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5.png" ContentType="image/png"/>
  <Override PartName="/ppt/media/image8.gif" ContentType="image/gif"/>
  <Override PartName="/ppt/media/image4.jpeg" ContentType="image/jpeg"/>
  <Override PartName="/ppt/media/image6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</p:sldMasterIdLst>
  <p:notesMasterIdLst>
    <p:notesMasterId r:id="rId112"/>
  </p:notesMasterIdLst>
  <p:sldIdLst>
    <p:sldId id="256" r:id="rId113"/>
    <p:sldId id="257" r:id="rId114"/>
    <p:sldId id="258" r:id="rId115"/>
    <p:sldId id="259" r:id="rId116"/>
    <p:sldId id="260" r:id="rId117"/>
    <p:sldId id="261" r:id="rId118"/>
    <p:sldId id="262" r:id="rId119"/>
    <p:sldId id="263" r:id="rId120"/>
    <p:sldId id="264" r:id="rId121"/>
    <p:sldId id="265" r:id="rId122"/>
    <p:sldId id="266" r:id="rId123"/>
    <p:sldId id="267" r:id="rId124"/>
    <p:sldId id="268" r:id="rId125"/>
    <p:sldId id="269" r:id="rId126"/>
    <p:sldId id="270" r:id="rId127"/>
    <p:sldId id="271" r:id="rId128"/>
    <p:sldId id="272" r:id="rId129"/>
    <p:sldId id="273" r:id="rId130"/>
    <p:sldId id="274" r:id="rId131"/>
    <p:sldId id="275" r:id="rId132"/>
    <p:sldId id="276" r:id="rId133"/>
    <p:sldId id="277" r:id="rId134"/>
    <p:sldId id="278" r:id="rId135"/>
    <p:sldId id="279" r:id="rId136"/>
    <p:sldId id="280" r:id="rId137"/>
    <p:sldId id="281" r:id="rId138"/>
    <p:sldId id="282" r:id="rId139"/>
    <p:sldId id="283" r:id="rId140"/>
    <p:sldId id="284" r:id="rId141"/>
    <p:sldId id="285" r:id="rId142"/>
    <p:sldId id="286" r:id="rId143"/>
    <p:sldId id="287" r:id="rId144"/>
    <p:sldId id="288" r:id="rId145"/>
    <p:sldId id="289" r:id="rId146"/>
    <p:sldId id="290" r:id="rId147"/>
    <p:sldId id="291" r:id="rId148"/>
    <p:sldId id="292" r:id="rId149"/>
    <p:sldId id="293" r:id="rId150"/>
    <p:sldId id="294" r:id="rId151"/>
    <p:sldId id="295" r:id="rId152"/>
    <p:sldId id="296" r:id="rId153"/>
    <p:sldId id="297" r:id="rId154"/>
    <p:sldId id="298" r:id="rId155"/>
    <p:sldId id="299" r:id="rId156"/>
    <p:sldId id="300" r:id="rId157"/>
    <p:sldId id="301" r:id="rId158"/>
    <p:sldId id="302" r:id="rId159"/>
    <p:sldId id="303" r:id="rId160"/>
    <p:sldId id="304" r:id="rId161"/>
    <p:sldId id="305" r:id="rId162"/>
    <p:sldId id="306" r:id="rId163"/>
    <p:sldId id="307" r:id="rId164"/>
    <p:sldId id="308" r:id="rId165"/>
    <p:sldId id="309" r:id="rId166"/>
    <p:sldId id="310" r:id="rId167"/>
    <p:sldId id="311" r:id="rId168"/>
    <p:sldId id="312" r:id="rId169"/>
    <p:sldId id="313" r:id="rId170"/>
    <p:sldId id="314" r:id="rId171"/>
    <p:sldId id="315" r:id="rId172"/>
    <p:sldId id="316" r:id="rId173"/>
    <p:sldId id="317" r:id="rId174"/>
    <p:sldId id="318" r:id="rId175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notesMaster" Target="notesMasters/notesMaster1.xml"/><Relationship Id="rId113" Type="http://schemas.openxmlformats.org/officeDocument/2006/relationships/slide" Target="slides/slide1.xml"/><Relationship Id="rId114" Type="http://schemas.openxmlformats.org/officeDocument/2006/relationships/slide" Target="slides/slide2.xml"/><Relationship Id="rId115" Type="http://schemas.openxmlformats.org/officeDocument/2006/relationships/slide" Target="slides/slide3.xml"/><Relationship Id="rId116" Type="http://schemas.openxmlformats.org/officeDocument/2006/relationships/slide" Target="slides/slide4.xml"/><Relationship Id="rId117" Type="http://schemas.openxmlformats.org/officeDocument/2006/relationships/slide" Target="slides/slide5.xml"/><Relationship Id="rId118" Type="http://schemas.openxmlformats.org/officeDocument/2006/relationships/slide" Target="slides/slide6.xml"/><Relationship Id="rId119" Type="http://schemas.openxmlformats.org/officeDocument/2006/relationships/slide" Target="slides/slide7.xml"/><Relationship Id="rId120" Type="http://schemas.openxmlformats.org/officeDocument/2006/relationships/slide" Target="slides/slide8.xml"/><Relationship Id="rId121" Type="http://schemas.openxmlformats.org/officeDocument/2006/relationships/slide" Target="slides/slide9.xml"/><Relationship Id="rId122" Type="http://schemas.openxmlformats.org/officeDocument/2006/relationships/slide" Target="slides/slide10.xml"/><Relationship Id="rId123" Type="http://schemas.openxmlformats.org/officeDocument/2006/relationships/slide" Target="slides/slide11.xml"/><Relationship Id="rId124" Type="http://schemas.openxmlformats.org/officeDocument/2006/relationships/slide" Target="slides/slide12.xml"/><Relationship Id="rId125" Type="http://schemas.openxmlformats.org/officeDocument/2006/relationships/slide" Target="slides/slide13.xml"/><Relationship Id="rId126" Type="http://schemas.openxmlformats.org/officeDocument/2006/relationships/slide" Target="slides/slide14.xml"/><Relationship Id="rId127" Type="http://schemas.openxmlformats.org/officeDocument/2006/relationships/slide" Target="slides/slide15.xml"/><Relationship Id="rId128" Type="http://schemas.openxmlformats.org/officeDocument/2006/relationships/slide" Target="slides/slide16.xml"/><Relationship Id="rId129" Type="http://schemas.openxmlformats.org/officeDocument/2006/relationships/slide" Target="slides/slide17.xml"/><Relationship Id="rId130" Type="http://schemas.openxmlformats.org/officeDocument/2006/relationships/slide" Target="slides/slide18.xml"/><Relationship Id="rId131" Type="http://schemas.openxmlformats.org/officeDocument/2006/relationships/slide" Target="slides/slide19.xml"/><Relationship Id="rId132" Type="http://schemas.openxmlformats.org/officeDocument/2006/relationships/slide" Target="slides/slide20.xml"/><Relationship Id="rId133" Type="http://schemas.openxmlformats.org/officeDocument/2006/relationships/slide" Target="slides/slide21.xml"/><Relationship Id="rId134" Type="http://schemas.openxmlformats.org/officeDocument/2006/relationships/slide" Target="slides/slide22.xml"/><Relationship Id="rId135" Type="http://schemas.openxmlformats.org/officeDocument/2006/relationships/slide" Target="slides/slide23.xml"/><Relationship Id="rId136" Type="http://schemas.openxmlformats.org/officeDocument/2006/relationships/slide" Target="slides/slide24.xml"/><Relationship Id="rId137" Type="http://schemas.openxmlformats.org/officeDocument/2006/relationships/slide" Target="slides/slide25.xml"/><Relationship Id="rId138" Type="http://schemas.openxmlformats.org/officeDocument/2006/relationships/slide" Target="slides/slide26.xml"/><Relationship Id="rId139" Type="http://schemas.openxmlformats.org/officeDocument/2006/relationships/slide" Target="slides/slide27.xml"/><Relationship Id="rId140" Type="http://schemas.openxmlformats.org/officeDocument/2006/relationships/slide" Target="slides/slide28.xml"/><Relationship Id="rId141" Type="http://schemas.openxmlformats.org/officeDocument/2006/relationships/slide" Target="slides/slide29.xml"/><Relationship Id="rId142" Type="http://schemas.openxmlformats.org/officeDocument/2006/relationships/slide" Target="slides/slide30.xml"/><Relationship Id="rId143" Type="http://schemas.openxmlformats.org/officeDocument/2006/relationships/slide" Target="slides/slide31.xml"/><Relationship Id="rId144" Type="http://schemas.openxmlformats.org/officeDocument/2006/relationships/slide" Target="slides/slide32.xml"/><Relationship Id="rId145" Type="http://schemas.openxmlformats.org/officeDocument/2006/relationships/slide" Target="slides/slide33.xml"/><Relationship Id="rId146" Type="http://schemas.openxmlformats.org/officeDocument/2006/relationships/slide" Target="slides/slide34.xml"/><Relationship Id="rId147" Type="http://schemas.openxmlformats.org/officeDocument/2006/relationships/slide" Target="slides/slide35.xml"/><Relationship Id="rId148" Type="http://schemas.openxmlformats.org/officeDocument/2006/relationships/slide" Target="slides/slide36.xml"/><Relationship Id="rId149" Type="http://schemas.openxmlformats.org/officeDocument/2006/relationships/slide" Target="slides/slide37.xml"/><Relationship Id="rId150" Type="http://schemas.openxmlformats.org/officeDocument/2006/relationships/slide" Target="slides/slide38.xml"/><Relationship Id="rId151" Type="http://schemas.openxmlformats.org/officeDocument/2006/relationships/slide" Target="slides/slide39.xml"/><Relationship Id="rId152" Type="http://schemas.openxmlformats.org/officeDocument/2006/relationships/slide" Target="slides/slide40.xml"/><Relationship Id="rId153" Type="http://schemas.openxmlformats.org/officeDocument/2006/relationships/slide" Target="slides/slide41.xml"/><Relationship Id="rId154" Type="http://schemas.openxmlformats.org/officeDocument/2006/relationships/slide" Target="slides/slide42.xml"/><Relationship Id="rId155" Type="http://schemas.openxmlformats.org/officeDocument/2006/relationships/slide" Target="slides/slide43.xml"/><Relationship Id="rId156" Type="http://schemas.openxmlformats.org/officeDocument/2006/relationships/slide" Target="slides/slide44.xml"/><Relationship Id="rId157" Type="http://schemas.openxmlformats.org/officeDocument/2006/relationships/slide" Target="slides/slide45.xml"/><Relationship Id="rId158" Type="http://schemas.openxmlformats.org/officeDocument/2006/relationships/slide" Target="slides/slide46.xml"/><Relationship Id="rId159" Type="http://schemas.openxmlformats.org/officeDocument/2006/relationships/slide" Target="slides/slide47.xml"/><Relationship Id="rId160" Type="http://schemas.openxmlformats.org/officeDocument/2006/relationships/slide" Target="slides/slide48.xml"/><Relationship Id="rId161" Type="http://schemas.openxmlformats.org/officeDocument/2006/relationships/slide" Target="slides/slide49.xml"/><Relationship Id="rId162" Type="http://schemas.openxmlformats.org/officeDocument/2006/relationships/slide" Target="slides/slide50.xml"/><Relationship Id="rId163" Type="http://schemas.openxmlformats.org/officeDocument/2006/relationships/slide" Target="slides/slide51.xml"/><Relationship Id="rId164" Type="http://schemas.openxmlformats.org/officeDocument/2006/relationships/slide" Target="slides/slide52.xml"/><Relationship Id="rId165" Type="http://schemas.openxmlformats.org/officeDocument/2006/relationships/slide" Target="slides/slide53.xml"/><Relationship Id="rId166" Type="http://schemas.openxmlformats.org/officeDocument/2006/relationships/slide" Target="slides/slide54.xml"/><Relationship Id="rId167" Type="http://schemas.openxmlformats.org/officeDocument/2006/relationships/slide" Target="slides/slide55.xml"/><Relationship Id="rId168" Type="http://schemas.openxmlformats.org/officeDocument/2006/relationships/slide" Target="slides/slide56.xml"/><Relationship Id="rId169" Type="http://schemas.openxmlformats.org/officeDocument/2006/relationships/slide" Target="slides/slide57.xml"/><Relationship Id="rId170" Type="http://schemas.openxmlformats.org/officeDocument/2006/relationships/slide" Target="slides/slide58.xml"/><Relationship Id="rId171" Type="http://schemas.openxmlformats.org/officeDocument/2006/relationships/slide" Target="slides/slide59.xml"/><Relationship Id="rId172" Type="http://schemas.openxmlformats.org/officeDocument/2006/relationships/slide" Target="slides/slide60.xml"/><Relationship Id="rId173" Type="http://schemas.openxmlformats.org/officeDocument/2006/relationships/slide" Target="slides/slide61.xml"/><Relationship Id="rId174" Type="http://schemas.openxmlformats.org/officeDocument/2006/relationships/slide" Target="slides/slide62.xml"/><Relationship Id="rId175" Type="http://schemas.openxmlformats.org/officeDocument/2006/relationships/slide" Target="slides/slide63.xml"/><Relationship Id="rId17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71993A0-BC7C-47F1-8DC9-CD80B506A5C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69680" cy="3426840"/>
          </a:xfrm>
          <a:prstGeom prst="rect">
            <a:avLst/>
          </a:prstGeom>
          <a:ln w="0">
            <a:noFill/>
          </a:ln>
        </p:spPr>
      </p:sp>
      <p:sp>
        <p:nvSpPr>
          <p:cNvPr id="697" name="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69680" cy="3426840"/>
          </a:xfrm>
          <a:prstGeom prst="rect">
            <a:avLst/>
          </a:prstGeom>
          <a:ln w="0">
            <a:noFill/>
          </a:ln>
        </p:spPr>
      </p:sp>
      <p:sp>
        <p:nvSpPr>
          <p:cNvPr id="699" name="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0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1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1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1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1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1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2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968400" y="5651640"/>
            <a:ext cx="491796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7 SEPTEMBRE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23° dimanche ordinaire – 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189000" y="468720"/>
            <a:ext cx="652212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nos prières.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insouciance,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tiédeur,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indifférence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le malheur.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nos jours sans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nos jours d’abandon,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Passés loin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 Seigneur Pardon.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956000"/>
              <a:gd name="textAreaBottom" fmla="*/ 7956360 h 795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956000"/>
              <a:gd name="textAreaBottom" fmla="*/ 7956360 h 795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0" y="614520"/>
            <a:ext cx="6857640" cy="46414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4641480"/>
              <a:gd name="textAreaBottom" fmla="*/ 4641840 h 4641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chanter pour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0" y="72000"/>
            <a:ext cx="6857640" cy="90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89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D’ÂGE EN ÂGE,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AS ÉTÉ NOTRE REFUGE.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Tu fais retourner l’homme à la poussière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tu as dit : « Retournez, fils d’Adam ! 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À tes yeux, mille ans sont comme hier,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 jour qui s’en va,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une heure dans la nuit.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Tu les as balayés : ce n’est qu’un songe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dès le matin, c’est une herbe changeante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fleurit le matin, elle change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soir, elle est fanée, desséchée.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0" y="72000"/>
            <a:ext cx="6857640" cy="90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D’ÂGE EN ÂGE,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AS ÉTÉ NOTRE REFUGE.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Apprends-nous la vraie mesure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nos jours : que nos cœurs pénètrent la sagesse.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Reviens, Seigneur, pourquoi tarder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Ravise-toi par égard pour tes serviteurs.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4. Rassasie-nous de ton amour au matin,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nous passions nos jours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joie et les chants.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vienne sur 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douceur du Seigneur notre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Consolide pour nous l’ouvrage de nos mains.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"/>
          <p:cNvSpPr/>
          <p:nvPr/>
        </p:nvSpPr>
        <p:spPr>
          <a:xfrm>
            <a:off x="0" y="72000"/>
            <a:ext cx="685584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Picture 1" descr=""/>
          <p:cNvPicPr/>
          <p:nvPr/>
        </p:nvPicPr>
        <p:blipFill>
          <a:blip r:embed="rId1"/>
          <a:stretch/>
        </p:blipFill>
        <p:spPr>
          <a:xfrm>
            <a:off x="161640" y="1519560"/>
            <a:ext cx="6532920" cy="6525360"/>
          </a:xfrm>
          <a:prstGeom prst="rect">
            <a:avLst/>
          </a:prstGeom>
          <a:ln w="0">
            <a:noFill/>
          </a:ln>
        </p:spPr>
      </p:pic>
      <p:sp>
        <p:nvSpPr>
          <p:cNvPr id="586" name="CustomShape 1"/>
          <p:cNvSpPr/>
          <p:nvPr/>
        </p:nvSpPr>
        <p:spPr>
          <a:xfrm>
            <a:off x="360000" y="504000"/>
            <a:ext cx="6046200" cy="7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Bienvenue 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"/>
          <p:cNvSpPr/>
          <p:nvPr/>
        </p:nvSpPr>
        <p:spPr>
          <a:xfrm>
            <a:off x="0" y="72000"/>
            <a:ext cx="6855840" cy="545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icture 2" descr=""/>
          <p:cNvPicPr/>
          <p:nvPr/>
        </p:nvPicPr>
        <p:blipFill>
          <a:blip r:embed="rId1"/>
          <a:stretch/>
        </p:blipFill>
        <p:spPr>
          <a:xfrm>
            <a:off x="9360" y="1835280"/>
            <a:ext cx="6802560" cy="68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368280" y="21258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3"/>
          <p:cNvSpPr/>
          <p:nvPr/>
        </p:nvSpPr>
        <p:spPr>
          <a:xfrm>
            <a:off x="765000" y="21258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CustomShape 5"/>
          <p:cNvSpPr/>
          <p:nvPr/>
        </p:nvSpPr>
        <p:spPr>
          <a:xfrm>
            <a:off x="0" y="1835280"/>
            <a:ext cx="685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34" name="Picture 8" descr=""/>
          <p:cNvPicPr/>
          <p:nvPr/>
        </p:nvPicPr>
        <p:blipFill>
          <a:blip r:embed="rId1"/>
          <a:srcRect l="31366" t="11531" r="45822" b="72622"/>
          <a:stretch/>
        </p:blipFill>
        <p:spPr>
          <a:xfrm rot="16200000">
            <a:off x="377640" y="630000"/>
            <a:ext cx="5975640" cy="5672160"/>
          </a:xfrm>
          <a:prstGeom prst="rect">
            <a:avLst/>
          </a:prstGeom>
          <a:ln w="0">
            <a:noFill/>
          </a:ln>
        </p:spPr>
      </p:pic>
      <p:pic>
        <p:nvPicPr>
          <p:cNvPr id="635" name="Picture 9" descr=""/>
          <p:cNvPicPr/>
          <p:nvPr/>
        </p:nvPicPr>
        <p:blipFill>
          <a:blip r:embed="rId2"/>
          <a:srcRect l="31918" t="11531" r="65058" b="85651"/>
          <a:stretch/>
        </p:blipFill>
        <p:spPr>
          <a:xfrm rot="16200000">
            <a:off x="5327640" y="658800"/>
            <a:ext cx="790560" cy="1006560"/>
          </a:xfrm>
          <a:prstGeom prst="rect">
            <a:avLst/>
          </a:prstGeom>
          <a:ln w="0">
            <a:noFill/>
          </a:ln>
        </p:spPr>
      </p:pic>
      <p:pic>
        <p:nvPicPr>
          <p:cNvPr id="636" name="Picture 10" descr=""/>
          <p:cNvPicPr/>
          <p:nvPr/>
        </p:nvPicPr>
        <p:blipFill>
          <a:blip r:embed="rId3"/>
          <a:srcRect l="31918" t="11531" r="65058" b="85224"/>
          <a:stretch/>
        </p:blipFill>
        <p:spPr>
          <a:xfrm rot="16200000">
            <a:off x="1084320" y="5478480"/>
            <a:ext cx="790560" cy="1160640"/>
          </a:xfrm>
          <a:prstGeom prst="rect">
            <a:avLst/>
          </a:prstGeom>
          <a:ln w="0">
            <a:noFill/>
          </a:ln>
        </p:spPr>
      </p:pic>
      <p:sp>
        <p:nvSpPr>
          <p:cNvPr id="637" name="CustomShape 6"/>
          <p:cNvSpPr/>
          <p:nvPr/>
        </p:nvSpPr>
        <p:spPr>
          <a:xfrm>
            <a:off x="620640" y="6805440"/>
            <a:ext cx="5615280" cy="17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« Celui qui ne porte pas  sa croix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pour marcher derrière moi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ne peut pas être mon disciple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273600" y="648000"/>
            <a:ext cx="630792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288000" y="1080000"/>
            <a:ext cx="6407640" cy="69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toi qui as promis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Jésus, toi qui as promis d'envoyer l'Esprit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te prient,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Dieu,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Pour porter au monde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ton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l'offrande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de nos vies.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8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2" name="CustomShape 7"/>
          <p:cNvSpPr/>
          <p:nvPr/>
        </p:nvSpPr>
        <p:spPr>
          <a:xfrm>
            <a:off x="144000" y="216000"/>
            <a:ext cx="6839280" cy="85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rompu pour cette route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l’attendais, et le voici.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9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4" name="CustomShape 10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6" name="CustomShape 12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368280" y="21258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765000" y="21258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CustomShape 5"/>
          <p:cNvSpPr/>
          <p:nvPr/>
        </p:nvSpPr>
        <p:spPr>
          <a:xfrm>
            <a:off x="0" y="1835280"/>
            <a:ext cx="685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2" name="Picture 11" descr=""/>
          <p:cNvPicPr/>
          <p:nvPr/>
        </p:nvPicPr>
        <p:blipFill>
          <a:blip r:embed="rId1"/>
          <a:srcRect l="31366" t="11531" r="45822" b="72622"/>
          <a:stretch/>
        </p:blipFill>
        <p:spPr>
          <a:xfrm rot="16200000">
            <a:off x="377640" y="630000"/>
            <a:ext cx="5975640" cy="5672160"/>
          </a:xfrm>
          <a:prstGeom prst="rect">
            <a:avLst/>
          </a:prstGeom>
          <a:ln w="0">
            <a:noFill/>
          </a:ln>
        </p:spPr>
      </p:pic>
      <p:pic>
        <p:nvPicPr>
          <p:cNvPr id="593" name="Picture 12" descr=""/>
          <p:cNvPicPr/>
          <p:nvPr/>
        </p:nvPicPr>
        <p:blipFill>
          <a:blip r:embed="rId2"/>
          <a:srcRect l="31918" t="11531" r="65058" b="85651"/>
          <a:stretch/>
        </p:blipFill>
        <p:spPr>
          <a:xfrm rot="16200000">
            <a:off x="5327640" y="658800"/>
            <a:ext cx="790560" cy="1006560"/>
          </a:xfrm>
          <a:prstGeom prst="rect">
            <a:avLst/>
          </a:prstGeom>
          <a:ln w="0">
            <a:noFill/>
          </a:ln>
        </p:spPr>
      </p:pic>
      <p:pic>
        <p:nvPicPr>
          <p:cNvPr id="594" name="Picture 13" descr=""/>
          <p:cNvPicPr/>
          <p:nvPr/>
        </p:nvPicPr>
        <p:blipFill>
          <a:blip r:embed="rId3"/>
          <a:srcRect l="31918" t="11531" r="65058" b="85224"/>
          <a:stretch/>
        </p:blipFill>
        <p:spPr>
          <a:xfrm rot="16200000">
            <a:off x="1084320" y="5478480"/>
            <a:ext cx="790560" cy="1160640"/>
          </a:xfrm>
          <a:prstGeom prst="rect">
            <a:avLst/>
          </a:prstGeom>
          <a:ln w="0">
            <a:noFill/>
          </a:ln>
        </p:spPr>
      </p:pic>
      <p:sp>
        <p:nvSpPr>
          <p:cNvPr id="595" name="CustomShape 6"/>
          <p:cNvSpPr/>
          <p:nvPr/>
        </p:nvSpPr>
        <p:spPr>
          <a:xfrm>
            <a:off x="620640" y="6805440"/>
            <a:ext cx="5615280" cy="17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« Celui qui ne porte pas  sa croix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pour marcher derrière moi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ne peut pas être mon disciple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3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8" name="CustomShape 14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0" y="1046160"/>
            <a:ext cx="6857640" cy="74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</a:rPr>
              <a:t>SAINT  LE  SEIGNEUR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 (AL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Saint, saint, saint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Dieu de l’univers.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Le ciel et la 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Times New Roman"/>
              </a:rPr>
              <a:t>sont remplis de ta gloire.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0" y="1440360"/>
            <a:ext cx="6857640" cy="66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Hosanna, 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Hosanna, hosanna, hosanna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Béni soit celui qui vient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au nom du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Hosanna, 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Hosanna, hosanna, hosanna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0" y="0"/>
            <a:ext cx="6857640" cy="81673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167320"/>
              <a:gd name="textAreaBottom" fmla="*/ 8167680 h 8167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 A  TOI  QUI  ÉTAIS  MORT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(Air écossais)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ressuscité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revivre en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jusqu’au jour dernier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2" descr=""/>
          <p:cNvPicPr/>
          <p:nvPr/>
        </p:nvPicPr>
        <p:blipFill>
          <a:blip r:embed="rId1"/>
          <a:stretch/>
        </p:blipFill>
        <p:spPr>
          <a:xfrm>
            <a:off x="374760" y="104616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 rot="5400000">
            <a:off x="2637720" y="3444120"/>
            <a:ext cx="1294920" cy="244692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4" name="Image 1" descr=""/>
          <p:cNvPicPr/>
          <p:nvPr/>
        </p:nvPicPr>
        <p:blipFill>
          <a:blip r:embed="rId1"/>
          <a:stretch/>
        </p:blipFill>
        <p:spPr>
          <a:xfrm>
            <a:off x="-1324080" y="-252360"/>
            <a:ext cx="9431640" cy="101523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655" name="CustomShape 2"/>
          <p:cNvSpPr/>
          <p:nvPr/>
        </p:nvSpPr>
        <p:spPr>
          <a:xfrm>
            <a:off x="34920" y="-252360"/>
            <a:ext cx="6683040" cy="4829400"/>
          </a:xfrm>
          <a:prstGeom prst="rect">
            <a:avLst/>
          </a:prstGeom>
          <a:solidFill>
            <a:srgbClr val="3d5d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CustomShape 3"/>
          <p:cNvSpPr/>
          <p:nvPr/>
        </p:nvSpPr>
        <p:spPr>
          <a:xfrm>
            <a:off x="65520" y="4334400"/>
            <a:ext cx="2685960" cy="3268440"/>
          </a:xfrm>
          <a:prstGeom prst="rect">
            <a:avLst/>
          </a:prstGeom>
          <a:solidFill>
            <a:srgbClr val="3d5d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4"/>
          <p:cNvSpPr/>
          <p:nvPr/>
        </p:nvSpPr>
        <p:spPr>
          <a:xfrm rot="5400000">
            <a:off x="505800" y="6257520"/>
            <a:ext cx="1547280" cy="2467080"/>
          </a:xfrm>
          <a:prstGeom prst="triangle">
            <a:avLst>
              <a:gd name="adj" fmla="val 60097"/>
            </a:avLst>
          </a:prstGeom>
          <a:solidFill>
            <a:srgbClr val="3d5d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CustomShape 5"/>
          <p:cNvSpPr/>
          <p:nvPr/>
        </p:nvSpPr>
        <p:spPr>
          <a:xfrm rot="5400000">
            <a:off x="3098880" y="3425760"/>
            <a:ext cx="1547280" cy="289332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CustomShape 6"/>
          <p:cNvSpPr/>
          <p:nvPr/>
        </p:nvSpPr>
        <p:spPr>
          <a:xfrm>
            <a:off x="122400" y="199440"/>
            <a:ext cx="6733440" cy="721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</a:t>
            </a: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,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 notre pain de ce jour.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 entrer en tentation, 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 nous du mal.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la Puissance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et la Gloire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des siècles.</a:t>
            </a:r>
            <a:br>
              <a:rPr sz="1800"/>
            </a:br>
            <a:r>
              <a:rPr b="0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4"/>
          <p:cNvSpPr/>
          <p:nvPr/>
        </p:nvSpPr>
        <p:spPr>
          <a:xfrm>
            <a:off x="0" y="216000"/>
            <a:ext cx="6855480" cy="9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 d’entrée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aime comme un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alliance avec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CustomShape 5"/>
          <p:cNvSpPr/>
          <p:nvPr/>
        </p:nvSpPr>
        <p:spPr>
          <a:xfrm>
            <a:off x="-171360" y="190800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CustomShape 2"/>
          <p:cNvSpPr/>
          <p:nvPr/>
        </p:nvSpPr>
        <p:spPr>
          <a:xfrm>
            <a:off x="287280" y="902880"/>
            <a:ext cx="6397200" cy="759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la Saint-Jean)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péché du monde,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br>
              <a:rPr sz="1800"/>
            </a:br>
            <a:br>
              <a:rPr sz="18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péché du monde,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8" name="Image 430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CustomShape 2"/>
          <p:cNvSpPr/>
          <p:nvPr/>
        </p:nvSpPr>
        <p:spPr>
          <a:xfrm>
            <a:off x="158760" y="2243160"/>
            <a:ext cx="6397200" cy="28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péché du monde,</a:t>
            </a:r>
            <a:br>
              <a:rPr sz="18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1" name="Image 433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Picture 2" descr=""/>
          <p:cNvPicPr/>
          <p:nvPr/>
        </p:nvPicPr>
        <p:blipFill>
          <a:blip r:embed="rId1"/>
          <a:stretch/>
        </p:blipFill>
        <p:spPr>
          <a:xfrm>
            <a:off x="9360" y="1835280"/>
            <a:ext cx="6802560" cy="68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-27360" y="6228360"/>
            <a:ext cx="6883920" cy="291420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donne-moi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sagesse à l’heure des décisions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et le courage à l’heure d’emboiter mes pas dans les tiens.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4" name="Image 442" descr=""/>
          <p:cNvPicPr/>
          <p:nvPr/>
        </p:nvPicPr>
        <p:blipFill>
          <a:blip r:embed="rId1"/>
          <a:stretch/>
        </p:blipFill>
        <p:spPr>
          <a:xfrm>
            <a:off x="-78480" y="0"/>
            <a:ext cx="7133400" cy="61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CustomShape 1"/>
          <p:cNvSpPr/>
          <p:nvPr/>
        </p:nvSpPr>
        <p:spPr>
          <a:xfrm>
            <a:off x="0" y="216000"/>
            <a:ext cx="6857640" cy="79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les mains, 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(Bourel/Cinelu/Studio SM)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L’étincelle ferme la blessure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Prière et le secret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n’y a que l’Amour qui dure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fait grandir la Paix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0" y="216000"/>
            <a:ext cx="6857640" cy="81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L’étincelle ouvrira la cage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l’oiseau blanc qui sommeillait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pourra tourner la page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Libérer la Paix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L’étincelle en quelques secondes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Devient un oiseau messager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peut réchauffer le monde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suffit d’y penser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"/>
          <p:cNvSpPr/>
          <p:nvPr/>
        </p:nvSpPr>
        <p:spPr>
          <a:xfrm>
            <a:off x="-216000" y="1800360"/>
            <a:ext cx="7199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1. Quand je t'appelle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la détresse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Sensible à mon cri,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t'abaisses.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Ta droite douce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forte me redresse,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Contre ton sein,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me tient sans cesse.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4"/>
          <p:cNvSpPr/>
          <p:nvPr/>
        </p:nvSpPr>
        <p:spPr>
          <a:xfrm>
            <a:off x="0" y="216000"/>
            <a:ext cx="6855480" cy="9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donné son Fils.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trouverons la vraie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appelle, Il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"/>
          <p:cNvSpPr/>
          <p:nvPr/>
        </p:nvSpPr>
        <p:spPr>
          <a:xfrm>
            <a:off x="287280" y="555480"/>
            <a:ext cx="6480360" cy="75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Lent 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tes merveilles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veux chanter ton nom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Accélérer :</a:t>
            </a:r>
            <a:r>
              <a:rPr b="1" lang="fr-BE" sz="3600" spc="-1" strike="noStrike">
                <a:solidFill>
                  <a:srgbClr val="38e0fd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Proclamer combien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bon.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De toi, et de toi seul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Seigneur, dépend mon sort.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mon roi, mon Dieu, je t'adore.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"/>
          <p:cNvSpPr/>
          <p:nvPr/>
        </p:nvSpPr>
        <p:spPr>
          <a:xfrm>
            <a:off x="144360" y="1800360"/>
            <a:ext cx="655164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2. À ta tendresse,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m'abandonne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sûre est ta miséricorde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comme toi, Seigneur, sauve et pardonne ?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Pas de salut que tu n'accordes.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"/>
          <p:cNvSpPr/>
          <p:nvPr/>
        </p:nvSpPr>
        <p:spPr>
          <a:xfrm>
            <a:off x="287280" y="555480"/>
            <a:ext cx="6480360" cy="75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Lent 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tes merveilles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veux chanter ton nom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Accélérer :</a:t>
            </a:r>
            <a:r>
              <a:rPr b="1" lang="fr-BE" sz="3600" spc="-1" strike="noStrike">
                <a:solidFill>
                  <a:srgbClr val="38e0fd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Proclamer combien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bon.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De toi, et de toi seul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Seigneur, dépend mon sort.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mon roi, mon Dieu, je t'adore.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"/>
          <p:cNvSpPr/>
          <p:nvPr/>
        </p:nvSpPr>
        <p:spPr>
          <a:xfrm>
            <a:off x="-216000" y="1800360"/>
            <a:ext cx="7199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3. Je ne peux vivre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qu'en ta présence.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ne me soit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cachée ta face.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Ne déçois pas,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Mon espérance.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À tout jamais,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rendrai grâce.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"/>
          <p:cNvSpPr/>
          <p:nvPr/>
        </p:nvSpPr>
        <p:spPr>
          <a:xfrm>
            <a:off x="287280" y="555480"/>
            <a:ext cx="6480360" cy="75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Lent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tes merveilles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veux chanter ton nom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Accélérer :</a:t>
            </a:r>
            <a:r>
              <a:rPr b="1" lang="fr-BE" sz="3600" spc="-1" strike="noStrike">
                <a:solidFill>
                  <a:srgbClr val="38e0fd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Proclamer combien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De toi, et de toi seul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Seigneur, dépend mon sort.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mon roi, mon Dieu, je t'adore.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"/>
          <p:cNvSpPr/>
          <p:nvPr/>
        </p:nvSpPr>
        <p:spPr>
          <a:xfrm>
            <a:off x="287280" y="555480"/>
            <a:ext cx="6480360" cy="75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Pour tes merveilles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Lent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tes merveilles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veux chanter ton nom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38e0fd"/>
                </a:solidFill>
                <a:uFillTx/>
                <a:latin typeface="Arial"/>
              </a:rPr>
              <a:t>Accélérer :</a:t>
            </a:r>
            <a:r>
              <a:rPr b="1" lang="fr-BE" sz="3600" spc="-1" strike="noStrike">
                <a:solidFill>
                  <a:srgbClr val="38e0fd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Proclamer combien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De toi, et de toi seul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Seigneur, dépend mon sort.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mon roi, mon Dieu, je t'adore.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 1" descr=""/>
          <p:cNvPicPr/>
          <p:nvPr/>
        </p:nvPicPr>
        <p:blipFill>
          <a:blip r:embed="rId1"/>
          <a:stretch/>
        </p:blipFill>
        <p:spPr>
          <a:xfrm>
            <a:off x="149760" y="323640"/>
            <a:ext cx="5954400" cy="5903280"/>
          </a:xfrm>
          <a:prstGeom prst="rect">
            <a:avLst/>
          </a:prstGeom>
          <a:ln w="0">
            <a:noFill/>
          </a:ln>
        </p:spPr>
      </p:pic>
      <p:pic>
        <p:nvPicPr>
          <p:cNvPr id="685" name="Image 2" descr=""/>
          <p:cNvPicPr/>
          <p:nvPr/>
        </p:nvPicPr>
        <p:blipFill>
          <a:blip r:embed="rId2"/>
          <a:stretch/>
        </p:blipFill>
        <p:spPr>
          <a:xfrm>
            <a:off x="548640" y="6331680"/>
            <a:ext cx="3334680" cy="1623240"/>
          </a:xfrm>
          <a:prstGeom prst="rect">
            <a:avLst/>
          </a:prstGeom>
          <a:ln w="0">
            <a:noFill/>
          </a:ln>
        </p:spPr>
      </p:pic>
      <p:pic>
        <p:nvPicPr>
          <p:cNvPr id="686" name="Image 3" descr=""/>
          <p:cNvPicPr/>
          <p:nvPr/>
        </p:nvPicPr>
        <p:blipFill>
          <a:blip r:embed="rId3"/>
          <a:stretch/>
        </p:blipFill>
        <p:spPr>
          <a:xfrm>
            <a:off x="2877120" y="7463520"/>
            <a:ext cx="3956760" cy="119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icture 2" descr=""/>
          <p:cNvPicPr/>
          <p:nvPr/>
        </p:nvPicPr>
        <p:blipFill>
          <a:blip r:embed="rId1"/>
          <a:stretch/>
        </p:blipFill>
        <p:spPr>
          <a:xfrm>
            <a:off x="9360" y="1835280"/>
            <a:ext cx="6802560" cy="68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CustomShape 3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4"/>
          <p:cNvSpPr/>
          <p:nvPr/>
        </p:nvSpPr>
        <p:spPr>
          <a:xfrm>
            <a:off x="0" y="216000"/>
            <a:ext cx="6855480" cy="9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–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envoie son Esprit-Saint.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Pleins de force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prenons le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42840" y="71280"/>
            <a:ext cx="6857640" cy="83530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353080"/>
              <a:gd name="textAreaBottom" fmla="*/ 8353440 h 835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(Odette Vercruysse)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Mais qu'est-ce qu'il y 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donc ce matin 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flotte dans l'air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milliers de refrains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qu'est-ce qu'il y a donc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me donne envie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chanter mon bonheur 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mon cœur est heureux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 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te dire la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 chanter pour toi,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42840" y="71280"/>
            <a:ext cx="6857640" cy="83530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353080"/>
              <a:gd name="textAreaBottom" fmla="*/ 8353440 h 835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bonheur qui m'étreint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est si grand aujourd'hui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te dire merci.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clarté du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m'as pris par la 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je chante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au long du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mon bonheur, il vient de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c'est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est ma seule joie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laisse-moi te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c'est en chantant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j'aime à te prier.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42840" y="71280"/>
            <a:ext cx="6857640" cy="83530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353080"/>
              <a:gd name="textAreaBottom" fmla="*/ 8353440 h 835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 toujours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libre comme un oiseau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limpide comme un filet d'eau.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laisse-moi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à tous mes frères d'aimer.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tous nos cœurs humains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sont qu'une étincelle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feu de l'amour éternel.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quand viendra la mort nous chanterons encore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éclatera en plein ciel.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éclatera en plein ciel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5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2" name="Picture 3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3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4"/>
          <p:cNvSpPr/>
          <p:nvPr/>
        </p:nvSpPr>
        <p:spPr>
          <a:xfrm>
            <a:off x="0" y="216000"/>
            <a:ext cx="6855480" cy="9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368280" y="21258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765000" y="21258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5"/>
          <p:cNvSpPr/>
          <p:nvPr/>
        </p:nvSpPr>
        <p:spPr>
          <a:xfrm>
            <a:off x="0" y="1835280"/>
            <a:ext cx="685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189000" y="468720"/>
            <a:ext cx="652212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OH !  SEIGNEUR  ÉCOUTE-NOUS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(Kyrie) G123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nos prières.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faiblesse,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nos lâchetés,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Nos gestes qui blessent,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tous nos péchés.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n’avoir pas su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toujours bons,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être tus,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 Seigneur Pardon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AAAA MODELE BLEU</Template>
  <TotalTime>2621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2025-08-30T21:42:13Z</dcterms:modified>
  <cp:revision>136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19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60</vt:i4>
  </property>
</Properties>
</file>