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4.xml" ContentType="application/vnd.openxmlformats-officedocument.presentationml.slideMaster+xml"/>
  <Override PartName="/ppt/slideMasters/slideMaster22.xml" ContentType="application/vnd.openxmlformats-officedocument.presentationml.slideMaster+xml"/>
  <Override PartName="/ppt/slideMasters/slideMaster5.xml" ContentType="application/vnd.openxmlformats-officedocument.presentationml.slideMaster+xml"/>
  <Override PartName="/ppt/slideMasters/slideMaster90.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91.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92.xml" ContentType="application/vnd.openxmlformats-officedocument.presentationml.slideMaster+xml"/>
  <Override PartName="/ppt/slideMasters/slideMaster8.xml" ContentType="application/vnd.openxmlformats-officedocument.presentationml.slideMaster+xml"/>
  <Override PartName="/ppt/slideMasters/slideMaster25.xml" ContentType="application/vnd.openxmlformats-officedocument.presentationml.slideMaster+xml"/>
  <Override PartName="/ppt/slideMasters/slideMaster93.xml" ContentType="application/vnd.openxmlformats-officedocument.presentationml.slideMaster+xml"/>
  <Override PartName="/ppt/slideMasters/slideMaster9.xml" ContentType="application/vnd.openxmlformats-officedocument.presentationml.slideMaster+xml"/>
  <Override PartName="/ppt/slideMasters/slideMaster26.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_rels/slideMaster40.xml.rels" ContentType="application/vnd.openxmlformats-package.relationships+xml"/>
  <Override PartName="/ppt/slideMasters/_rels/slideMaster1.xml.rels" ContentType="application/vnd.openxmlformats-package.relationships+xml"/>
  <Override PartName="/ppt/slideMasters/_rels/slideMaster22.xml.rels" ContentType="application/vnd.openxmlformats-package.relationships+xml"/>
  <Override PartName="/ppt/slideMasters/_rels/slideMaster41.xml.rels" ContentType="application/vnd.openxmlformats-package.relationships+xml"/>
  <Override PartName="/ppt/slideMasters/_rels/slideMaster2.xml.rels" ContentType="application/vnd.openxmlformats-package.relationships+xml"/>
  <Override PartName="/ppt/slideMasters/_rels/slideMaster20.xml.rels" ContentType="application/vnd.openxmlformats-package.relationships+xml"/>
  <Override PartName="/ppt/slideMasters/_rels/slideMaster42.xml.rels" ContentType="application/vnd.openxmlformats-package.relationships+xml"/>
  <Override PartName="/ppt/slideMasters/_rels/slideMaster3.xml.rels" ContentType="application/vnd.openxmlformats-package.relationships+xml"/>
  <Override PartName="/ppt/slideMasters/_rels/slideMaster21.xml.rels" ContentType="application/vnd.openxmlformats-package.relationships+xml"/>
  <Override PartName="/ppt/slideMasters/_rels/slideMaster4.xml.rels" ContentType="application/vnd.openxmlformats-package.relationships+xml"/>
  <Override PartName="/ppt/slideMasters/_rels/slideMaster43.xml.rels" ContentType="application/vnd.openxmlformats-package.relationships+xml"/>
  <Override PartName="/ppt/slideMasters/_rels/slideMaster5.xml.rels" ContentType="application/vnd.openxmlformats-package.relationships+xml"/>
  <Override PartName="/ppt/slideMasters/_rels/slideMaster44.xml.rels" ContentType="application/vnd.openxmlformats-package.relationships+xml"/>
  <Override PartName="/ppt/slideMasters/_rels/slideMaster23.xml.rels" ContentType="application/vnd.openxmlformats-package.relationships+xml"/>
  <Override PartName="/ppt/slideMasters/_rels/slideMaster90.xml.rels" ContentType="application/vnd.openxmlformats-package.relationships+xml"/>
  <Override PartName="/ppt/slideMasters/_rels/slideMaster6.xml.rels" ContentType="application/vnd.openxmlformats-package.relationships+xml"/>
  <Override PartName="/ppt/slideMasters/_rels/slideMaster45.xml.rels" ContentType="application/vnd.openxmlformats-package.relationships+xml"/>
  <Override PartName="/ppt/slideMasters/_rels/slideMaster24.xml.rels" ContentType="application/vnd.openxmlformats-package.relationships+xml"/>
  <Override PartName="/ppt/slideMasters/_rels/slideMaster91.xml.rels" ContentType="application/vnd.openxmlformats-package.relationships+xml"/>
  <Override PartName="/ppt/slideMasters/_rels/slideMaster7.xml.rels" ContentType="application/vnd.openxmlformats-package.relationships+xml"/>
  <Override PartName="/ppt/slideMasters/_rels/slideMaster46.xml.rels" ContentType="application/vnd.openxmlformats-package.relationships+xml"/>
  <Override PartName="/ppt/slideMasters/_rels/slideMaster25.xml.rels" ContentType="application/vnd.openxmlformats-package.relationships+xml"/>
  <Override PartName="/ppt/slideMasters/_rels/slideMaster92.xml.rels" ContentType="application/vnd.openxmlformats-package.relationships+xml"/>
  <Override PartName="/ppt/slideMasters/_rels/slideMaster8.xml.rels" ContentType="application/vnd.openxmlformats-package.relationships+xml"/>
  <Override PartName="/ppt/slideMasters/_rels/slideMaster47.xml.rels" ContentType="application/vnd.openxmlformats-package.relationships+xml"/>
  <Override PartName="/ppt/slideMasters/_rels/slideMaster26.xml.rels" ContentType="application/vnd.openxmlformats-package.relationships+xml"/>
  <Override PartName="/ppt/slideMasters/_rels/slideMaster93.xml.rels" ContentType="application/vnd.openxmlformats-package.relationships+xml"/>
  <Override PartName="/ppt/slideMasters/_rels/slideMaster9.xml.rels" ContentType="application/vnd.openxmlformats-package.relationships+xml"/>
  <Override PartName="/ppt/slideMasters/_rels/slideMaster4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7.xml.rels" ContentType="application/vnd.openxmlformats-package.relationships+xml"/>
  <Override PartName="/ppt/slideMasters/_rels/slideMaster28.xml.rels" ContentType="application/vnd.openxmlformats-package.relationships+xml"/>
  <Override PartName="/ppt/slideMasters/_rels/slideMaster29.xml.rels" ContentType="application/vnd.openxmlformats-package.relationships+xml"/>
  <Override PartName="/ppt/slideMasters/_rels/slideMaster30.xml.rels" ContentType="application/vnd.openxmlformats-package.relationships+xml"/>
  <Override PartName="/ppt/slideMasters/_rels/slideMaster31.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4.xml.rels" ContentType="application/vnd.openxmlformats-package.relationships+xml"/>
  <Override PartName="/ppt/slideMasters/_rels/slideMaster35.xml.rels" ContentType="application/vnd.openxmlformats-package.relationships+xml"/>
  <Override PartName="/ppt/slideMasters/_rels/slideMaster36.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slideMasters/_rels/slideMaster49.xml.rels" ContentType="application/vnd.openxmlformats-package.relationships+xml"/>
  <Override PartName="/ppt/slideMasters/_rels/slideMaster50.xml.rels" ContentType="application/vnd.openxmlformats-package.relationships+xml"/>
  <Override PartName="/ppt/slideMasters/_rels/slideMaster51.xml.rels" ContentType="application/vnd.openxmlformats-package.relationships+xml"/>
  <Override PartName="/ppt/slideMasters/_rels/slideMaster52.xml.rels" ContentType="application/vnd.openxmlformats-package.relationships+xml"/>
  <Override PartName="/ppt/slideMasters/_rels/slideMaster53.xml.rels" ContentType="application/vnd.openxmlformats-package.relationships+xml"/>
  <Override PartName="/ppt/slideMasters/_rels/slideMaster54.xml.rels" ContentType="application/vnd.openxmlformats-package.relationships+xml"/>
  <Override PartName="/ppt/slideMasters/_rels/slideMaster55.xml.rels" ContentType="application/vnd.openxmlformats-package.relationships+xml"/>
  <Override PartName="/ppt/slideMasters/_rels/slideMaster56.xml.rels" ContentType="application/vnd.openxmlformats-package.relationships+xml"/>
  <Override PartName="/ppt/slideMasters/_rels/slideMaster57.xml.rels" ContentType="application/vnd.openxmlformats-package.relationships+xml"/>
  <Override PartName="/ppt/slideMasters/_rels/slideMaster58.xml.rels" ContentType="application/vnd.openxmlformats-package.relationships+xml"/>
  <Override PartName="/ppt/slideMasters/_rels/slideMaster59.xml.rels" ContentType="application/vnd.openxmlformats-package.relationships+xml"/>
  <Override PartName="/ppt/slideMasters/_rels/slideMaster60.xml.rels" ContentType="application/vnd.openxmlformats-package.relationships+xml"/>
  <Override PartName="/ppt/slideMasters/_rels/slideMaster61.xml.rels" ContentType="application/vnd.openxmlformats-package.relationships+xml"/>
  <Override PartName="/ppt/slideMasters/_rels/slideMaster62.xml.rels" ContentType="application/vnd.openxmlformats-package.relationships+xml"/>
  <Override PartName="/ppt/slideMasters/_rels/slideMaster63.xml.rels" ContentType="application/vnd.openxmlformats-package.relationships+xml"/>
  <Override PartName="/ppt/slideMasters/_rels/slideMaster64.xml.rels" ContentType="application/vnd.openxmlformats-package.relationships+xml"/>
  <Override PartName="/ppt/slideMasters/_rels/slideMaster65.xml.rels" ContentType="application/vnd.openxmlformats-package.relationships+xml"/>
  <Override PartName="/ppt/slideMasters/_rels/slideMaster66.xml.rels" ContentType="application/vnd.openxmlformats-package.relationships+xml"/>
  <Override PartName="/ppt/slideMasters/_rels/slideMaster67.xml.rels" ContentType="application/vnd.openxmlformats-package.relationships+xml"/>
  <Override PartName="/ppt/slideMasters/_rels/slideMaster68.xml.rels" ContentType="application/vnd.openxmlformats-package.relationships+xml"/>
  <Override PartName="/ppt/slideMasters/_rels/slideMaster69.xml.rels" ContentType="application/vnd.openxmlformats-package.relationships+xml"/>
  <Override PartName="/ppt/slideMasters/_rels/slideMaster70.xml.rels" ContentType="application/vnd.openxmlformats-package.relationships+xml"/>
  <Override PartName="/ppt/slideMasters/_rels/slideMaster71.xml.rels" ContentType="application/vnd.openxmlformats-package.relationships+xml"/>
  <Override PartName="/ppt/slideMasters/_rels/slideMaster72.xml.rels" ContentType="application/vnd.openxmlformats-package.relationships+xml"/>
  <Override PartName="/ppt/slideMasters/_rels/slideMaster73.xml.rels" ContentType="application/vnd.openxmlformats-package.relationships+xml"/>
  <Override PartName="/ppt/slideMasters/_rels/slideMaster74.xml.rels" ContentType="application/vnd.openxmlformats-package.relationships+xml"/>
  <Override PartName="/ppt/slideMasters/_rels/slideMaster75.xml.rels" ContentType="application/vnd.openxmlformats-package.relationships+xml"/>
  <Override PartName="/ppt/slideMasters/_rels/slideMaster76.xml.rels" ContentType="application/vnd.openxmlformats-package.relationships+xml"/>
  <Override PartName="/ppt/slideMasters/_rels/slideMaster77.xml.rels" ContentType="application/vnd.openxmlformats-package.relationships+xml"/>
  <Override PartName="/ppt/slideMasters/_rels/slideMaster78.xml.rels" ContentType="application/vnd.openxmlformats-package.relationships+xml"/>
  <Override PartName="/ppt/slideMasters/_rels/slideMaster79.xml.rels" ContentType="application/vnd.openxmlformats-package.relationships+xml"/>
  <Override PartName="/ppt/slideMasters/_rels/slideMaster80.xml.rels" ContentType="application/vnd.openxmlformats-package.relationships+xml"/>
  <Override PartName="/ppt/slideMasters/_rels/slideMaster81.xml.rels" ContentType="application/vnd.openxmlformats-package.relationships+xml"/>
  <Override PartName="/ppt/slideMasters/_rels/slideMaster82.xml.rels" ContentType="application/vnd.openxmlformats-package.relationships+xml"/>
  <Override PartName="/ppt/slideMasters/_rels/slideMaster83.xml.rels" ContentType="application/vnd.openxmlformats-package.relationships+xml"/>
  <Override PartName="/ppt/slideMasters/_rels/slideMaster84.xml.rels" ContentType="application/vnd.openxmlformats-package.relationships+xml"/>
  <Override PartName="/ppt/slideMasters/_rels/slideMaster85.xml.rels" ContentType="application/vnd.openxmlformats-package.relationships+xml"/>
  <Override PartName="/ppt/slideMasters/_rels/slideMaster86.xml.rels" ContentType="application/vnd.openxmlformats-package.relationships+xml"/>
  <Override PartName="/ppt/slideMasters/_rels/slideMaster87.xml.rels" ContentType="application/vnd.openxmlformats-package.relationships+xml"/>
  <Override PartName="/ppt/slideMasters/_rels/slideMaster88.xml.rels" ContentType="application/vnd.openxmlformats-package.relationships+xml"/>
  <Override PartName="/ppt/slideMasters/_rels/slideMaster89.xml.rels" ContentType="application/vnd.openxmlformats-package.relationships+xml"/>
  <Override PartName="/ppt/slideMasters/_rels/slideMaster94.xml.rels" ContentType="application/vnd.openxmlformats-package.relationships+xml"/>
  <Override PartName="/ppt/slideMasters/_rels/slideMaster95.xml.rels" ContentType="application/vnd.openxmlformats-package.relationships+xml"/>
  <Override PartName="/ppt/slideMasters/_rels/slideMaster96.xml.rels" ContentType="application/vnd.openxmlformats-package.relationships+xml"/>
  <Override PartName="/ppt/slideMasters/_rels/slideMaster97.xml.rels" ContentType="application/vnd.openxmlformats-package.relationships+xml"/>
  <Override PartName="/ppt/slideMasters/_rels/slideMaster98.xml.rels" ContentType="application/vnd.openxmlformats-package.relationships+xml"/>
  <Override PartName="/ppt/slideMasters/_rels/slideMaster99.xml.rels" ContentType="application/vnd.openxmlformats-package.relationships+xml"/>
  <Override PartName="/ppt/slideMasters/_rels/slideMaster100.xml.rels" ContentType="application/vnd.openxmlformats-package.relationships+xml"/>
  <Override PartName="/ppt/slideMasters/_rels/slideMaster101.xml.rels" ContentType="application/vnd.openxmlformats-package.relationships+xml"/>
  <Override PartName="/ppt/slideMasters/_rels/slideMaster102.xml.rels" ContentType="application/vnd.openxmlformats-package.relationships+xml"/>
  <Override PartName="/ppt/slideMasters/_rels/slideMaster103.xml.rels" ContentType="application/vnd.openxmlformats-package.relationships+xml"/>
  <Override PartName="/ppt/slideMasters/_rels/slideMaster104.xml.rels" ContentType="application/vnd.openxmlformats-package.relationships+xml"/>
  <Override PartName="/ppt/slideMasters/_rels/slideMaster105.xml.rels" ContentType="application/vnd.openxmlformats-package.relationships+xml"/>
  <Override PartName="/ppt/slideMasters/_rels/slideMaster106.xml.rels" ContentType="application/vnd.openxmlformats-package.relationships+xml"/>
  <Override PartName="/ppt/slideMasters/_rels/slideMaster107.xml.rels" ContentType="application/vnd.openxmlformats-package.relationships+xml"/>
  <Override PartName="/ppt/slideMasters/_rels/slideMaster108.xml.rels" ContentType="application/vnd.openxmlformats-package.relationships+xml"/>
  <Override PartName="/ppt/slideMasters/_rels/slideMaster109.xml.rels" ContentType="application/vnd.openxmlformats-package.relationships+xml"/>
  <Override PartName="/ppt/slideMasters/_rels/slideMaster110.xml.rels" ContentType="application/vnd.openxmlformats-package.relationships+xml"/>
  <Override PartName="/ppt/slideMasters/_rels/slideMaster111.xml.rels" ContentType="application/vnd.openxmlformats-package.relationships+xml"/>
  <Override PartName="/ppt/slideMasters/_rels/slideMaster112.xml.rels" ContentType="application/vnd.openxmlformats-package.relationships+xml"/>
  <Override PartName="/ppt/slideMasters/_rels/slideMaster113.xml.rels" ContentType="application/vnd.openxmlformats-package.relationships+xml"/>
  <Override PartName="/ppt/slideMasters/_rels/slideMaster114.xml.rels" ContentType="application/vnd.openxmlformats-package.relationships+xml"/>
  <Override PartName="/ppt/slideMasters/_rels/slideMaster115.xml.rels" ContentType="application/vnd.openxmlformats-package.relationships+xml"/>
  <Override PartName="/ppt/slideMasters/_rels/slideMaster116.xml.rels" ContentType="application/vnd.openxmlformats-package.relationships+xml"/>
  <Override PartName="/ppt/slideMasters/_rels/slideMaster117.xml.rels" ContentType="application/vnd.openxmlformats-package.relationships+xml"/>
  <Override PartName="/ppt/slideMasters/_rels/slideMaster118.xml.rels" ContentType="application/vnd.openxmlformats-package.relationships+xml"/>
  <Override PartName="/ppt/slideMasters/_rels/slideMaster119.xml.rels" ContentType="application/vnd.openxmlformats-package.relationships+xml"/>
  <Override PartName="/ppt/slideMasters/_rels/slideMaster120.xml.rels" ContentType="application/vnd.openxmlformats-package.relationships+xml"/>
  <Override PartName="/ppt/slideMasters/_rels/slideMaster121.xml.rels" ContentType="application/vnd.openxmlformats-package.relationships+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7.xml" ContentType="application/vnd.openxmlformats-officedocument.theme+xml"/>
  <Override PartName="/ppt/theme/theme2.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2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40.xml" ContentType="application/vnd.openxmlformats-officedocument.theme+xml"/>
  <Override PartName="/ppt/theme/theme6.xml" ContentType="application/vnd.openxmlformats-officedocument.theme+xml"/>
  <Override PartName="/ppt/theme/theme41.xml" ContentType="application/vnd.openxmlformats-officedocument.theme+xml"/>
  <Override PartName="/ppt/theme/theme7.xml" ContentType="application/vnd.openxmlformats-officedocument.theme+xml"/>
  <Override PartName="/ppt/theme/theme42.xml" ContentType="application/vnd.openxmlformats-officedocument.theme+xml"/>
  <Override PartName="/ppt/theme/theme8.xml" ContentType="application/vnd.openxmlformats-officedocument.theme+xml"/>
  <Override PartName="/ppt/theme/theme43.xml" ContentType="application/vnd.openxmlformats-officedocument.theme+xml"/>
  <Override PartName="/ppt/theme/theme9.xml" ContentType="application/vnd.openxmlformats-officedocument.theme+xml"/>
  <Override PartName="/ppt/theme/theme44.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47.xml" ContentType="application/vnd.openxmlformats-officedocument.presentationml.notesSlide+xml"/>
  <Override PartName="/ppt/notesSlides/notesSlide31.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_rels/notesSlide15.xml.rels" ContentType="application/vnd.openxmlformats-package.relationships+xml"/>
  <Override PartName="/ppt/notesSlides/_rels/notesSlide47.xml.rels" ContentType="application/vnd.openxmlformats-package.relationships+xml"/>
  <Override PartName="/ppt/notesSlides/_rels/notesSlide16.xml.rels" ContentType="application/vnd.openxmlformats-package.relationships+xml"/>
  <Override PartName="/ppt/notesSlides/_rels/notesSlide39.xml.rels" ContentType="application/vnd.openxmlformats-package.relationships+xml"/>
  <Override PartName="/ppt/notesSlides/_rels/notesSlide31.xml.rels" ContentType="application/vnd.openxmlformats-package.relationships+xml"/>
  <Override PartName="/ppt/notesSlides/_rels/notesSlide48.xml.rels" ContentType="application/vnd.openxmlformats-package.relationships+xml"/>
  <Override PartName="/ppt/notesSlides/_rels/notesSlide49.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_rels/notesSlide52.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notesSlides/_rels/notesSlide60.xml.rels" ContentType="application/vnd.openxmlformats-package.relationships+xml"/>
  <Override PartName="/ppt/notesSlides/_rels/notesSlide61.xml.rels" ContentType="application/vnd.openxmlformats-package.relationships+xml"/>
  <Override PartName="/ppt/notesSlides/_rels/notesSlide62.xml.rels" ContentType="application/vnd.openxmlformats-package.relationships+xml"/>
  <Override PartName="/ppt/notesSlides/_rels/notesSlide63.xml.rels" ContentType="application/vnd.openxmlformats-package.relationships+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media/image1.png" ContentType="image/png"/>
  <Override PartName="/ppt/media/image2.jpeg" ContentType="image/jpeg"/>
  <Override PartName="/ppt/media/image3.png" ContentType="image/png"/>
  <Override PartName="/ppt/media/image4.jpeg" ContentType="image/jpeg"/>
  <Override PartName="/ppt/media/image5.jpeg" ContentType="image/jpeg"/>
  <Override PartName="/ppt/media/image6.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 id="2147483744" r:id="rId50"/>
    <p:sldMasterId id="2147483746" r:id="rId51"/>
    <p:sldMasterId id="2147483748" r:id="rId52"/>
    <p:sldMasterId id="2147483750" r:id="rId53"/>
    <p:sldMasterId id="2147483752" r:id="rId54"/>
    <p:sldMasterId id="2147483754" r:id="rId55"/>
    <p:sldMasterId id="2147483756" r:id="rId56"/>
    <p:sldMasterId id="2147483758" r:id="rId57"/>
    <p:sldMasterId id="2147483760" r:id="rId58"/>
    <p:sldMasterId id="2147483762" r:id="rId59"/>
    <p:sldMasterId id="2147483764" r:id="rId60"/>
    <p:sldMasterId id="2147483766" r:id="rId61"/>
    <p:sldMasterId id="2147483768" r:id="rId62"/>
    <p:sldMasterId id="2147483770" r:id="rId63"/>
    <p:sldMasterId id="2147483772" r:id="rId64"/>
    <p:sldMasterId id="2147483774" r:id="rId65"/>
    <p:sldMasterId id="2147483776" r:id="rId66"/>
    <p:sldMasterId id="2147483778" r:id="rId67"/>
    <p:sldMasterId id="2147483780" r:id="rId68"/>
    <p:sldMasterId id="2147483782" r:id="rId69"/>
    <p:sldMasterId id="2147483784" r:id="rId70"/>
    <p:sldMasterId id="2147483786" r:id="rId71"/>
    <p:sldMasterId id="2147483788" r:id="rId72"/>
    <p:sldMasterId id="2147483790" r:id="rId73"/>
    <p:sldMasterId id="2147483792" r:id="rId74"/>
    <p:sldMasterId id="2147483794" r:id="rId75"/>
    <p:sldMasterId id="2147483796" r:id="rId76"/>
    <p:sldMasterId id="2147483798" r:id="rId77"/>
    <p:sldMasterId id="2147483800" r:id="rId78"/>
    <p:sldMasterId id="2147483802" r:id="rId79"/>
    <p:sldMasterId id="2147483804" r:id="rId80"/>
    <p:sldMasterId id="2147483806" r:id="rId81"/>
    <p:sldMasterId id="2147483808" r:id="rId82"/>
    <p:sldMasterId id="2147483810" r:id="rId83"/>
    <p:sldMasterId id="2147483812" r:id="rId84"/>
    <p:sldMasterId id="2147483814" r:id="rId85"/>
    <p:sldMasterId id="2147483816" r:id="rId86"/>
    <p:sldMasterId id="2147483818" r:id="rId87"/>
    <p:sldMasterId id="2147483820" r:id="rId88"/>
    <p:sldMasterId id="2147483822" r:id="rId89"/>
    <p:sldMasterId id="2147483824" r:id="rId90"/>
    <p:sldMasterId id="2147483826" r:id="rId91"/>
    <p:sldMasterId id="2147483828" r:id="rId92"/>
    <p:sldMasterId id="2147483830" r:id="rId93"/>
    <p:sldMasterId id="2147483832" r:id="rId94"/>
    <p:sldMasterId id="2147483834" r:id="rId95"/>
    <p:sldMasterId id="2147483836" r:id="rId96"/>
    <p:sldMasterId id="2147483838" r:id="rId97"/>
    <p:sldMasterId id="2147483840" r:id="rId98"/>
    <p:sldMasterId id="2147483842" r:id="rId99"/>
    <p:sldMasterId id="2147483844" r:id="rId100"/>
    <p:sldMasterId id="2147483846" r:id="rId101"/>
    <p:sldMasterId id="2147483848" r:id="rId102"/>
    <p:sldMasterId id="2147483850" r:id="rId103"/>
    <p:sldMasterId id="2147483852" r:id="rId104"/>
    <p:sldMasterId id="2147483854" r:id="rId105"/>
    <p:sldMasterId id="2147483856" r:id="rId106"/>
    <p:sldMasterId id="2147483858" r:id="rId107"/>
    <p:sldMasterId id="2147483860" r:id="rId108"/>
    <p:sldMasterId id="2147483862" r:id="rId109"/>
    <p:sldMasterId id="2147483864" r:id="rId110"/>
    <p:sldMasterId id="2147483866" r:id="rId111"/>
    <p:sldMasterId id="2147483868" r:id="rId112"/>
    <p:sldMasterId id="2147483870" r:id="rId113"/>
    <p:sldMasterId id="2147483872" r:id="rId114"/>
    <p:sldMasterId id="2147483874" r:id="rId115"/>
    <p:sldMasterId id="2147483876" r:id="rId116"/>
    <p:sldMasterId id="2147483878" r:id="rId117"/>
    <p:sldMasterId id="2147483880" r:id="rId118"/>
    <p:sldMasterId id="2147483882" r:id="rId119"/>
    <p:sldMasterId id="2147483884" r:id="rId120"/>
    <p:sldMasterId id="2147483886" r:id="rId121"/>
    <p:sldMasterId id="2147483888" r:id="rId122"/>
  </p:sldMasterIdLst>
  <p:notesMasterIdLst>
    <p:notesMasterId r:id="rId123"/>
  </p:notesMasterIdLst>
  <p:sldIdLst>
    <p:sldId id="256" r:id="rId124"/>
    <p:sldId id="257" r:id="rId125"/>
    <p:sldId id="258" r:id="rId126"/>
    <p:sldId id="259" r:id="rId127"/>
    <p:sldId id="260" r:id="rId128"/>
    <p:sldId id="261" r:id="rId129"/>
    <p:sldId id="262" r:id="rId130"/>
    <p:sldId id="263" r:id="rId131"/>
    <p:sldId id="264" r:id="rId132"/>
    <p:sldId id="265" r:id="rId133"/>
    <p:sldId id="266" r:id="rId134"/>
    <p:sldId id="267" r:id="rId135"/>
    <p:sldId id="268" r:id="rId136"/>
    <p:sldId id="269" r:id="rId137"/>
    <p:sldId id="270" r:id="rId138"/>
    <p:sldId id="271" r:id="rId139"/>
    <p:sldId id="272" r:id="rId140"/>
    <p:sldId id="273" r:id="rId141"/>
    <p:sldId id="274" r:id="rId142"/>
    <p:sldId id="275" r:id="rId143"/>
    <p:sldId id="276" r:id="rId144"/>
    <p:sldId id="277" r:id="rId145"/>
    <p:sldId id="278" r:id="rId146"/>
    <p:sldId id="279" r:id="rId147"/>
    <p:sldId id="280" r:id="rId148"/>
    <p:sldId id="281" r:id="rId149"/>
    <p:sldId id="282" r:id="rId150"/>
    <p:sldId id="283" r:id="rId151"/>
    <p:sldId id="284" r:id="rId152"/>
    <p:sldId id="285" r:id="rId153"/>
    <p:sldId id="286" r:id="rId154"/>
    <p:sldId id="287" r:id="rId155"/>
    <p:sldId id="288" r:id="rId156"/>
    <p:sldId id="289" r:id="rId157"/>
    <p:sldId id="290" r:id="rId158"/>
    <p:sldId id="291" r:id="rId159"/>
    <p:sldId id="292" r:id="rId160"/>
    <p:sldId id="293" r:id="rId161"/>
    <p:sldId id="294" r:id="rId162"/>
    <p:sldId id="295" r:id="rId163"/>
    <p:sldId id="296" r:id="rId164"/>
    <p:sldId id="297" r:id="rId165"/>
    <p:sldId id="298" r:id="rId166"/>
    <p:sldId id="299" r:id="rId167"/>
    <p:sldId id="300" r:id="rId168"/>
    <p:sldId id="301" r:id="rId169"/>
    <p:sldId id="302" r:id="rId170"/>
    <p:sldId id="303" r:id="rId171"/>
    <p:sldId id="304" r:id="rId172"/>
    <p:sldId id="305" r:id="rId173"/>
    <p:sldId id="306" r:id="rId174"/>
    <p:sldId id="307" r:id="rId175"/>
    <p:sldId id="308" r:id="rId176"/>
    <p:sldId id="309" r:id="rId177"/>
    <p:sldId id="310" r:id="rId178"/>
    <p:sldId id="311" r:id="rId179"/>
    <p:sldId id="312" r:id="rId180"/>
    <p:sldId id="313" r:id="rId181"/>
    <p:sldId id="314" r:id="rId182"/>
    <p:sldId id="315" r:id="rId183"/>
    <p:sldId id="316" r:id="rId184"/>
    <p:sldId id="317" r:id="rId185"/>
    <p:sldId id="318" r:id="rId186"/>
    <p:sldId id="319" r:id="rId187"/>
    <p:sldId id="320" r:id="rId188"/>
  </p:sldIdLst>
  <p:sldSz cx="6858000" cy="9144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Master" Target="slideMasters/slideMaster90.xml"/><Relationship Id="rId92" Type="http://schemas.openxmlformats.org/officeDocument/2006/relationships/slideMaster" Target="slideMasters/slideMaster91.xml"/><Relationship Id="rId93" Type="http://schemas.openxmlformats.org/officeDocument/2006/relationships/slideMaster" Target="slideMasters/slideMaster92.xml"/><Relationship Id="rId94" Type="http://schemas.openxmlformats.org/officeDocument/2006/relationships/slideMaster" Target="slideMasters/slideMaster93.xml"/><Relationship Id="rId95" Type="http://schemas.openxmlformats.org/officeDocument/2006/relationships/slideMaster" Target="slideMasters/slideMaster94.xml"/><Relationship Id="rId96" Type="http://schemas.openxmlformats.org/officeDocument/2006/relationships/slideMaster" Target="slideMasters/slideMaster95.xml"/><Relationship Id="rId97" Type="http://schemas.openxmlformats.org/officeDocument/2006/relationships/slideMaster" Target="slideMasters/slideMaster96.xml"/><Relationship Id="rId98" Type="http://schemas.openxmlformats.org/officeDocument/2006/relationships/slideMaster" Target="slideMasters/slideMaster97.xml"/><Relationship Id="rId99" Type="http://schemas.openxmlformats.org/officeDocument/2006/relationships/slideMaster" Target="slideMasters/slideMaster98.xml"/><Relationship Id="rId100" Type="http://schemas.openxmlformats.org/officeDocument/2006/relationships/slideMaster" Target="slideMasters/slideMaster99.xml"/><Relationship Id="rId101" Type="http://schemas.openxmlformats.org/officeDocument/2006/relationships/slideMaster" Target="slideMasters/slideMaster100.xml"/><Relationship Id="rId102" Type="http://schemas.openxmlformats.org/officeDocument/2006/relationships/slideMaster" Target="slideMasters/slideMaster101.xml"/><Relationship Id="rId103" Type="http://schemas.openxmlformats.org/officeDocument/2006/relationships/slideMaster" Target="slideMasters/slideMaster102.xml"/><Relationship Id="rId104" Type="http://schemas.openxmlformats.org/officeDocument/2006/relationships/slideMaster" Target="slideMasters/slideMaster103.xml"/><Relationship Id="rId105" Type="http://schemas.openxmlformats.org/officeDocument/2006/relationships/slideMaster" Target="slideMasters/slideMaster104.xml"/><Relationship Id="rId106" Type="http://schemas.openxmlformats.org/officeDocument/2006/relationships/slideMaster" Target="slideMasters/slideMaster105.xml"/><Relationship Id="rId107" Type="http://schemas.openxmlformats.org/officeDocument/2006/relationships/slideMaster" Target="slideMasters/slideMaster106.xml"/><Relationship Id="rId108" Type="http://schemas.openxmlformats.org/officeDocument/2006/relationships/slideMaster" Target="slideMasters/slideMaster107.xml"/><Relationship Id="rId109" Type="http://schemas.openxmlformats.org/officeDocument/2006/relationships/slideMaster" Target="slideMasters/slideMaster108.xml"/><Relationship Id="rId110" Type="http://schemas.openxmlformats.org/officeDocument/2006/relationships/slideMaster" Target="slideMasters/slideMaster109.xml"/><Relationship Id="rId111" Type="http://schemas.openxmlformats.org/officeDocument/2006/relationships/slideMaster" Target="slideMasters/slideMaster110.xml"/><Relationship Id="rId112" Type="http://schemas.openxmlformats.org/officeDocument/2006/relationships/slideMaster" Target="slideMasters/slideMaster111.xml"/><Relationship Id="rId113" Type="http://schemas.openxmlformats.org/officeDocument/2006/relationships/slideMaster" Target="slideMasters/slideMaster112.xml"/><Relationship Id="rId114" Type="http://schemas.openxmlformats.org/officeDocument/2006/relationships/slideMaster" Target="slideMasters/slideMaster113.xml"/><Relationship Id="rId115" Type="http://schemas.openxmlformats.org/officeDocument/2006/relationships/slideMaster" Target="slideMasters/slideMaster114.xml"/><Relationship Id="rId116" Type="http://schemas.openxmlformats.org/officeDocument/2006/relationships/slideMaster" Target="slideMasters/slideMaster115.xml"/><Relationship Id="rId117" Type="http://schemas.openxmlformats.org/officeDocument/2006/relationships/slideMaster" Target="slideMasters/slideMaster116.xml"/><Relationship Id="rId118" Type="http://schemas.openxmlformats.org/officeDocument/2006/relationships/slideMaster" Target="slideMasters/slideMaster117.xml"/><Relationship Id="rId119" Type="http://schemas.openxmlformats.org/officeDocument/2006/relationships/slideMaster" Target="slideMasters/slideMaster118.xml"/><Relationship Id="rId120" Type="http://schemas.openxmlformats.org/officeDocument/2006/relationships/slideMaster" Target="slideMasters/slideMaster119.xml"/><Relationship Id="rId121" Type="http://schemas.openxmlformats.org/officeDocument/2006/relationships/slideMaster" Target="slideMasters/slideMaster120.xml"/><Relationship Id="rId122" Type="http://schemas.openxmlformats.org/officeDocument/2006/relationships/slideMaster" Target="slideMasters/slideMaster121.xml"/><Relationship Id="rId123" Type="http://schemas.openxmlformats.org/officeDocument/2006/relationships/notesMaster" Target="notesMasters/notesMaster1.xml"/><Relationship Id="rId124" Type="http://schemas.openxmlformats.org/officeDocument/2006/relationships/slide" Target="slides/slide1.xml"/><Relationship Id="rId125" Type="http://schemas.openxmlformats.org/officeDocument/2006/relationships/slide" Target="slides/slide2.xml"/><Relationship Id="rId126" Type="http://schemas.openxmlformats.org/officeDocument/2006/relationships/slide" Target="slides/slide3.xml"/><Relationship Id="rId127" Type="http://schemas.openxmlformats.org/officeDocument/2006/relationships/slide" Target="slides/slide4.xml"/><Relationship Id="rId128" Type="http://schemas.openxmlformats.org/officeDocument/2006/relationships/slide" Target="slides/slide5.xml"/><Relationship Id="rId129" Type="http://schemas.openxmlformats.org/officeDocument/2006/relationships/slide" Target="slides/slide6.xml"/><Relationship Id="rId130" Type="http://schemas.openxmlformats.org/officeDocument/2006/relationships/slide" Target="slides/slide7.xml"/><Relationship Id="rId131" Type="http://schemas.openxmlformats.org/officeDocument/2006/relationships/slide" Target="slides/slide8.xml"/><Relationship Id="rId132" Type="http://schemas.openxmlformats.org/officeDocument/2006/relationships/slide" Target="slides/slide9.xml"/><Relationship Id="rId133" Type="http://schemas.openxmlformats.org/officeDocument/2006/relationships/slide" Target="slides/slide10.xml"/><Relationship Id="rId134" Type="http://schemas.openxmlformats.org/officeDocument/2006/relationships/slide" Target="slides/slide11.xml"/><Relationship Id="rId135" Type="http://schemas.openxmlformats.org/officeDocument/2006/relationships/slide" Target="slides/slide12.xml"/><Relationship Id="rId136" Type="http://schemas.openxmlformats.org/officeDocument/2006/relationships/slide" Target="slides/slide13.xml"/><Relationship Id="rId137" Type="http://schemas.openxmlformats.org/officeDocument/2006/relationships/slide" Target="slides/slide14.xml"/><Relationship Id="rId138" Type="http://schemas.openxmlformats.org/officeDocument/2006/relationships/slide" Target="slides/slide15.xml"/><Relationship Id="rId139" Type="http://schemas.openxmlformats.org/officeDocument/2006/relationships/slide" Target="slides/slide16.xml"/><Relationship Id="rId140" Type="http://schemas.openxmlformats.org/officeDocument/2006/relationships/slide" Target="slides/slide17.xml"/><Relationship Id="rId141" Type="http://schemas.openxmlformats.org/officeDocument/2006/relationships/slide" Target="slides/slide18.xml"/><Relationship Id="rId142" Type="http://schemas.openxmlformats.org/officeDocument/2006/relationships/slide" Target="slides/slide19.xml"/><Relationship Id="rId143" Type="http://schemas.openxmlformats.org/officeDocument/2006/relationships/slide" Target="slides/slide20.xml"/><Relationship Id="rId144" Type="http://schemas.openxmlformats.org/officeDocument/2006/relationships/slide" Target="slides/slide21.xml"/><Relationship Id="rId145" Type="http://schemas.openxmlformats.org/officeDocument/2006/relationships/slide" Target="slides/slide22.xml"/><Relationship Id="rId146" Type="http://schemas.openxmlformats.org/officeDocument/2006/relationships/slide" Target="slides/slide23.xml"/><Relationship Id="rId147" Type="http://schemas.openxmlformats.org/officeDocument/2006/relationships/slide" Target="slides/slide24.xml"/><Relationship Id="rId148" Type="http://schemas.openxmlformats.org/officeDocument/2006/relationships/slide" Target="slides/slide25.xml"/><Relationship Id="rId149" Type="http://schemas.openxmlformats.org/officeDocument/2006/relationships/slide" Target="slides/slide26.xml"/><Relationship Id="rId150" Type="http://schemas.openxmlformats.org/officeDocument/2006/relationships/slide" Target="slides/slide27.xml"/><Relationship Id="rId151" Type="http://schemas.openxmlformats.org/officeDocument/2006/relationships/slide" Target="slides/slide28.xml"/><Relationship Id="rId152" Type="http://schemas.openxmlformats.org/officeDocument/2006/relationships/slide" Target="slides/slide29.xml"/><Relationship Id="rId153" Type="http://schemas.openxmlformats.org/officeDocument/2006/relationships/slide" Target="slides/slide30.xml"/><Relationship Id="rId154" Type="http://schemas.openxmlformats.org/officeDocument/2006/relationships/slide" Target="slides/slide31.xml"/><Relationship Id="rId155" Type="http://schemas.openxmlformats.org/officeDocument/2006/relationships/slide" Target="slides/slide32.xml"/><Relationship Id="rId156" Type="http://schemas.openxmlformats.org/officeDocument/2006/relationships/slide" Target="slides/slide33.xml"/><Relationship Id="rId157" Type="http://schemas.openxmlformats.org/officeDocument/2006/relationships/slide" Target="slides/slide34.xml"/><Relationship Id="rId158" Type="http://schemas.openxmlformats.org/officeDocument/2006/relationships/slide" Target="slides/slide35.xml"/><Relationship Id="rId159" Type="http://schemas.openxmlformats.org/officeDocument/2006/relationships/slide" Target="slides/slide36.xml"/><Relationship Id="rId160" Type="http://schemas.openxmlformats.org/officeDocument/2006/relationships/slide" Target="slides/slide37.xml"/><Relationship Id="rId161" Type="http://schemas.openxmlformats.org/officeDocument/2006/relationships/slide" Target="slides/slide38.xml"/><Relationship Id="rId162" Type="http://schemas.openxmlformats.org/officeDocument/2006/relationships/slide" Target="slides/slide39.xml"/><Relationship Id="rId163" Type="http://schemas.openxmlformats.org/officeDocument/2006/relationships/slide" Target="slides/slide40.xml"/><Relationship Id="rId164" Type="http://schemas.openxmlformats.org/officeDocument/2006/relationships/slide" Target="slides/slide41.xml"/><Relationship Id="rId165" Type="http://schemas.openxmlformats.org/officeDocument/2006/relationships/slide" Target="slides/slide42.xml"/><Relationship Id="rId166" Type="http://schemas.openxmlformats.org/officeDocument/2006/relationships/slide" Target="slides/slide43.xml"/><Relationship Id="rId167" Type="http://schemas.openxmlformats.org/officeDocument/2006/relationships/slide" Target="slides/slide44.xml"/><Relationship Id="rId168" Type="http://schemas.openxmlformats.org/officeDocument/2006/relationships/slide" Target="slides/slide45.xml"/><Relationship Id="rId169" Type="http://schemas.openxmlformats.org/officeDocument/2006/relationships/slide" Target="slides/slide46.xml"/><Relationship Id="rId170" Type="http://schemas.openxmlformats.org/officeDocument/2006/relationships/slide" Target="slides/slide47.xml"/><Relationship Id="rId171" Type="http://schemas.openxmlformats.org/officeDocument/2006/relationships/slide" Target="slides/slide48.xml"/><Relationship Id="rId172" Type="http://schemas.openxmlformats.org/officeDocument/2006/relationships/slide" Target="slides/slide49.xml"/><Relationship Id="rId173" Type="http://schemas.openxmlformats.org/officeDocument/2006/relationships/slide" Target="slides/slide50.xml"/><Relationship Id="rId174" Type="http://schemas.openxmlformats.org/officeDocument/2006/relationships/slide" Target="slides/slide51.xml"/><Relationship Id="rId175" Type="http://schemas.openxmlformats.org/officeDocument/2006/relationships/slide" Target="slides/slide52.xml"/><Relationship Id="rId176" Type="http://schemas.openxmlformats.org/officeDocument/2006/relationships/slide" Target="slides/slide53.xml"/><Relationship Id="rId177" Type="http://schemas.openxmlformats.org/officeDocument/2006/relationships/slide" Target="slides/slide54.xml"/><Relationship Id="rId178" Type="http://schemas.openxmlformats.org/officeDocument/2006/relationships/slide" Target="slides/slide55.xml"/><Relationship Id="rId179" Type="http://schemas.openxmlformats.org/officeDocument/2006/relationships/slide" Target="slides/slide56.xml"/><Relationship Id="rId180" Type="http://schemas.openxmlformats.org/officeDocument/2006/relationships/slide" Target="slides/slide57.xml"/><Relationship Id="rId181" Type="http://schemas.openxmlformats.org/officeDocument/2006/relationships/slide" Target="slides/slide58.xml"/><Relationship Id="rId182" Type="http://schemas.openxmlformats.org/officeDocument/2006/relationships/slide" Target="slides/slide59.xml"/><Relationship Id="rId183" Type="http://schemas.openxmlformats.org/officeDocument/2006/relationships/slide" Target="slides/slide60.xml"/><Relationship Id="rId184" Type="http://schemas.openxmlformats.org/officeDocument/2006/relationships/slide" Target="slides/slide61.xml"/><Relationship Id="rId185" Type="http://schemas.openxmlformats.org/officeDocument/2006/relationships/slide" Target="slides/slide62.xml"/><Relationship Id="rId186" Type="http://schemas.openxmlformats.org/officeDocument/2006/relationships/slide" Target="slides/slide63.xml"/><Relationship Id="rId187" Type="http://schemas.openxmlformats.org/officeDocument/2006/relationships/slide" Target="slides/slide64.xml"/><Relationship Id="rId188" Type="http://schemas.openxmlformats.org/officeDocument/2006/relationships/slide" Target="slides/slide65.xml"/><Relationship Id="rId18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fr-BE" sz="4400" spc="-1" strike="noStrike">
                <a:solidFill>
                  <a:srgbClr val="000000"/>
                </a:solidFill>
                <a:latin typeface="Arial"/>
              </a:rPr>
              <a:t>Cliquez pour déplacer la diapo</a:t>
            </a:r>
            <a:endParaRPr b="0" lang="fr-BE" sz="4400" spc="-1" strike="noStrike">
              <a:solidFill>
                <a:srgbClr val="000000"/>
              </a:solidFill>
              <a:latin typeface="Arial"/>
            </a:endParaRPr>
          </a:p>
        </p:txBody>
      </p:sp>
      <p:sp>
        <p:nvSpPr>
          <p:cNvPr id="64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fr-BE" sz="2000" spc="-1" strike="noStrike">
                <a:solidFill>
                  <a:srgbClr val="000000"/>
                </a:solidFill>
                <a:latin typeface="Arial"/>
              </a:rPr>
              <a:t>Cliquez pour modifier le format des notes</a:t>
            </a:r>
            <a:endParaRPr b="0" lang="fr-BE" sz="2000" spc="-1" strike="noStrike">
              <a:solidFill>
                <a:srgbClr val="000000"/>
              </a:solidFill>
              <a:latin typeface="Arial"/>
            </a:endParaRPr>
          </a:p>
        </p:txBody>
      </p:sp>
      <p:sp>
        <p:nvSpPr>
          <p:cNvPr id="646"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BE" sz="1400" spc="-1" strike="noStrike">
                <a:solidFill>
                  <a:srgbClr val="000000"/>
                </a:solidFill>
                <a:latin typeface="Times New Roman"/>
              </a:rPr>
              <a:t>&lt;en-tête&gt;</a:t>
            </a:r>
            <a:endParaRPr b="0" lang="fr-BE" sz="1400" spc="-1" strike="noStrike">
              <a:solidFill>
                <a:srgbClr val="000000"/>
              </a:solidFill>
              <a:latin typeface="Times New Roman"/>
            </a:endParaRPr>
          </a:p>
        </p:txBody>
      </p:sp>
      <p:sp>
        <p:nvSpPr>
          <p:cNvPr id="647"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fr-BE" sz="1400" spc="-1" strike="noStrike">
                <a:solidFill>
                  <a:srgbClr val="000000"/>
                </a:solidFill>
                <a:latin typeface="Times New Roman"/>
              </a:defRPr>
            </a:lvl1pPr>
          </a:lstStyle>
          <a:p>
            <a:pPr indent="0" algn="r">
              <a:buNone/>
            </a:pPr>
            <a:r>
              <a:rPr b="0" lang="fr-BE" sz="1400" spc="-1" strike="noStrike">
                <a:solidFill>
                  <a:srgbClr val="000000"/>
                </a:solidFill>
                <a:latin typeface="Times New Roman"/>
              </a:rPr>
              <a:t>&lt;date/heure&gt;</a:t>
            </a:r>
            <a:endParaRPr b="0" lang="fr-BE" sz="1400" spc="-1" strike="noStrike">
              <a:solidFill>
                <a:srgbClr val="000000"/>
              </a:solidFill>
              <a:latin typeface="Times New Roman"/>
            </a:endParaRPr>
          </a:p>
        </p:txBody>
      </p:sp>
      <p:sp>
        <p:nvSpPr>
          <p:cNvPr id="648"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fr-BE" sz="1400" spc="-1" strike="noStrike">
                <a:solidFill>
                  <a:srgbClr val="000000"/>
                </a:solidFill>
                <a:latin typeface="Times New Roman"/>
              </a:defRPr>
            </a:lvl1pPr>
          </a:lstStyle>
          <a:p>
            <a:pPr indent="0">
              <a:buNone/>
            </a:pPr>
            <a:r>
              <a:rPr b="0" lang="fr-BE" sz="1400" spc="-1" strike="noStrike">
                <a:solidFill>
                  <a:srgbClr val="000000"/>
                </a:solidFill>
                <a:latin typeface="Times New Roman"/>
              </a:rPr>
              <a:t>&lt;pied de page&gt;</a:t>
            </a:r>
            <a:endParaRPr b="0" lang="fr-BE" sz="1400" spc="-1" strike="noStrike">
              <a:solidFill>
                <a:srgbClr val="000000"/>
              </a:solidFill>
              <a:latin typeface="Times New Roman"/>
            </a:endParaRPr>
          </a:p>
        </p:txBody>
      </p:sp>
      <p:sp>
        <p:nvSpPr>
          <p:cNvPr id="649"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fr-BE" sz="1400" spc="-1" strike="noStrike">
                <a:solidFill>
                  <a:srgbClr val="000000"/>
                </a:solidFill>
                <a:latin typeface="Times New Roman"/>
              </a:defRPr>
            </a:lvl1pPr>
          </a:lstStyle>
          <a:p>
            <a:pPr indent="0" algn="r">
              <a:buNone/>
            </a:pPr>
            <a:fld id="{0F9FB625-4FFD-4A0B-8C39-3E4E34A46F49}" type="slidenum">
              <a:rPr b="0" lang="fr-BE" sz="1400" spc="-1" strike="noStrike">
                <a:solidFill>
                  <a:srgbClr val="000000"/>
                </a:solidFill>
                <a:latin typeface="Times New Roman"/>
              </a:rPr>
              <a:t>&lt;numéro&gt;</a:t>
            </a:fld>
            <a:endParaRPr b="0" lang="fr-B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CustomShape 1"/>
          <p:cNvSpPr/>
          <p:nvPr/>
        </p:nvSpPr>
        <p:spPr>
          <a:xfrm>
            <a:off x="685800" y="4343400"/>
            <a:ext cx="5485320" cy="4113720"/>
          </a:xfrm>
          <a:custGeom>
            <a:avLst/>
            <a:gdLst>
              <a:gd name="textAreaLeft" fmla="*/ 0 w 5485320"/>
              <a:gd name="textAreaRight" fmla="*/ 5485680 w 5485320"/>
              <a:gd name="textAreaTop" fmla="*/ 0 h 4113720"/>
              <a:gd name="textAreaBottom" fmla="*/ 4114080 h 4113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8" name="CustomShape 1"/>
          <p:cNvSpPr/>
          <p:nvPr/>
        </p:nvSpPr>
        <p:spPr>
          <a:xfrm>
            <a:off x="685800" y="4343400"/>
            <a:ext cx="5485320" cy="4113720"/>
          </a:xfrm>
          <a:custGeom>
            <a:avLst/>
            <a:gdLst>
              <a:gd name="textAreaLeft" fmla="*/ 0 w 5485320"/>
              <a:gd name="textAreaRight" fmla="*/ 5485680 w 5485320"/>
              <a:gd name="textAreaTop" fmla="*/ 0 h 4113720"/>
              <a:gd name="textAreaBottom" fmla="*/ 4114080 h 4113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CustomShape 1"/>
          <p:cNvSpPr/>
          <p:nvPr/>
        </p:nvSpPr>
        <p:spPr>
          <a:xfrm>
            <a:off x="685800" y="4343400"/>
            <a:ext cx="5485320" cy="41137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0" name="CustomShape 1"/>
          <p:cNvSpPr/>
          <p:nvPr/>
        </p:nvSpPr>
        <p:spPr>
          <a:xfrm>
            <a:off x="685800" y="4343400"/>
            <a:ext cx="5485320" cy="4113720"/>
          </a:xfrm>
          <a:custGeom>
            <a:avLst/>
            <a:gdLst>
              <a:gd name="textAreaLeft" fmla="*/ 0 w 5485320"/>
              <a:gd name="textAreaRight" fmla="*/ 5485680 w 5485320"/>
              <a:gd name="textAreaTop" fmla="*/ 0 h 4113720"/>
              <a:gd name="textAreaBottom" fmla="*/ 4114080 h 41137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PlaceHolder 1"/>
          <p:cNvSpPr>
            <a:spLocks noGrp="1"/>
          </p:cNvSpPr>
          <p:nvPr>
            <p:ph type="sldImg"/>
          </p:nvPr>
        </p:nvSpPr>
        <p:spPr>
          <a:xfrm>
            <a:off x="2143080" y="695160"/>
            <a:ext cx="2571840" cy="3429000"/>
          </a:xfrm>
          <a:prstGeom prst="rect">
            <a:avLst/>
          </a:prstGeom>
          <a:ln w="0">
            <a:noFill/>
          </a:ln>
        </p:spPr>
      </p:sp>
      <p:sp>
        <p:nvSpPr>
          <p:cNvPr id="742"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3" name="PlaceHolder 1"/>
          <p:cNvSpPr>
            <a:spLocks noGrp="1"/>
          </p:cNvSpPr>
          <p:nvPr>
            <p:ph type="sldImg"/>
          </p:nvPr>
        </p:nvSpPr>
        <p:spPr>
          <a:xfrm>
            <a:off x="2143080" y="695160"/>
            <a:ext cx="2571840" cy="3429000"/>
          </a:xfrm>
          <a:prstGeom prst="rect">
            <a:avLst/>
          </a:prstGeom>
          <a:ln w="0">
            <a:noFill/>
          </a:ln>
        </p:spPr>
      </p:sp>
      <p:sp>
        <p:nvSpPr>
          <p:cNvPr id="744"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5" name="PlaceHolder 1"/>
          <p:cNvSpPr>
            <a:spLocks noGrp="1"/>
          </p:cNvSpPr>
          <p:nvPr>
            <p:ph type="sldImg"/>
          </p:nvPr>
        </p:nvSpPr>
        <p:spPr>
          <a:xfrm>
            <a:off x="2143080" y="695160"/>
            <a:ext cx="2571840" cy="3429000"/>
          </a:xfrm>
          <a:prstGeom prst="rect">
            <a:avLst/>
          </a:prstGeom>
          <a:ln w="0">
            <a:noFill/>
          </a:ln>
        </p:spPr>
      </p:sp>
      <p:sp>
        <p:nvSpPr>
          <p:cNvPr id="746"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PlaceHolder 1"/>
          <p:cNvSpPr>
            <a:spLocks noGrp="1"/>
          </p:cNvSpPr>
          <p:nvPr>
            <p:ph type="sldImg"/>
          </p:nvPr>
        </p:nvSpPr>
        <p:spPr>
          <a:xfrm>
            <a:off x="2143080" y="695160"/>
            <a:ext cx="2571840" cy="3429000"/>
          </a:xfrm>
          <a:prstGeom prst="rect">
            <a:avLst/>
          </a:prstGeom>
          <a:ln w="0">
            <a:noFill/>
          </a:ln>
        </p:spPr>
      </p:sp>
      <p:sp>
        <p:nvSpPr>
          <p:cNvPr id="748"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PlaceHolder 1"/>
          <p:cNvSpPr>
            <a:spLocks noGrp="1"/>
          </p:cNvSpPr>
          <p:nvPr>
            <p:ph type="sldImg"/>
          </p:nvPr>
        </p:nvSpPr>
        <p:spPr>
          <a:xfrm>
            <a:off x="2143080" y="695160"/>
            <a:ext cx="2571840" cy="3429000"/>
          </a:xfrm>
          <a:prstGeom prst="rect">
            <a:avLst/>
          </a:prstGeom>
          <a:ln w="0">
            <a:noFill/>
          </a:ln>
        </p:spPr>
      </p:sp>
      <p:sp>
        <p:nvSpPr>
          <p:cNvPr id="750"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1" name="PlaceHolder 1"/>
          <p:cNvSpPr>
            <a:spLocks noGrp="1"/>
          </p:cNvSpPr>
          <p:nvPr>
            <p:ph type="sldImg"/>
          </p:nvPr>
        </p:nvSpPr>
        <p:spPr>
          <a:xfrm>
            <a:off x="2143080" y="695160"/>
            <a:ext cx="2571840" cy="3429000"/>
          </a:xfrm>
          <a:prstGeom prst="rect">
            <a:avLst/>
          </a:prstGeom>
          <a:ln w="0">
            <a:noFill/>
          </a:ln>
        </p:spPr>
      </p:sp>
      <p:sp>
        <p:nvSpPr>
          <p:cNvPr id="752" name=""/>
          <p:cNvSpPr/>
          <p:nvPr/>
        </p:nvSpPr>
        <p:spPr>
          <a:xfrm>
            <a:off x="685800" y="4343400"/>
            <a:ext cx="5486400" cy="4114800"/>
          </a:xfrm>
          <a:prstGeom prst="rect">
            <a:avLst/>
          </a:prstGeom>
          <a:noFill/>
          <a:ln w="0">
            <a:noFill/>
          </a:ln>
        </p:spPr>
        <p:style>
          <a:lnRef idx="0"/>
          <a:fillRef idx="0"/>
          <a:effectRef idx="0"/>
          <a:fontRef idx="minor"/>
        </p:style>
        <p:txBody>
          <a:bodyPr wrap="none" lIns="90000" rIns="90000" tIns="46800" bIns="46800" anchor="ctr">
            <a:noAutofit/>
          </a:bodyPr>
          <a:p>
            <a:endParaRPr b="0" lang="fr-BE" sz="1800" spc="-1" strike="noStrike">
              <a:solidFill>
                <a:srgbClr val="000000"/>
              </a:solidFill>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3" name="CustomShape 40"/>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4" name="CustomShape 42"/>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5" name="CustomShape 44"/>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6" name="CustomShape 46"/>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7" name="CustomShape 48"/>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8" name="CustomShape 50"/>
          <p:cNvSpPr/>
          <p:nvPr/>
        </p:nvSpPr>
        <p:spPr>
          <a:xfrm>
            <a:off x="755640" y="5078520"/>
            <a:ext cx="6048000" cy="4811400"/>
          </a:xfrm>
          <a:custGeom>
            <a:avLst/>
            <a:gdLst>
              <a:gd name="textAreaLeft" fmla="*/ 0 w 6048000"/>
              <a:gd name="textAreaRight" fmla="*/ 6048360 w 6048000"/>
              <a:gd name="textAreaTop" fmla="*/ 0 h 4811400"/>
              <a:gd name="textAreaBottom" fmla="*/ 4811760 h 48114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00.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01.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02.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03.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04.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05.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06.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07.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08.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11.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12.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13.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14.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15.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16.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17.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18.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19.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2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2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4.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6.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7.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8.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9.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60.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1.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2.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3.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4.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5.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7.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8.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9.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70.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71.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72.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3.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4.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5.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6.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8.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9.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80.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81.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82.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83.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84.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5.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6.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7.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9.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90.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91.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92.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93.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94.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95.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96.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7.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8.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7"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Centered Text">
    <p:spTree>
      <p:nvGrpSpPr>
        <p:cNvPr id="1" name=""/>
        <p:cNvGrpSpPr/>
        <p:nvPr/>
      </p:nvGrpSpPr>
      <p:grpSpPr>
        <a:xfrm>
          <a:off x="0" y="0"/>
          <a:ext cx="0" cy="0"/>
          <a:chOff x="0" y="0"/>
          <a:chExt cx="0" cy="0"/>
        </a:xfrm>
      </p:grpSpPr>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7">
    <p:spTree>
      <p:nvGrpSpPr>
        <p:cNvPr id="1" name=""/>
        <p:cNvGrpSpPr/>
        <p:nvPr/>
      </p:nvGrpSpPr>
      <p:grpSpPr>
        <a:xfrm>
          <a:off x="0" y="0"/>
          <a:ext cx="0" cy="0"/>
          <a:chOff x="0" y="0"/>
          <a:chExt cx="0" cy="0"/>
        </a:xfrm>
      </p:grpSpPr>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8">
    <p:spTree>
      <p:nvGrpSpPr>
        <p:cNvPr id="1" name=""/>
        <p:cNvGrpSpPr/>
        <p:nvPr/>
      </p:nvGrpSpPr>
      <p:grpSpPr>
        <a:xfrm>
          <a:off x="0" y="0"/>
          <a:ext cx="0" cy="0"/>
          <a:chOff x="0" y="0"/>
          <a:chExt cx="0" cy="0"/>
        </a:xfrm>
      </p:grpSpPr>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89">
    <p:spTree>
      <p:nvGrpSpPr>
        <p:cNvPr id="1" name=""/>
        <p:cNvGrpSpPr/>
        <p:nvPr/>
      </p:nvGrpSpPr>
      <p:grpSpPr>
        <a:xfrm>
          <a:off x="0" y="0"/>
          <a:ext cx="0" cy="0"/>
          <a:chOff x="0" y="0"/>
          <a:chExt cx="0" cy="0"/>
        </a:xfrm>
      </p:grpSpPr>
      <p:sp>
        <p:nvSpPr>
          <p:cNvPr id="54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4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90">
    <p:spTree>
      <p:nvGrpSpPr>
        <p:cNvPr id="1" name=""/>
        <p:cNvGrpSpPr/>
        <p:nvPr/>
      </p:nvGrpSpPr>
      <p:grpSpPr>
        <a:xfrm>
          <a:off x="0" y="0"/>
          <a:ext cx="0" cy="0"/>
          <a:chOff x="0" y="0"/>
          <a:chExt cx="0" cy="0"/>
        </a:xfrm>
      </p:grpSpPr>
      <p:sp>
        <p:nvSpPr>
          <p:cNvPr id="55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5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91">
    <p:spTree>
      <p:nvGrpSpPr>
        <p:cNvPr id="1" name=""/>
        <p:cNvGrpSpPr/>
        <p:nvPr/>
      </p:nvGrpSpPr>
      <p:grpSpPr>
        <a:xfrm>
          <a:off x="0" y="0"/>
          <a:ext cx="0" cy="0"/>
          <a:chOff x="0" y="0"/>
          <a:chExt cx="0" cy="0"/>
        </a:xfrm>
      </p:grpSpPr>
      <p:sp>
        <p:nvSpPr>
          <p:cNvPr id="55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56"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57"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92">
    <p:spTree>
      <p:nvGrpSpPr>
        <p:cNvPr id="1" name=""/>
        <p:cNvGrpSpPr/>
        <p:nvPr/>
      </p:nvGrpSpPr>
      <p:grpSpPr>
        <a:xfrm>
          <a:off x="0" y="0"/>
          <a:ext cx="0" cy="0"/>
          <a:chOff x="0" y="0"/>
          <a:chExt cx="0" cy="0"/>
        </a:xfrm>
      </p:grpSpPr>
      <p:sp>
        <p:nvSpPr>
          <p:cNvPr id="55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93">
    <p:spTree>
      <p:nvGrpSpPr>
        <p:cNvPr id="1" name=""/>
        <p:cNvGrpSpPr/>
        <p:nvPr/>
      </p:nvGrpSpPr>
      <p:grpSpPr>
        <a:xfrm>
          <a:off x="0" y="0"/>
          <a:ext cx="0" cy="0"/>
          <a:chOff x="0" y="0"/>
          <a:chExt cx="0" cy="0"/>
        </a:xfrm>
      </p:grpSpPr>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4">
    <p:spTree>
      <p:nvGrpSpPr>
        <p:cNvPr id="1" name=""/>
        <p:cNvGrpSpPr/>
        <p:nvPr/>
      </p:nvGrpSpPr>
      <p:grpSpPr>
        <a:xfrm>
          <a:off x="0" y="0"/>
          <a:ext cx="0" cy="0"/>
          <a:chOff x="0" y="0"/>
          <a:chExt cx="0" cy="0"/>
        </a:xfrm>
      </p:grpSpPr>
      <p:sp>
        <p:nvSpPr>
          <p:cNvPr id="56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6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66"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67"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95">
    <p:spTree>
      <p:nvGrpSpPr>
        <p:cNvPr id="1" name=""/>
        <p:cNvGrpSpPr/>
        <p:nvPr/>
      </p:nvGrpSpPr>
      <p:grpSpPr>
        <a:xfrm>
          <a:off x="0" y="0"/>
          <a:ext cx="0" cy="0"/>
          <a:chOff x="0" y="0"/>
          <a:chExt cx="0" cy="0"/>
        </a:xfrm>
      </p:grpSpPr>
      <p:sp>
        <p:nvSpPr>
          <p:cNvPr id="57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73"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7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75"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96">
    <p:spTree>
      <p:nvGrpSpPr>
        <p:cNvPr id="1" name=""/>
        <p:cNvGrpSpPr/>
        <p:nvPr/>
      </p:nvGrpSpPr>
      <p:grpSpPr>
        <a:xfrm>
          <a:off x="0" y="0"/>
          <a:ext cx="0" cy="0"/>
          <a:chOff x="0" y="0"/>
          <a:chExt cx="0" cy="0"/>
        </a:xfrm>
      </p:grpSpPr>
      <p:sp>
        <p:nvSpPr>
          <p:cNvPr id="58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8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8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83"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4"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5"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97">
    <p:spTree>
      <p:nvGrpSpPr>
        <p:cNvPr id="1" name=""/>
        <p:cNvGrpSpPr/>
        <p:nvPr/>
      </p:nvGrpSpPr>
      <p:grpSpPr>
        <a:xfrm>
          <a:off x="0" y="0"/>
          <a:ext cx="0" cy="0"/>
          <a:chOff x="0" y="0"/>
          <a:chExt cx="0" cy="0"/>
        </a:xfrm>
      </p:grpSpPr>
      <p:sp>
        <p:nvSpPr>
          <p:cNvPr id="58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88"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89"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98">
    <p:spTree>
      <p:nvGrpSpPr>
        <p:cNvPr id="1" name=""/>
        <p:cNvGrpSpPr/>
        <p:nvPr/>
      </p:nvGrpSpPr>
      <p:grpSpPr>
        <a:xfrm>
          <a:off x="0" y="0"/>
          <a:ext cx="0" cy="0"/>
          <a:chOff x="0" y="0"/>
          <a:chExt cx="0" cy="0"/>
        </a:xfrm>
      </p:grpSpPr>
      <p:sp>
        <p:nvSpPr>
          <p:cNvPr id="59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96"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97"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98"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99"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99">
    <p:spTree>
      <p:nvGrpSpPr>
        <p:cNvPr id="1" name=""/>
        <p:cNvGrpSpPr/>
        <p:nvPr/>
      </p:nvGrpSpPr>
      <p:grpSpPr>
        <a:xfrm>
          <a:off x="0" y="0"/>
          <a:ext cx="0" cy="0"/>
          <a:chOff x="0" y="0"/>
          <a:chExt cx="0" cy="0"/>
        </a:xfrm>
      </p:grpSpPr>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00">
    <p:spTree>
      <p:nvGrpSpPr>
        <p:cNvPr id="1" name=""/>
        <p:cNvGrpSpPr/>
        <p:nvPr/>
      </p:nvGrpSpPr>
      <p:grpSpPr>
        <a:xfrm>
          <a:off x="0" y="0"/>
          <a:ext cx="0" cy="0"/>
          <a:chOff x="0" y="0"/>
          <a:chExt cx="0" cy="0"/>
        </a:xfrm>
      </p:grpSpPr>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101">
    <p:spTree>
      <p:nvGrpSpPr>
        <p:cNvPr id="1" name=""/>
        <p:cNvGrpSpPr/>
        <p:nvPr/>
      </p:nvGrpSpPr>
      <p:grpSpPr>
        <a:xfrm>
          <a:off x="0" y="0"/>
          <a:ext cx="0" cy="0"/>
          <a:chOff x="0" y="0"/>
          <a:chExt cx="0" cy="0"/>
        </a:xfrm>
      </p:grpSpPr>
      <p:sp>
        <p:nvSpPr>
          <p:cNvPr id="61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61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102">
    <p:spTree>
      <p:nvGrpSpPr>
        <p:cNvPr id="1" name=""/>
        <p:cNvGrpSpPr/>
        <p:nvPr/>
      </p:nvGrpSpPr>
      <p:grpSpPr>
        <a:xfrm>
          <a:off x="0" y="0"/>
          <a:ext cx="0" cy="0"/>
          <a:chOff x="0" y="0"/>
          <a:chExt cx="0" cy="0"/>
        </a:xfrm>
      </p:grpSpPr>
      <p:sp>
        <p:nvSpPr>
          <p:cNvPr id="61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61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103">
    <p:spTree>
      <p:nvGrpSpPr>
        <p:cNvPr id="1" name=""/>
        <p:cNvGrpSpPr/>
        <p:nvPr/>
      </p:nvGrpSpPr>
      <p:grpSpPr>
        <a:xfrm>
          <a:off x="0" y="0"/>
          <a:ext cx="0" cy="0"/>
          <a:chOff x="0" y="0"/>
          <a:chExt cx="0" cy="0"/>
        </a:xfrm>
      </p:grpSpPr>
      <p:sp>
        <p:nvSpPr>
          <p:cNvPr id="61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620"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21"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104">
    <p:spTree>
      <p:nvGrpSpPr>
        <p:cNvPr id="1" name=""/>
        <p:cNvGrpSpPr/>
        <p:nvPr/>
      </p:nvGrpSpPr>
      <p:grpSpPr>
        <a:xfrm>
          <a:off x="0" y="0"/>
          <a:ext cx="0" cy="0"/>
          <a:chOff x="0" y="0"/>
          <a:chExt cx="0" cy="0"/>
        </a:xfrm>
      </p:grpSpPr>
      <p:sp>
        <p:nvSpPr>
          <p:cNvPr id="62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105">
    <p:spTree>
      <p:nvGrpSpPr>
        <p:cNvPr id="1" name=""/>
        <p:cNvGrpSpPr/>
        <p:nvPr/>
      </p:nvGrpSpPr>
      <p:grpSpPr>
        <a:xfrm>
          <a:off x="0" y="0"/>
          <a:ext cx="0" cy="0"/>
          <a:chOff x="0" y="0"/>
          <a:chExt cx="0" cy="0"/>
        </a:xfrm>
      </p:grpSpPr>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106">
    <p:spTree>
      <p:nvGrpSpPr>
        <p:cNvPr id="1" name=""/>
        <p:cNvGrpSpPr/>
        <p:nvPr/>
      </p:nvGrpSpPr>
      <p:grpSpPr>
        <a:xfrm>
          <a:off x="0" y="0"/>
          <a:ext cx="0" cy="0"/>
          <a:chOff x="0" y="0"/>
          <a:chExt cx="0" cy="0"/>
        </a:xfrm>
      </p:grpSpPr>
      <p:sp>
        <p:nvSpPr>
          <p:cNvPr id="62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62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30"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31"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61"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3"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07">
    <p:spTree>
      <p:nvGrpSpPr>
        <p:cNvPr id="1" name=""/>
        <p:cNvGrpSpPr/>
        <p:nvPr/>
      </p:nvGrpSpPr>
      <p:grpSpPr>
        <a:xfrm>
          <a:off x="0" y="0"/>
          <a:ext cx="0" cy="0"/>
          <a:chOff x="0" y="0"/>
          <a:chExt cx="0" cy="0"/>
        </a:xfrm>
      </p:grpSpPr>
      <p:sp>
        <p:nvSpPr>
          <p:cNvPr id="63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637"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3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639"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8_">
    <p:spTree>
      <p:nvGrpSpPr>
        <p:cNvPr id="1" name=""/>
        <p:cNvGrpSpPr/>
        <p:nvPr/>
      </p:nvGrpSpPr>
      <p:grpSpPr>
        <a:xfrm>
          <a:off x="0" y="0"/>
          <a:ext cx="0" cy="0"/>
          <a:chOff x="0" y="0"/>
          <a:chExt cx="0" cy="0"/>
        </a:xfrm>
      </p:grpSpPr>
      <p:sp>
        <p:nvSpPr>
          <p:cNvPr id="64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p:spTree>
      <p:nvGrpSpPr>
        <p:cNvPr id="1" name=""/>
        <p:cNvGrpSpPr/>
        <p:nvPr/>
      </p:nvGrpSpPr>
      <p:grpSpPr>
        <a:xfrm>
          <a:off x="0" y="0"/>
          <a:ext cx="0" cy="0"/>
          <a:chOff x="0" y="0"/>
          <a:chExt cx="0" cy="0"/>
        </a:xfrm>
      </p:grpSpPr>
      <p:sp>
        <p:nvSpPr>
          <p:cNvPr id="6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6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7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71"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7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76"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77"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8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84"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85"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86"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87"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
    <p:spTree>
      <p:nvGrpSpPr>
        <p:cNvPr id="1" name=""/>
        <p:cNvGrpSpPr/>
        <p:nvPr/>
      </p:nvGrpSpPr>
      <p:grpSpPr>
        <a:xfrm>
          <a:off x="0" y="0"/>
          <a:ext cx="0" cy="0"/>
          <a:chOff x="0" y="0"/>
          <a:chExt cx="0" cy="0"/>
        </a:xfrm>
      </p:grpSpPr>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5">
    <p:spTree>
      <p:nvGrpSpPr>
        <p:cNvPr id="1" name=""/>
        <p:cNvGrpSpPr/>
        <p:nvPr/>
      </p:nvGrpSpPr>
      <p:grpSpPr>
        <a:xfrm>
          <a:off x="0" y="0"/>
          <a:ext cx="0" cy="0"/>
          <a:chOff x="0" y="0"/>
          <a:chExt cx="0" cy="0"/>
        </a:xfrm>
      </p:grpSpPr>
      <p:sp>
        <p:nvSpPr>
          <p:cNvPr id="9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9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6">
    <p:spTree>
      <p:nvGrpSpPr>
        <p:cNvPr id="1" name=""/>
        <p:cNvGrpSpPr/>
        <p:nvPr/>
      </p:nvGrpSpPr>
      <p:grpSpPr>
        <a:xfrm>
          <a:off x="0" y="0"/>
          <a:ext cx="0" cy="0"/>
          <a:chOff x="0" y="0"/>
          <a:chExt cx="0" cy="0"/>
        </a:xfrm>
      </p:grpSpPr>
      <p:sp>
        <p:nvSpPr>
          <p:cNvPr id="10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0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2"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3"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7">
    <p:spTree>
      <p:nvGrpSpPr>
        <p:cNvPr id="1" name=""/>
        <p:cNvGrpSpPr/>
        <p:nvPr/>
      </p:nvGrpSpPr>
      <p:grpSpPr>
        <a:xfrm>
          <a:off x="0" y="0"/>
          <a:ext cx="0" cy="0"/>
          <a:chOff x="0" y="0"/>
          <a:chExt cx="0" cy="0"/>
        </a:xfrm>
      </p:grpSpPr>
      <p:sp>
        <p:nvSpPr>
          <p:cNvPr id="10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08"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09"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8">
    <p:spTree>
      <p:nvGrpSpPr>
        <p:cNvPr id="1" name=""/>
        <p:cNvGrpSpPr/>
        <p:nvPr/>
      </p:nvGrpSpPr>
      <p:grpSpPr>
        <a:xfrm>
          <a:off x="0" y="0"/>
          <a:ext cx="0" cy="0"/>
          <a:chOff x="0" y="0"/>
          <a:chExt cx="0" cy="0"/>
        </a:xfrm>
      </p:grpSpPr>
      <p:sp>
        <p:nvSpPr>
          <p:cNvPr id="11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9">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10">
    <p:spTree>
      <p:nvGrpSpPr>
        <p:cNvPr id="1" name=""/>
        <p:cNvGrpSpPr/>
        <p:nvPr/>
      </p:nvGrpSpPr>
      <p:grpSpPr>
        <a:xfrm>
          <a:off x="0" y="0"/>
          <a:ext cx="0" cy="0"/>
          <a:chOff x="0" y="0"/>
          <a:chExt cx="0" cy="0"/>
        </a:xfrm>
      </p:grpSpPr>
      <p:sp>
        <p:nvSpPr>
          <p:cNvPr id="11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1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18"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19"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1">
    <p:spTree>
      <p:nvGrpSpPr>
        <p:cNvPr id="1" name=""/>
        <p:cNvGrpSpPr/>
        <p:nvPr/>
      </p:nvGrpSpPr>
      <p:grpSpPr>
        <a:xfrm>
          <a:off x="0" y="0"/>
          <a:ext cx="0" cy="0"/>
          <a:chOff x="0" y="0"/>
          <a:chExt cx="0" cy="0"/>
        </a:xfrm>
      </p:grpSpPr>
      <p:sp>
        <p:nvSpPr>
          <p:cNvPr id="12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25"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2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27"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2">
    <p:spTree>
      <p:nvGrpSpPr>
        <p:cNvPr id="1" name=""/>
        <p:cNvGrpSpPr/>
        <p:nvPr/>
      </p:nvGrpSpPr>
      <p:grpSpPr>
        <a:xfrm>
          <a:off x="0" y="0"/>
          <a:ext cx="0" cy="0"/>
          <a:chOff x="0" y="0"/>
          <a:chExt cx="0" cy="0"/>
        </a:xfrm>
      </p:grpSpPr>
      <p:sp>
        <p:nvSpPr>
          <p:cNvPr id="13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3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3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35"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3">
    <p:spTree>
      <p:nvGrpSpPr>
        <p:cNvPr id="1" name=""/>
        <p:cNvGrpSpPr/>
        <p:nvPr/>
      </p:nvGrpSpPr>
      <p:grpSpPr>
        <a:xfrm>
          <a:off x="0" y="0"/>
          <a:ext cx="0" cy="0"/>
          <a:chOff x="0" y="0"/>
          <a:chExt cx="0" cy="0"/>
        </a:xfrm>
      </p:grpSpPr>
      <p:sp>
        <p:nvSpPr>
          <p:cNvPr id="13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40"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41"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14">
    <p:spTree>
      <p:nvGrpSpPr>
        <p:cNvPr id="1" name=""/>
        <p:cNvGrpSpPr/>
        <p:nvPr/>
      </p:nvGrpSpPr>
      <p:grpSpPr>
        <a:xfrm>
          <a:off x="0" y="0"/>
          <a:ext cx="0" cy="0"/>
          <a:chOff x="0" y="0"/>
          <a:chExt cx="0" cy="0"/>
        </a:xfrm>
      </p:grpSpPr>
      <p:sp>
        <p:nvSpPr>
          <p:cNvPr id="14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48"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49"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50"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51"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5">
    <p:spTree>
      <p:nvGrpSpPr>
        <p:cNvPr id="1" name=""/>
        <p:cNvGrpSpPr/>
        <p:nvPr/>
      </p:nvGrpSpPr>
      <p:grpSpPr>
        <a:xfrm>
          <a:off x="0" y="0"/>
          <a:ext cx="0" cy="0"/>
          <a:chOff x="0" y="0"/>
          <a:chExt cx="0" cy="0"/>
        </a:xfrm>
      </p:grpSpPr>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16">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0"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1"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2"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3"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17">
    <p:spTree>
      <p:nvGrpSpPr>
        <p:cNvPr id="1" name=""/>
        <p:cNvGrpSpPr/>
        <p:nvPr/>
      </p:nvGrpSpPr>
      <p:grpSpPr>
        <a:xfrm>
          <a:off x="0" y="0"/>
          <a:ext cx="0" cy="0"/>
          <a:chOff x="0" y="0"/>
          <a:chExt cx="0" cy="0"/>
        </a:xfrm>
      </p:grpSpPr>
      <p:sp>
        <p:nvSpPr>
          <p:cNvPr id="16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6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18">
    <p:spTree>
      <p:nvGrpSpPr>
        <p:cNvPr id="1" name=""/>
        <p:cNvGrpSpPr/>
        <p:nvPr/>
      </p:nvGrpSpPr>
      <p:grpSpPr>
        <a:xfrm>
          <a:off x="0" y="0"/>
          <a:ext cx="0" cy="0"/>
          <a:chOff x="0" y="0"/>
          <a:chExt cx="0" cy="0"/>
        </a:xfrm>
      </p:grpSpPr>
      <p:sp>
        <p:nvSpPr>
          <p:cNvPr id="16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6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19">
    <p:spTree>
      <p:nvGrpSpPr>
        <p:cNvPr id="1" name=""/>
        <p:cNvGrpSpPr/>
        <p:nvPr/>
      </p:nvGrpSpPr>
      <p:grpSpPr>
        <a:xfrm>
          <a:off x="0" y="0"/>
          <a:ext cx="0" cy="0"/>
          <a:chOff x="0" y="0"/>
          <a:chExt cx="0" cy="0"/>
        </a:xfrm>
      </p:grpSpPr>
      <p:sp>
        <p:nvSpPr>
          <p:cNvPr id="17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72"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73"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20">
    <p:spTree>
      <p:nvGrpSpPr>
        <p:cNvPr id="1" name=""/>
        <p:cNvGrpSpPr/>
        <p:nvPr/>
      </p:nvGrpSpPr>
      <p:grpSpPr>
        <a:xfrm>
          <a:off x="0" y="0"/>
          <a:ext cx="0" cy="0"/>
          <a:chOff x="0" y="0"/>
          <a:chExt cx="0" cy="0"/>
        </a:xfrm>
      </p:grpSpPr>
      <p:sp>
        <p:nvSpPr>
          <p:cNvPr id="17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21">
    <p:spTree>
      <p:nvGrpSpPr>
        <p:cNvPr id="1" name=""/>
        <p:cNvGrpSpPr/>
        <p:nvPr/>
      </p:nvGrpSpPr>
      <p:grpSpPr>
        <a:xfrm>
          <a:off x="0" y="0"/>
          <a:ext cx="0" cy="0"/>
          <a:chOff x="0" y="0"/>
          <a:chExt cx="0" cy="0"/>
        </a:xfrm>
      </p:grpSpPr>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22">
    <p:spTree>
      <p:nvGrpSpPr>
        <p:cNvPr id="1" name=""/>
        <p:cNvGrpSpPr/>
        <p:nvPr/>
      </p:nvGrpSpPr>
      <p:grpSpPr>
        <a:xfrm>
          <a:off x="0" y="0"/>
          <a:ext cx="0" cy="0"/>
          <a:chOff x="0" y="0"/>
          <a:chExt cx="0" cy="0"/>
        </a:xfrm>
      </p:grpSpPr>
      <p:sp>
        <p:nvSpPr>
          <p:cNvPr id="18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8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82"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83"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23">
    <p:spTree>
      <p:nvGrpSpPr>
        <p:cNvPr id="1" name=""/>
        <p:cNvGrpSpPr/>
        <p:nvPr/>
      </p:nvGrpSpPr>
      <p:grpSpPr>
        <a:xfrm>
          <a:off x="0" y="0"/>
          <a:ext cx="0" cy="0"/>
          <a:chOff x="0" y="0"/>
          <a:chExt cx="0" cy="0"/>
        </a:xfrm>
      </p:grpSpPr>
      <p:sp>
        <p:nvSpPr>
          <p:cNvPr id="18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89"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9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91"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24">
    <p:spTree>
      <p:nvGrpSpPr>
        <p:cNvPr id="1" name=""/>
        <p:cNvGrpSpPr/>
        <p:nvPr/>
      </p:nvGrpSpPr>
      <p:grpSpPr>
        <a:xfrm>
          <a:off x="0" y="0"/>
          <a:ext cx="0" cy="0"/>
          <a:chOff x="0" y="0"/>
          <a:chExt cx="0" cy="0"/>
        </a:xfrm>
      </p:grpSpPr>
      <p:sp>
        <p:nvSpPr>
          <p:cNvPr id="19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19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9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199"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25">
    <p:spTree>
      <p:nvGrpSpPr>
        <p:cNvPr id="1" name=""/>
        <p:cNvGrpSpPr/>
        <p:nvPr/>
      </p:nvGrpSpPr>
      <p:grpSpPr>
        <a:xfrm>
          <a:off x="0" y="0"/>
          <a:ext cx="0" cy="0"/>
          <a:chOff x="0" y="0"/>
          <a:chExt cx="0" cy="0"/>
        </a:xfrm>
      </p:grpSpPr>
      <p:sp>
        <p:nvSpPr>
          <p:cNvPr id="20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04"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05"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6">
    <p:spTree>
      <p:nvGrpSpPr>
        <p:cNvPr id="1" name=""/>
        <p:cNvGrpSpPr/>
        <p:nvPr/>
      </p:nvGrpSpPr>
      <p:grpSpPr>
        <a:xfrm>
          <a:off x="0" y="0"/>
          <a:ext cx="0" cy="0"/>
          <a:chOff x="0" y="0"/>
          <a:chExt cx="0" cy="0"/>
        </a:xfrm>
      </p:grpSpPr>
      <p:sp>
        <p:nvSpPr>
          <p:cNvPr id="21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12"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13"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14"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15"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7">
    <p:spTree>
      <p:nvGrpSpPr>
        <p:cNvPr id="1" name=""/>
        <p:cNvGrpSpPr/>
        <p:nvPr/>
      </p:nvGrpSpPr>
      <p:grpSpPr>
        <a:xfrm>
          <a:off x="0" y="0"/>
          <a:ext cx="0" cy="0"/>
          <a:chOff x="0" y="0"/>
          <a:chExt cx="0" cy="0"/>
        </a:xfrm>
      </p:grpSpPr>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28">
    <p:spTree>
      <p:nvGrpSpPr>
        <p:cNvPr id="1" name=""/>
        <p:cNvGrpSpPr/>
        <p:nvPr/>
      </p:nvGrpSpPr>
      <p:grpSpPr>
        <a:xfrm>
          <a:off x="0" y="0"/>
          <a:ext cx="0" cy="0"/>
          <a:chOff x="0" y="0"/>
          <a:chExt cx="0" cy="0"/>
        </a:xfrm>
      </p:grpSpPr>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29">
    <p:spTree>
      <p:nvGrpSpPr>
        <p:cNvPr id="1" name=""/>
        <p:cNvGrpSpPr/>
        <p:nvPr/>
      </p:nvGrpSpPr>
      <p:grpSpPr>
        <a:xfrm>
          <a:off x="0" y="0"/>
          <a:ext cx="0" cy="0"/>
          <a:chOff x="0" y="0"/>
          <a:chExt cx="0" cy="0"/>
        </a:xfrm>
      </p:grpSpPr>
      <p:sp>
        <p:nvSpPr>
          <p:cNvPr id="22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2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30">
    <p:spTree>
      <p:nvGrpSpPr>
        <p:cNvPr id="1" name=""/>
        <p:cNvGrpSpPr/>
        <p:nvPr/>
      </p:nvGrpSpPr>
      <p:grpSpPr>
        <a:xfrm>
          <a:off x="0" y="0"/>
          <a:ext cx="0" cy="0"/>
          <a:chOff x="0" y="0"/>
          <a:chExt cx="0" cy="0"/>
        </a:xfrm>
      </p:grpSpPr>
      <p:sp>
        <p:nvSpPr>
          <p:cNvPr id="23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3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31">
    <p:spTree>
      <p:nvGrpSpPr>
        <p:cNvPr id="1" name=""/>
        <p:cNvGrpSpPr/>
        <p:nvPr/>
      </p:nvGrpSpPr>
      <p:grpSpPr>
        <a:xfrm>
          <a:off x="0" y="0"/>
          <a:ext cx="0" cy="0"/>
          <a:chOff x="0" y="0"/>
          <a:chExt cx="0" cy="0"/>
        </a:xfrm>
      </p:grpSpPr>
      <p:sp>
        <p:nvSpPr>
          <p:cNvPr id="23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36"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37"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32">
    <p:spTree>
      <p:nvGrpSpPr>
        <p:cNvPr id="1" name=""/>
        <p:cNvGrpSpPr/>
        <p:nvPr/>
      </p:nvGrpSpPr>
      <p:grpSpPr>
        <a:xfrm>
          <a:off x="0" y="0"/>
          <a:ext cx="0" cy="0"/>
          <a:chOff x="0" y="0"/>
          <a:chExt cx="0" cy="0"/>
        </a:xfrm>
      </p:grpSpPr>
      <p:sp>
        <p:nvSpPr>
          <p:cNvPr id="23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33">
    <p:spTree>
      <p:nvGrpSpPr>
        <p:cNvPr id="1" name=""/>
        <p:cNvGrpSpPr/>
        <p:nvPr/>
      </p:nvGrpSpPr>
      <p:grpSpPr>
        <a:xfrm>
          <a:off x="0" y="0"/>
          <a:ext cx="0" cy="0"/>
          <a:chOff x="0" y="0"/>
          <a:chExt cx="0" cy="0"/>
        </a:xfrm>
      </p:grpSpPr>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34">
    <p:spTree>
      <p:nvGrpSpPr>
        <p:cNvPr id="1" name=""/>
        <p:cNvGrpSpPr/>
        <p:nvPr/>
      </p:nvGrpSpPr>
      <p:grpSpPr>
        <a:xfrm>
          <a:off x="0" y="0"/>
          <a:ext cx="0" cy="0"/>
          <a:chOff x="0" y="0"/>
          <a:chExt cx="0" cy="0"/>
        </a:xfrm>
      </p:grpSpPr>
      <p:sp>
        <p:nvSpPr>
          <p:cNvPr id="24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4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46"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47"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35">
    <p:spTree>
      <p:nvGrpSpPr>
        <p:cNvPr id="1" name=""/>
        <p:cNvGrpSpPr/>
        <p:nvPr/>
      </p:nvGrpSpPr>
      <p:grpSpPr>
        <a:xfrm>
          <a:off x="0" y="0"/>
          <a:ext cx="0" cy="0"/>
          <a:chOff x="0" y="0"/>
          <a:chExt cx="0" cy="0"/>
        </a:xfrm>
      </p:grpSpPr>
      <p:sp>
        <p:nvSpPr>
          <p:cNvPr id="25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53"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5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55"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36">
    <p:spTree>
      <p:nvGrpSpPr>
        <p:cNvPr id="1" name=""/>
        <p:cNvGrpSpPr/>
        <p:nvPr/>
      </p:nvGrpSpPr>
      <p:grpSpPr>
        <a:xfrm>
          <a:off x="0" y="0"/>
          <a:ext cx="0" cy="0"/>
          <a:chOff x="0" y="0"/>
          <a:chExt cx="0" cy="0"/>
        </a:xfrm>
      </p:grpSpPr>
      <p:sp>
        <p:nvSpPr>
          <p:cNvPr id="26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6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6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63"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37">
    <p:spTree>
      <p:nvGrpSpPr>
        <p:cNvPr id="1" name=""/>
        <p:cNvGrpSpPr/>
        <p:nvPr/>
      </p:nvGrpSpPr>
      <p:grpSpPr>
        <a:xfrm>
          <a:off x="0" y="0"/>
          <a:ext cx="0" cy="0"/>
          <a:chOff x="0" y="0"/>
          <a:chExt cx="0" cy="0"/>
        </a:xfrm>
      </p:grpSpPr>
      <p:sp>
        <p:nvSpPr>
          <p:cNvPr id="26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68"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69"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38">
    <p:spTree>
      <p:nvGrpSpPr>
        <p:cNvPr id="1" name=""/>
        <p:cNvGrpSpPr/>
        <p:nvPr/>
      </p:nvGrpSpPr>
      <p:grpSpPr>
        <a:xfrm>
          <a:off x="0" y="0"/>
          <a:ext cx="0" cy="0"/>
          <a:chOff x="0" y="0"/>
          <a:chExt cx="0" cy="0"/>
        </a:xfrm>
      </p:grpSpPr>
      <p:sp>
        <p:nvSpPr>
          <p:cNvPr id="27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76"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77"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78"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279"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9">
    <p:spTree>
      <p:nvGrpSpPr>
        <p:cNvPr id="1" name=""/>
        <p:cNvGrpSpPr/>
        <p:nvPr/>
      </p:nvGrpSpPr>
      <p:grpSpPr>
        <a:xfrm>
          <a:off x="0" y="0"/>
          <a:ext cx="0" cy="0"/>
          <a:chOff x="0" y="0"/>
          <a:chExt cx="0" cy="0"/>
        </a:xfrm>
      </p:grpSpPr>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40">
    <p:spTree>
      <p:nvGrpSpPr>
        <p:cNvPr id="1" name=""/>
        <p:cNvGrpSpPr/>
        <p:nvPr/>
      </p:nvGrpSpPr>
      <p:grpSpPr>
        <a:xfrm>
          <a:off x="0" y="0"/>
          <a:ext cx="0" cy="0"/>
          <a:chOff x="0" y="0"/>
          <a:chExt cx="0" cy="0"/>
        </a:xfrm>
      </p:grpSpPr>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1">
    <p:spTree>
      <p:nvGrpSpPr>
        <p:cNvPr id="1" name=""/>
        <p:cNvGrpSpPr/>
        <p:nvPr/>
      </p:nvGrpSpPr>
      <p:grpSpPr>
        <a:xfrm>
          <a:off x="0" y="0"/>
          <a:ext cx="0" cy="0"/>
          <a:chOff x="0" y="0"/>
          <a:chExt cx="0" cy="0"/>
        </a:xfrm>
      </p:grpSpPr>
      <p:sp>
        <p:nvSpPr>
          <p:cNvPr id="29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91"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42">
    <p:spTree>
      <p:nvGrpSpPr>
        <p:cNvPr id="1" name=""/>
        <p:cNvGrpSpPr/>
        <p:nvPr/>
      </p:nvGrpSpPr>
      <p:grpSpPr>
        <a:xfrm>
          <a:off x="0" y="0"/>
          <a:ext cx="0" cy="0"/>
          <a:chOff x="0" y="0"/>
          <a:chExt cx="0" cy="0"/>
        </a:xfrm>
      </p:grpSpPr>
      <p:sp>
        <p:nvSpPr>
          <p:cNvPr id="29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29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43">
    <p:spTree>
      <p:nvGrpSpPr>
        <p:cNvPr id="1" name=""/>
        <p:cNvGrpSpPr/>
        <p:nvPr/>
      </p:nvGrpSpPr>
      <p:grpSpPr>
        <a:xfrm>
          <a:off x="0" y="0"/>
          <a:ext cx="0" cy="0"/>
          <a:chOff x="0" y="0"/>
          <a:chExt cx="0" cy="0"/>
        </a:xfrm>
      </p:grpSpPr>
      <p:sp>
        <p:nvSpPr>
          <p:cNvPr id="29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00"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01"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44">
    <p:spTree>
      <p:nvGrpSpPr>
        <p:cNvPr id="1" name=""/>
        <p:cNvGrpSpPr/>
        <p:nvPr/>
      </p:nvGrpSpPr>
      <p:grpSpPr>
        <a:xfrm>
          <a:off x="0" y="0"/>
          <a:ext cx="0" cy="0"/>
          <a:chOff x="0" y="0"/>
          <a:chExt cx="0" cy="0"/>
        </a:xfrm>
      </p:grpSpPr>
      <p:sp>
        <p:nvSpPr>
          <p:cNvPr id="30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45">
    <p:spTree>
      <p:nvGrpSpPr>
        <p:cNvPr id="1" name=""/>
        <p:cNvGrpSpPr/>
        <p:nvPr/>
      </p:nvGrpSpPr>
      <p:grpSpPr>
        <a:xfrm>
          <a:off x="0" y="0"/>
          <a:ext cx="0" cy="0"/>
          <a:chOff x="0" y="0"/>
          <a:chExt cx="0" cy="0"/>
        </a:xfrm>
      </p:grpSpPr>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46">
    <p:spTree>
      <p:nvGrpSpPr>
        <p:cNvPr id="1" name=""/>
        <p:cNvGrpSpPr/>
        <p:nvPr/>
      </p:nvGrpSpPr>
      <p:grpSpPr>
        <a:xfrm>
          <a:off x="0" y="0"/>
          <a:ext cx="0" cy="0"/>
          <a:chOff x="0" y="0"/>
          <a:chExt cx="0" cy="0"/>
        </a:xfrm>
      </p:grpSpPr>
      <p:sp>
        <p:nvSpPr>
          <p:cNvPr id="30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0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10"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11"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47">
    <p:spTree>
      <p:nvGrpSpPr>
        <p:cNvPr id="1" name=""/>
        <p:cNvGrpSpPr/>
        <p:nvPr/>
      </p:nvGrpSpPr>
      <p:grpSpPr>
        <a:xfrm>
          <a:off x="0" y="0"/>
          <a:ext cx="0" cy="0"/>
          <a:chOff x="0" y="0"/>
          <a:chExt cx="0" cy="0"/>
        </a:xfrm>
      </p:grpSpPr>
      <p:sp>
        <p:nvSpPr>
          <p:cNvPr id="31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17"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1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19"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48">
    <p:spTree>
      <p:nvGrpSpPr>
        <p:cNvPr id="1" name=""/>
        <p:cNvGrpSpPr/>
        <p:nvPr/>
      </p:nvGrpSpPr>
      <p:grpSpPr>
        <a:xfrm>
          <a:off x="0" y="0"/>
          <a:ext cx="0" cy="0"/>
          <a:chOff x="0" y="0"/>
          <a:chExt cx="0" cy="0"/>
        </a:xfrm>
      </p:grpSpPr>
      <p:sp>
        <p:nvSpPr>
          <p:cNvPr id="32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25"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2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27"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49">
    <p:spTree>
      <p:nvGrpSpPr>
        <p:cNvPr id="1" name=""/>
        <p:cNvGrpSpPr/>
        <p:nvPr/>
      </p:nvGrpSpPr>
      <p:grpSpPr>
        <a:xfrm>
          <a:off x="0" y="0"/>
          <a:ext cx="0" cy="0"/>
          <a:chOff x="0" y="0"/>
          <a:chExt cx="0" cy="0"/>
        </a:xfrm>
      </p:grpSpPr>
      <p:sp>
        <p:nvSpPr>
          <p:cNvPr id="33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32"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33"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50">
    <p:spTree>
      <p:nvGrpSpPr>
        <p:cNvPr id="1" name=""/>
        <p:cNvGrpSpPr/>
        <p:nvPr/>
      </p:nvGrpSpPr>
      <p:grpSpPr>
        <a:xfrm>
          <a:off x="0" y="0"/>
          <a:ext cx="0" cy="0"/>
          <a:chOff x="0" y="0"/>
          <a:chExt cx="0" cy="0"/>
        </a:xfrm>
      </p:grpSpPr>
      <p:sp>
        <p:nvSpPr>
          <p:cNvPr id="33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40"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41"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42"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43"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51">
    <p:spTree>
      <p:nvGrpSpPr>
        <p:cNvPr id="1" name=""/>
        <p:cNvGrpSpPr/>
        <p:nvPr/>
      </p:nvGrpSpPr>
      <p:grpSpPr>
        <a:xfrm>
          <a:off x="0" y="0"/>
          <a:ext cx="0" cy="0"/>
          <a:chOff x="0" y="0"/>
          <a:chExt cx="0" cy="0"/>
        </a:xfrm>
      </p:grpSpPr>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52">
    <p:spTree>
      <p:nvGrpSpPr>
        <p:cNvPr id="1" name=""/>
        <p:cNvGrpSpPr/>
        <p:nvPr/>
      </p:nvGrpSpPr>
      <p:grpSpPr>
        <a:xfrm>
          <a:off x="0" y="0"/>
          <a:ext cx="0" cy="0"/>
          <a:chOff x="0" y="0"/>
          <a:chExt cx="0" cy="0"/>
        </a:xfrm>
      </p:grpSpPr>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53">
    <p:spTree>
      <p:nvGrpSpPr>
        <p:cNvPr id="1" name=""/>
        <p:cNvGrpSpPr/>
        <p:nvPr/>
      </p:nvGrpSpPr>
      <p:grpSpPr>
        <a:xfrm>
          <a:off x="0" y="0"/>
          <a:ext cx="0" cy="0"/>
          <a:chOff x="0" y="0"/>
          <a:chExt cx="0" cy="0"/>
        </a:xfrm>
      </p:grpSpPr>
      <p:sp>
        <p:nvSpPr>
          <p:cNvPr id="35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5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4">
    <p:spTree>
      <p:nvGrpSpPr>
        <p:cNvPr id="1" name=""/>
        <p:cNvGrpSpPr/>
        <p:nvPr/>
      </p:nvGrpSpPr>
      <p:grpSpPr>
        <a:xfrm>
          <a:off x="0" y="0"/>
          <a:ext cx="0" cy="0"/>
          <a:chOff x="0" y="0"/>
          <a:chExt cx="0" cy="0"/>
        </a:xfrm>
      </p:grpSpPr>
      <p:sp>
        <p:nvSpPr>
          <p:cNvPr id="35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5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55">
    <p:spTree>
      <p:nvGrpSpPr>
        <p:cNvPr id="1" name=""/>
        <p:cNvGrpSpPr/>
        <p:nvPr/>
      </p:nvGrpSpPr>
      <p:grpSpPr>
        <a:xfrm>
          <a:off x="0" y="0"/>
          <a:ext cx="0" cy="0"/>
          <a:chOff x="0" y="0"/>
          <a:chExt cx="0" cy="0"/>
        </a:xfrm>
      </p:grpSpPr>
      <p:sp>
        <p:nvSpPr>
          <p:cNvPr id="36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64"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65"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56">
    <p:spTree>
      <p:nvGrpSpPr>
        <p:cNvPr id="1" name=""/>
        <p:cNvGrpSpPr/>
        <p:nvPr/>
      </p:nvGrpSpPr>
      <p:grpSpPr>
        <a:xfrm>
          <a:off x="0" y="0"/>
          <a:ext cx="0" cy="0"/>
          <a:chOff x="0" y="0"/>
          <a:chExt cx="0" cy="0"/>
        </a:xfrm>
      </p:grpSpPr>
      <p:sp>
        <p:nvSpPr>
          <p:cNvPr id="36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57">
    <p:spTree>
      <p:nvGrpSpPr>
        <p:cNvPr id="1" name=""/>
        <p:cNvGrpSpPr/>
        <p:nvPr/>
      </p:nvGrpSpPr>
      <p:grpSpPr>
        <a:xfrm>
          <a:off x="0" y="0"/>
          <a:ext cx="0" cy="0"/>
          <a:chOff x="0" y="0"/>
          <a:chExt cx="0" cy="0"/>
        </a:xfrm>
      </p:grpSpPr>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58">
    <p:spTree>
      <p:nvGrpSpPr>
        <p:cNvPr id="1" name=""/>
        <p:cNvGrpSpPr/>
        <p:nvPr/>
      </p:nvGrpSpPr>
      <p:grpSpPr>
        <a:xfrm>
          <a:off x="0" y="0"/>
          <a:ext cx="0" cy="0"/>
          <a:chOff x="0" y="0"/>
          <a:chExt cx="0" cy="0"/>
        </a:xfrm>
      </p:grpSpPr>
      <p:sp>
        <p:nvSpPr>
          <p:cNvPr id="37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7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74"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75"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59">
    <p:spTree>
      <p:nvGrpSpPr>
        <p:cNvPr id="1" name=""/>
        <p:cNvGrpSpPr/>
        <p:nvPr/>
      </p:nvGrpSpPr>
      <p:grpSpPr>
        <a:xfrm>
          <a:off x="0" y="0"/>
          <a:ext cx="0" cy="0"/>
          <a:chOff x="0" y="0"/>
          <a:chExt cx="0" cy="0"/>
        </a:xfrm>
      </p:grpSpPr>
      <p:sp>
        <p:nvSpPr>
          <p:cNvPr id="38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81"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82"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83"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60">
    <p:spTree>
      <p:nvGrpSpPr>
        <p:cNvPr id="1" name=""/>
        <p:cNvGrpSpPr/>
        <p:nvPr/>
      </p:nvGrpSpPr>
      <p:grpSpPr>
        <a:xfrm>
          <a:off x="0" y="0"/>
          <a:ext cx="0" cy="0"/>
          <a:chOff x="0" y="0"/>
          <a:chExt cx="0" cy="0"/>
        </a:xfrm>
      </p:grpSpPr>
      <p:sp>
        <p:nvSpPr>
          <p:cNvPr id="38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89"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9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91"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61">
    <p:spTree>
      <p:nvGrpSpPr>
        <p:cNvPr id="1" name=""/>
        <p:cNvGrpSpPr/>
        <p:nvPr/>
      </p:nvGrpSpPr>
      <p:grpSpPr>
        <a:xfrm>
          <a:off x="0" y="0"/>
          <a:ext cx="0" cy="0"/>
          <a:chOff x="0" y="0"/>
          <a:chExt cx="0" cy="0"/>
        </a:xfrm>
      </p:grpSpPr>
      <p:sp>
        <p:nvSpPr>
          <p:cNvPr id="39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396"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397"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62">
    <p:spTree>
      <p:nvGrpSpPr>
        <p:cNvPr id="1" name=""/>
        <p:cNvGrpSpPr/>
        <p:nvPr/>
      </p:nvGrpSpPr>
      <p:grpSpPr>
        <a:xfrm>
          <a:off x="0" y="0"/>
          <a:ext cx="0" cy="0"/>
          <a:chOff x="0" y="0"/>
          <a:chExt cx="0" cy="0"/>
        </a:xfrm>
      </p:grpSpPr>
      <p:sp>
        <p:nvSpPr>
          <p:cNvPr id="40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04"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05"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06"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07"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3">
    <p:spTree>
      <p:nvGrpSpPr>
        <p:cNvPr id="1" name=""/>
        <p:cNvGrpSpPr/>
        <p:nvPr/>
      </p:nvGrpSpPr>
      <p:grpSpPr>
        <a:xfrm>
          <a:off x="0" y="0"/>
          <a:ext cx="0" cy="0"/>
          <a:chOff x="0" y="0"/>
          <a:chExt cx="0" cy="0"/>
        </a:xfrm>
      </p:grpSpPr>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64">
    <p:spTree>
      <p:nvGrpSpPr>
        <p:cNvPr id="1" name=""/>
        <p:cNvGrpSpPr/>
        <p:nvPr/>
      </p:nvGrpSpPr>
      <p:grpSpPr>
        <a:xfrm>
          <a:off x="0" y="0"/>
          <a:ext cx="0" cy="0"/>
          <a:chOff x="0" y="0"/>
          <a:chExt cx="0" cy="0"/>
        </a:xfrm>
      </p:grpSpPr>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65">
    <p:spTree>
      <p:nvGrpSpPr>
        <p:cNvPr id="1" name=""/>
        <p:cNvGrpSpPr/>
        <p:nvPr/>
      </p:nvGrpSpPr>
      <p:grpSpPr>
        <a:xfrm>
          <a:off x="0" y="0"/>
          <a:ext cx="0" cy="0"/>
          <a:chOff x="0" y="0"/>
          <a:chExt cx="0" cy="0"/>
        </a:xfrm>
      </p:grpSpPr>
      <p:sp>
        <p:nvSpPr>
          <p:cNvPr id="41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19"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66">
    <p:spTree>
      <p:nvGrpSpPr>
        <p:cNvPr id="1" name=""/>
        <p:cNvGrpSpPr/>
        <p:nvPr/>
      </p:nvGrpSpPr>
      <p:grpSpPr>
        <a:xfrm>
          <a:off x="0" y="0"/>
          <a:ext cx="0" cy="0"/>
          <a:chOff x="0" y="0"/>
          <a:chExt cx="0" cy="0"/>
        </a:xfrm>
      </p:grpSpPr>
      <p:sp>
        <p:nvSpPr>
          <p:cNvPr id="42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2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4"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5"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7">
    <p:spTree>
      <p:nvGrpSpPr>
        <p:cNvPr id="1" name=""/>
        <p:cNvGrpSpPr/>
        <p:nvPr/>
      </p:nvGrpSpPr>
      <p:grpSpPr>
        <a:xfrm>
          <a:off x="0" y="0"/>
          <a:ext cx="0" cy="0"/>
          <a:chOff x="0" y="0"/>
          <a:chExt cx="0" cy="0"/>
        </a:xfrm>
      </p:grpSpPr>
      <p:sp>
        <p:nvSpPr>
          <p:cNvPr id="42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28"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29"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68">
    <p:spTree>
      <p:nvGrpSpPr>
        <p:cNvPr id="1" name=""/>
        <p:cNvGrpSpPr/>
        <p:nvPr/>
      </p:nvGrpSpPr>
      <p:grpSpPr>
        <a:xfrm>
          <a:off x="0" y="0"/>
          <a:ext cx="0" cy="0"/>
          <a:chOff x="0" y="0"/>
          <a:chExt cx="0" cy="0"/>
        </a:xfrm>
      </p:grpSpPr>
      <p:sp>
        <p:nvSpPr>
          <p:cNvPr id="43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69">
    <p:spTree>
      <p:nvGrpSpPr>
        <p:cNvPr id="1" name=""/>
        <p:cNvGrpSpPr/>
        <p:nvPr/>
      </p:nvGrpSpPr>
      <p:grpSpPr>
        <a:xfrm>
          <a:off x="0" y="0"/>
          <a:ext cx="0" cy="0"/>
          <a:chOff x="0" y="0"/>
          <a:chExt cx="0" cy="0"/>
        </a:xfrm>
      </p:grpSpPr>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70">
    <p:spTree>
      <p:nvGrpSpPr>
        <p:cNvPr id="1" name=""/>
        <p:cNvGrpSpPr/>
        <p:nvPr/>
      </p:nvGrpSpPr>
      <p:grpSpPr>
        <a:xfrm>
          <a:off x="0" y="0"/>
          <a:ext cx="0" cy="0"/>
          <a:chOff x="0" y="0"/>
          <a:chExt cx="0" cy="0"/>
        </a:xfrm>
      </p:grpSpPr>
      <p:sp>
        <p:nvSpPr>
          <p:cNvPr id="43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3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38"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39"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71">
    <p:spTree>
      <p:nvGrpSpPr>
        <p:cNvPr id="1" name=""/>
        <p:cNvGrpSpPr/>
        <p:nvPr/>
      </p:nvGrpSpPr>
      <p:grpSpPr>
        <a:xfrm>
          <a:off x="0" y="0"/>
          <a:ext cx="0" cy="0"/>
          <a:chOff x="0" y="0"/>
          <a:chExt cx="0" cy="0"/>
        </a:xfrm>
      </p:grpSpPr>
      <p:sp>
        <p:nvSpPr>
          <p:cNvPr id="44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45"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46"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47"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72">
    <p:spTree>
      <p:nvGrpSpPr>
        <p:cNvPr id="1" name=""/>
        <p:cNvGrpSpPr/>
        <p:nvPr/>
      </p:nvGrpSpPr>
      <p:grpSpPr>
        <a:xfrm>
          <a:off x="0" y="0"/>
          <a:ext cx="0" cy="0"/>
          <a:chOff x="0" y="0"/>
          <a:chExt cx="0" cy="0"/>
        </a:xfrm>
      </p:grpSpPr>
      <p:sp>
        <p:nvSpPr>
          <p:cNvPr id="45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53"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54"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55"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73">
    <p:spTree>
      <p:nvGrpSpPr>
        <p:cNvPr id="1" name=""/>
        <p:cNvGrpSpPr/>
        <p:nvPr/>
      </p:nvGrpSpPr>
      <p:grpSpPr>
        <a:xfrm>
          <a:off x="0" y="0"/>
          <a:ext cx="0" cy="0"/>
          <a:chOff x="0" y="0"/>
          <a:chExt cx="0" cy="0"/>
        </a:xfrm>
      </p:grpSpPr>
      <p:sp>
        <p:nvSpPr>
          <p:cNvPr id="45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60"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61"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74">
    <p:spTree>
      <p:nvGrpSpPr>
        <p:cNvPr id="1" name=""/>
        <p:cNvGrpSpPr/>
        <p:nvPr/>
      </p:nvGrpSpPr>
      <p:grpSpPr>
        <a:xfrm>
          <a:off x="0" y="0"/>
          <a:ext cx="0" cy="0"/>
          <a:chOff x="0" y="0"/>
          <a:chExt cx="0" cy="0"/>
        </a:xfrm>
      </p:grpSpPr>
      <p:sp>
        <p:nvSpPr>
          <p:cNvPr id="46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68"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69"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70"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71"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75">
    <p:spTree>
      <p:nvGrpSpPr>
        <p:cNvPr id="1" name=""/>
        <p:cNvGrpSpPr/>
        <p:nvPr/>
      </p:nvGrpSpPr>
      <p:grpSpPr>
        <a:xfrm>
          <a:off x="0" y="0"/>
          <a:ext cx="0" cy="0"/>
          <a:chOff x="0" y="0"/>
          <a:chExt cx="0" cy="0"/>
        </a:xfrm>
      </p:grpSpPr>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76">
    <p:spTree>
      <p:nvGrpSpPr>
        <p:cNvPr id="1" name=""/>
        <p:cNvGrpSpPr/>
        <p:nvPr/>
      </p:nvGrpSpPr>
      <p:grpSpPr>
        <a:xfrm>
          <a:off x="0" y="0"/>
          <a:ext cx="0" cy="0"/>
          <a:chOff x="0" y="0"/>
          <a:chExt cx="0" cy="0"/>
        </a:xfrm>
      </p:grpSpPr>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77">
    <p:spTree>
      <p:nvGrpSpPr>
        <p:cNvPr id="1" name=""/>
        <p:cNvGrpSpPr/>
        <p:nvPr/>
      </p:nvGrpSpPr>
      <p:grpSpPr>
        <a:xfrm>
          <a:off x="0" y="0"/>
          <a:ext cx="0" cy="0"/>
          <a:chOff x="0" y="0"/>
          <a:chExt cx="0" cy="0"/>
        </a:xfrm>
      </p:grpSpPr>
      <p:sp>
        <p:nvSpPr>
          <p:cNvPr id="48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83"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78">
    <p:spTree>
      <p:nvGrpSpPr>
        <p:cNvPr id="1" name=""/>
        <p:cNvGrpSpPr/>
        <p:nvPr/>
      </p:nvGrpSpPr>
      <p:grpSpPr>
        <a:xfrm>
          <a:off x="0" y="0"/>
          <a:ext cx="0" cy="0"/>
          <a:chOff x="0" y="0"/>
          <a:chExt cx="0" cy="0"/>
        </a:xfrm>
      </p:grpSpPr>
      <p:sp>
        <p:nvSpPr>
          <p:cNvPr id="48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87"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79">
    <p:spTree>
      <p:nvGrpSpPr>
        <p:cNvPr id="1" name=""/>
        <p:cNvGrpSpPr/>
        <p:nvPr/>
      </p:nvGrpSpPr>
      <p:grpSpPr>
        <a:xfrm>
          <a:off x="0" y="0"/>
          <a:ext cx="0" cy="0"/>
          <a:chOff x="0" y="0"/>
          <a:chExt cx="0" cy="0"/>
        </a:xfrm>
      </p:grpSpPr>
      <p:sp>
        <p:nvSpPr>
          <p:cNvPr id="49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492"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493"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80">
    <p:spTree>
      <p:nvGrpSpPr>
        <p:cNvPr id="1" name=""/>
        <p:cNvGrpSpPr/>
        <p:nvPr/>
      </p:nvGrpSpPr>
      <p:grpSpPr>
        <a:xfrm>
          <a:off x="0" y="0"/>
          <a:ext cx="0" cy="0"/>
          <a:chOff x="0" y="0"/>
          <a:chExt cx="0" cy="0"/>
        </a:xfrm>
      </p:grpSpPr>
      <p:sp>
        <p:nvSpPr>
          <p:cNvPr id="49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81">
    <p:spTree>
      <p:nvGrpSpPr>
        <p:cNvPr id="1" name=""/>
        <p:cNvGrpSpPr/>
        <p:nvPr/>
      </p:nvGrpSpPr>
      <p:grpSpPr>
        <a:xfrm>
          <a:off x="0" y="0"/>
          <a:ext cx="0" cy="0"/>
          <a:chOff x="0" y="0"/>
          <a:chExt cx="0" cy="0"/>
        </a:xfrm>
      </p:grpSpPr>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82">
    <p:spTree>
      <p:nvGrpSpPr>
        <p:cNvPr id="1" name=""/>
        <p:cNvGrpSpPr/>
        <p:nvPr/>
      </p:nvGrpSpPr>
      <p:grpSpPr>
        <a:xfrm>
          <a:off x="0" y="0"/>
          <a:ext cx="0" cy="0"/>
          <a:chOff x="0" y="0"/>
          <a:chExt cx="0" cy="0"/>
        </a:xfrm>
      </p:grpSpPr>
      <p:sp>
        <p:nvSpPr>
          <p:cNvPr id="50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01"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02"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03"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83">
    <p:spTree>
      <p:nvGrpSpPr>
        <p:cNvPr id="1" name=""/>
        <p:cNvGrpSpPr/>
        <p:nvPr/>
      </p:nvGrpSpPr>
      <p:grpSpPr>
        <a:xfrm>
          <a:off x="0" y="0"/>
          <a:ext cx="0" cy="0"/>
          <a:chOff x="0" y="0"/>
          <a:chExt cx="0" cy="0"/>
        </a:xfrm>
      </p:grpSpPr>
      <p:sp>
        <p:nvSpPr>
          <p:cNvPr id="508"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09"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10"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11"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84">
    <p:spTree>
      <p:nvGrpSpPr>
        <p:cNvPr id="1" name=""/>
        <p:cNvGrpSpPr/>
        <p:nvPr/>
      </p:nvGrpSpPr>
      <p:grpSpPr>
        <a:xfrm>
          <a:off x="0" y="0"/>
          <a:ext cx="0" cy="0"/>
          <a:chOff x="0" y="0"/>
          <a:chExt cx="0" cy="0"/>
        </a:xfrm>
      </p:grpSpPr>
      <p:sp>
        <p:nvSpPr>
          <p:cNvPr id="51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1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1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19"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85">
    <p:spTree>
      <p:nvGrpSpPr>
        <p:cNvPr id="1" name=""/>
        <p:cNvGrpSpPr/>
        <p:nvPr/>
      </p:nvGrpSpPr>
      <p:grpSpPr>
        <a:xfrm>
          <a:off x="0" y="0"/>
          <a:ext cx="0" cy="0"/>
          <a:chOff x="0" y="0"/>
          <a:chExt cx="0" cy="0"/>
        </a:xfrm>
      </p:grpSpPr>
      <p:sp>
        <p:nvSpPr>
          <p:cNvPr id="52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24"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25"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86">
    <p:spTree>
      <p:nvGrpSpPr>
        <p:cNvPr id="1" name=""/>
        <p:cNvGrpSpPr/>
        <p:nvPr/>
      </p:nvGrpSpPr>
      <p:grpSpPr>
        <a:xfrm>
          <a:off x="0" y="0"/>
          <a:ext cx="0" cy="0"/>
          <a:chOff x="0" y="0"/>
          <a:chExt cx="0" cy="0"/>
        </a:xfrm>
      </p:grpSpPr>
      <p:sp>
        <p:nvSpPr>
          <p:cNvPr id="53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endParaRPr b="0" lang="fr-BE" sz="4400" spc="-1" strike="noStrike">
              <a:solidFill>
                <a:srgbClr val="ffffff"/>
              </a:solidFill>
              <a:latin typeface="Arial"/>
            </a:endParaRPr>
          </a:p>
        </p:txBody>
      </p:sp>
      <p:sp>
        <p:nvSpPr>
          <p:cNvPr id="532"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33"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34"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
        <p:nvSpPr>
          <p:cNvPr id="535"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pPr indent="0">
              <a:spcBef>
                <a:spcPts val="1417"/>
              </a:spcBef>
              <a:buNone/>
            </a:pPr>
            <a:endParaRPr b="0" lang="fr-BE" sz="3200" spc="-1" strike="noStrike">
              <a:solidFill>
                <a:srgbClr val="fffff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00.xml.rels><?xml version="1.0" encoding="UTF-8"?>
<Relationships xmlns="http://schemas.openxmlformats.org/package/2006/relationships"><Relationship Id="rId1" Type="http://schemas.openxmlformats.org/officeDocument/2006/relationships/theme" Target="../theme/theme100.xml"/><Relationship Id="rId2" Type="http://schemas.openxmlformats.org/officeDocument/2006/relationships/slideLayout" Target="../slideLayouts/slideLayout100.xml"/>
</Relationships>
</file>

<file path=ppt/slideMasters/_rels/slideMaster101.xml.rels><?xml version="1.0" encoding="UTF-8"?>
<Relationships xmlns="http://schemas.openxmlformats.org/package/2006/relationships"><Relationship Id="rId1" Type="http://schemas.openxmlformats.org/officeDocument/2006/relationships/theme" Target="../theme/theme101.xml"/><Relationship Id="rId2" Type="http://schemas.openxmlformats.org/officeDocument/2006/relationships/slideLayout" Target="../slideLayouts/slideLayout101.xml"/>
</Relationships>
</file>

<file path=ppt/slideMasters/_rels/slideMaster102.xml.rels><?xml version="1.0" encoding="UTF-8"?>
<Relationships xmlns="http://schemas.openxmlformats.org/package/2006/relationships"><Relationship Id="rId1" Type="http://schemas.openxmlformats.org/officeDocument/2006/relationships/theme" Target="../theme/theme102.xml"/><Relationship Id="rId2" Type="http://schemas.openxmlformats.org/officeDocument/2006/relationships/slideLayout" Target="../slideLayouts/slideLayout102.xml"/>
</Relationships>
</file>

<file path=ppt/slideMasters/_rels/slideMaster103.xml.rels><?xml version="1.0" encoding="UTF-8"?>
<Relationships xmlns="http://schemas.openxmlformats.org/package/2006/relationships"><Relationship Id="rId1" Type="http://schemas.openxmlformats.org/officeDocument/2006/relationships/theme" Target="../theme/theme103.xml"/><Relationship Id="rId2" Type="http://schemas.openxmlformats.org/officeDocument/2006/relationships/slideLayout" Target="../slideLayouts/slideLayout103.xml"/>
</Relationships>
</file>

<file path=ppt/slideMasters/_rels/slideMaster104.xml.rels><?xml version="1.0" encoding="UTF-8"?>
<Relationships xmlns="http://schemas.openxmlformats.org/package/2006/relationships"><Relationship Id="rId1" Type="http://schemas.openxmlformats.org/officeDocument/2006/relationships/theme" Target="../theme/theme104.xml"/><Relationship Id="rId2" Type="http://schemas.openxmlformats.org/officeDocument/2006/relationships/slideLayout" Target="../slideLayouts/slideLayout104.xml"/>
</Relationships>
</file>

<file path=ppt/slideMasters/_rels/slideMaster105.xml.rels><?xml version="1.0" encoding="UTF-8"?>
<Relationships xmlns="http://schemas.openxmlformats.org/package/2006/relationships"><Relationship Id="rId1" Type="http://schemas.openxmlformats.org/officeDocument/2006/relationships/theme" Target="../theme/theme105.xml"/><Relationship Id="rId2" Type="http://schemas.openxmlformats.org/officeDocument/2006/relationships/slideLayout" Target="../slideLayouts/slideLayout105.xml"/>
</Relationships>
</file>

<file path=ppt/slideMasters/_rels/slideMaster106.xml.rels><?xml version="1.0" encoding="UTF-8"?>
<Relationships xmlns="http://schemas.openxmlformats.org/package/2006/relationships"><Relationship Id="rId1" Type="http://schemas.openxmlformats.org/officeDocument/2006/relationships/theme" Target="../theme/theme106.xml"/><Relationship Id="rId2" Type="http://schemas.openxmlformats.org/officeDocument/2006/relationships/slideLayout" Target="../slideLayouts/slideLayout106.xml"/>
</Relationships>
</file>

<file path=ppt/slideMasters/_rels/slideMaster107.xml.rels><?xml version="1.0" encoding="UTF-8"?>
<Relationships xmlns="http://schemas.openxmlformats.org/package/2006/relationships"><Relationship Id="rId1" Type="http://schemas.openxmlformats.org/officeDocument/2006/relationships/theme" Target="../theme/theme107.xml"/><Relationship Id="rId2" Type="http://schemas.openxmlformats.org/officeDocument/2006/relationships/slideLayout" Target="../slideLayouts/slideLayout107.xml"/>
</Relationships>
</file>

<file path=ppt/slideMasters/_rels/slideMaster108.xml.rels><?xml version="1.0" encoding="UTF-8"?>
<Relationships xmlns="http://schemas.openxmlformats.org/package/2006/relationships"><Relationship Id="rId1" Type="http://schemas.openxmlformats.org/officeDocument/2006/relationships/theme" Target="../theme/theme108.xml"/><Relationship Id="rId2" Type="http://schemas.openxmlformats.org/officeDocument/2006/relationships/slideLayout" Target="../slideLayouts/slideLayout108.xml"/>
</Relationships>
</file>

<file path=ppt/slideMasters/_rels/slideMaster109.xml.rels><?xml version="1.0" encoding="UTF-8"?>
<Relationships xmlns="http://schemas.openxmlformats.org/package/2006/relationships"><Relationship Id="rId1" Type="http://schemas.openxmlformats.org/officeDocument/2006/relationships/theme" Target="../theme/theme109.xml"/><Relationship Id="rId2" Type="http://schemas.openxmlformats.org/officeDocument/2006/relationships/slideLayout" Target="../slideLayouts/slideLayout109.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10.xml.rels><?xml version="1.0" encoding="UTF-8"?>
<Relationships xmlns="http://schemas.openxmlformats.org/package/2006/relationships"><Relationship Id="rId1" Type="http://schemas.openxmlformats.org/officeDocument/2006/relationships/theme" Target="../theme/theme110.xml"/><Relationship Id="rId2" Type="http://schemas.openxmlformats.org/officeDocument/2006/relationships/slideLayout" Target="../slideLayouts/slideLayout110.xml"/>
</Relationships>
</file>

<file path=ppt/slideMasters/_rels/slideMaster111.xml.rels><?xml version="1.0" encoding="UTF-8"?>
<Relationships xmlns="http://schemas.openxmlformats.org/package/2006/relationships"><Relationship Id="rId1" Type="http://schemas.openxmlformats.org/officeDocument/2006/relationships/theme" Target="../theme/theme111.xml"/><Relationship Id="rId2" Type="http://schemas.openxmlformats.org/officeDocument/2006/relationships/slideLayout" Target="../slideLayouts/slideLayout111.xml"/>
</Relationships>
</file>

<file path=ppt/slideMasters/_rels/slideMaster112.xml.rels><?xml version="1.0" encoding="UTF-8"?>
<Relationships xmlns="http://schemas.openxmlformats.org/package/2006/relationships"><Relationship Id="rId1" Type="http://schemas.openxmlformats.org/officeDocument/2006/relationships/theme" Target="../theme/theme112.xml"/><Relationship Id="rId2" Type="http://schemas.openxmlformats.org/officeDocument/2006/relationships/slideLayout" Target="../slideLayouts/slideLayout112.xml"/>
</Relationships>
</file>

<file path=ppt/slideMasters/_rels/slideMaster113.xml.rels><?xml version="1.0" encoding="UTF-8"?>
<Relationships xmlns="http://schemas.openxmlformats.org/package/2006/relationships"><Relationship Id="rId1" Type="http://schemas.openxmlformats.org/officeDocument/2006/relationships/theme" Target="../theme/theme113.xml"/><Relationship Id="rId2" Type="http://schemas.openxmlformats.org/officeDocument/2006/relationships/slideLayout" Target="../slideLayouts/slideLayout113.xml"/>
</Relationships>
</file>

<file path=ppt/slideMasters/_rels/slideMaster114.xml.rels><?xml version="1.0" encoding="UTF-8"?>
<Relationships xmlns="http://schemas.openxmlformats.org/package/2006/relationships"><Relationship Id="rId1" Type="http://schemas.openxmlformats.org/officeDocument/2006/relationships/theme" Target="../theme/theme114.xml"/><Relationship Id="rId2" Type="http://schemas.openxmlformats.org/officeDocument/2006/relationships/slideLayout" Target="../slideLayouts/slideLayout114.xml"/>
</Relationships>
</file>

<file path=ppt/slideMasters/_rels/slideMaster115.xml.rels><?xml version="1.0" encoding="UTF-8"?>
<Relationships xmlns="http://schemas.openxmlformats.org/package/2006/relationships"><Relationship Id="rId1" Type="http://schemas.openxmlformats.org/officeDocument/2006/relationships/theme" Target="../theme/theme115.xml"/><Relationship Id="rId2" Type="http://schemas.openxmlformats.org/officeDocument/2006/relationships/slideLayout" Target="../slideLayouts/slideLayout115.xml"/>
</Relationships>
</file>

<file path=ppt/slideMasters/_rels/slideMaster116.xml.rels><?xml version="1.0" encoding="UTF-8"?>
<Relationships xmlns="http://schemas.openxmlformats.org/package/2006/relationships"><Relationship Id="rId1" Type="http://schemas.openxmlformats.org/officeDocument/2006/relationships/theme" Target="../theme/theme116.xml"/><Relationship Id="rId2" Type="http://schemas.openxmlformats.org/officeDocument/2006/relationships/slideLayout" Target="../slideLayouts/slideLayout116.xml"/>
</Relationships>
</file>

<file path=ppt/slideMasters/_rels/slideMaster117.xml.rels><?xml version="1.0" encoding="UTF-8"?>
<Relationships xmlns="http://schemas.openxmlformats.org/package/2006/relationships"><Relationship Id="rId1" Type="http://schemas.openxmlformats.org/officeDocument/2006/relationships/theme" Target="../theme/theme117.xml"/><Relationship Id="rId2" Type="http://schemas.openxmlformats.org/officeDocument/2006/relationships/slideLayout" Target="../slideLayouts/slideLayout117.xml"/>
</Relationships>
</file>

<file path=ppt/slideMasters/_rels/slideMaster118.xml.rels><?xml version="1.0" encoding="UTF-8"?>
<Relationships xmlns="http://schemas.openxmlformats.org/package/2006/relationships"><Relationship Id="rId1" Type="http://schemas.openxmlformats.org/officeDocument/2006/relationships/theme" Target="../theme/theme118.xml"/><Relationship Id="rId2" Type="http://schemas.openxmlformats.org/officeDocument/2006/relationships/slideLayout" Target="../slideLayouts/slideLayout118.xml"/>
</Relationships>
</file>

<file path=ppt/slideMasters/_rels/slideMaster119.xml.rels><?xml version="1.0" encoding="UTF-8"?>
<Relationships xmlns="http://schemas.openxmlformats.org/package/2006/relationships"><Relationship Id="rId1" Type="http://schemas.openxmlformats.org/officeDocument/2006/relationships/theme" Target="../theme/theme119.xml"/><Relationship Id="rId2" Type="http://schemas.openxmlformats.org/officeDocument/2006/relationships/slideLayout" Target="../slideLayouts/slideLayout119.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20.xml.rels><?xml version="1.0" encoding="UTF-8"?>
<Relationships xmlns="http://schemas.openxmlformats.org/package/2006/relationships"><Relationship Id="rId1" Type="http://schemas.openxmlformats.org/officeDocument/2006/relationships/theme" Target="../theme/theme120.xml"/><Relationship Id="rId2" Type="http://schemas.openxmlformats.org/officeDocument/2006/relationships/slideLayout" Target="../slideLayouts/slideLayout120.xml"/>
</Relationships>
</file>

<file path=ppt/slideMasters/_rels/slideMaster121.xml.rels><?xml version="1.0" encoding="UTF-8"?>
<Relationships xmlns="http://schemas.openxmlformats.org/package/2006/relationships"><Relationship Id="rId1" Type="http://schemas.openxmlformats.org/officeDocument/2006/relationships/theme" Target="../theme/theme121.xml"/><Relationship Id="rId2" Type="http://schemas.openxmlformats.org/officeDocument/2006/relationships/slideLayout" Target="../slideLayouts/slideLayout121.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slideLayout" Target="../slideLayouts/slideLayout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47.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slideLayout" Target="../slideLayouts/slideLayout48.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slideLayout" Target="../slideLayouts/slideLayout49.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slideLayout" Target="../slideLayouts/slideLayout50.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slideLayout" Target="../slideLayouts/slideLayout51.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slideLayout" Target="../slideLayouts/slideLayout52.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slideLayout" Target="../slideLayouts/slideLayout53.xml"/>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slideLayout" Target="../slideLayouts/slideLayout54.xml"/>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slideLayout" Target="../slideLayouts/slideLayout55.xml"/>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slideLayout" Target="../slideLayouts/slideLayout56.xml"/>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slideLayout" Target="../slideLayouts/slideLayout57.xml"/>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slideLayout" Target="../slideLayouts/slideLayout58.xml"/>
</Relationships>
</file>

<file path=ppt/slideMasters/_rels/slideMaster59.xml.rels><?xml version="1.0" encoding="UTF-8"?>
<Relationships xmlns="http://schemas.openxmlformats.org/package/2006/relationships"><Relationship Id="rId1" Type="http://schemas.openxmlformats.org/officeDocument/2006/relationships/theme" Target="../theme/theme59.xml"/><Relationship Id="rId2" Type="http://schemas.openxmlformats.org/officeDocument/2006/relationships/slideLayout" Target="../slideLayouts/slideLayout59.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Relationship Id="rId2" Type="http://schemas.openxmlformats.org/officeDocument/2006/relationships/slideLayout" Target="../slideLayouts/slideLayout60.xml"/>
</Relationships>
</file>

<file path=ppt/slideMasters/_rels/slideMaster61.xml.rels><?xml version="1.0" encoding="UTF-8"?>
<Relationships xmlns="http://schemas.openxmlformats.org/package/2006/relationships"><Relationship Id="rId1" Type="http://schemas.openxmlformats.org/officeDocument/2006/relationships/theme" Target="../theme/theme61.xml"/><Relationship Id="rId2" Type="http://schemas.openxmlformats.org/officeDocument/2006/relationships/slideLayout" Target="../slideLayouts/slideLayout61.xml"/>
</Relationships>
</file>

<file path=ppt/slideMasters/_rels/slideMaster62.xml.rels><?xml version="1.0" encoding="UTF-8"?>
<Relationships xmlns="http://schemas.openxmlformats.org/package/2006/relationships"><Relationship Id="rId1" Type="http://schemas.openxmlformats.org/officeDocument/2006/relationships/theme" Target="../theme/theme62.xml"/><Relationship Id="rId2" Type="http://schemas.openxmlformats.org/officeDocument/2006/relationships/slideLayout" Target="../slideLayouts/slideLayout62.xml"/>
</Relationships>
</file>

<file path=ppt/slideMasters/_rels/slideMaster63.xml.rels><?xml version="1.0" encoding="UTF-8"?>
<Relationships xmlns="http://schemas.openxmlformats.org/package/2006/relationships"><Relationship Id="rId1" Type="http://schemas.openxmlformats.org/officeDocument/2006/relationships/theme" Target="../theme/theme63.xml"/><Relationship Id="rId2" Type="http://schemas.openxmlformats.org/officeDocument/2006/relationships/slideLayout" Target="../slideLayouts/slideLayout63.xml"/>
</Relationships>
</file>

<file path=ppt/slideMasters/_rels/slideMaster64.xml.rels><?xml version="1.0" encoding="UTF-8"?>
<Relationships xmlns="http://schemas.openxmlformats.org/package/2006/relationships"><Relationship Id="rId1" Type="http://schemas.openxmlformats.org/officeDocument/2006/relationships/theme" Target="../theme/theme64.xml"/><Relationship Id="rId2" Type="http://schemas.openxmlformats.org/officeDocument/2006/relationships/slideLayout" Target="../slideLayouts/slideLayout64.xml"/>
</Relationships>
</file>

<file path=ppt/slideMasters/_rels/slideMaster65.xml.rels><?xml version="1.0" encoding="UTF-8"?>
<Relationships xmlns="http://schemas.openxmlformats.org/package/2006/relationships"><Relationship Id="rId1" Type="http://schemas.openxmlformats.org/officeDocument/2006/relationships/theme" Target="../theme/theme65.xml"/><Relationship Id="rId2" Type="http://schemas.openxmlformats.org/officeDocument/2006/relationships/slideLayout" Target="../slideLayouts/slideLayout65.xml"/>
</Relationships>
</file>

<file path=ppt/slideMasters/_rels/slideMaster66.xml.rels><?xml version="1.0" encoding="UTF-8"?>
<Relationships xmlns="http://schemas.openxmlformats.org/package/2006/relationships"><Relationship Id="rId1" Type="http://schemas.openxmlformats.org/officeDocument/2006/relationships/theme" Target="../theme/theme66.xml"/><Relationship Id="rId2" Type="http://schemas.openxmlformats.org/officeDocument/2006/relationships/slideLayout" Target="../slideLayouts/slideLayout66.xml"/>
</Relationships>
</file>

<file path=ppt/slideMasters/_rels/slideMaster67.xml.rels><?xml version="1.0" encoding="UTF-8"?>
<Relationships xmlns="http://schemas.openxmlformats.org/package/2006/relationships"><Relationship Id="rId1" Type="http://schemas.openxmlformats.org/officeDocument/2006/relationships/theme" Target="../theme/theme67.xml"/><Relationship Id="rId2" Type="http://schemas.openxmlformats.org/officeDocument/2006/relationships/slideLayout" Target="../slideLayouts/slideLayout67.xml"/>
</Relationships>
</file>

<file path=ppt/slideMasters/_rels/slideMaster68.xml.rels><?xml version="1.0" encoding="UTF-8"?>
<Relationships xmlns="http://schemas.openxmlformats.org/package/2006/relationships"><Relationship Id="rId1" Type="http://schemas.openxmlformats.org/officeDocument/2006/relationships/theme" Target="../theme/theme68.xml"/><Relationship Id="rId2" Type="http://schemas.openxmlformats.org/officeDocument/2006/relationships/slideLayout" Target="../slideLayouts/slideLayout68.xml"/>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slideLayout" Target="../slideLayouts/slideLayout69.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Relationship Id="rId2" Type="http://schemas.openxmlformats.org/officeDocument/2006/relationships/slideLayout" Target="../slideLayouts/slideLayout70.xml"/>
</Relationships>
</file>

<file path=ppt/slideMasters/_rels/slideMaster71.xml.rels><?xml version="1.0" encoding="UTF-8"?>
<Relationships xmlns="http://schemas.openxmlformats.org/package/2006/relationships"><Relationship Id="rId1" Type="http://schemas.openxmlformats.org/officeDocument/2006/relationships/theme" Target="../theme/theme71.xml"/><Relationship Id="rId2" Type="http://schemas.openxmlformats.org/officeDocument/2006/relationships/slideLayout" Target="../slideLayouts/slideLayout71.xml"/>
</Relationships>
</file>

<file path=ppt/slideMasters/_rels/slideMaster72.xml.rels><?xml version="1.0" encoding="UTF-8"?>
<Relationships xmlns="http://schemas.openxmlformats.org/package/2006/relationships"><Relationship Id="rId1" Type="http://schemas.openxmlformats.org/officeDocument/2006/relationships/theme" Target="../theme/theme72.xml"/><Relationship Id="rId2" Type="http://schemas.openxmlformats.org/officeDocument/2006/relationships/slideLayout" Target="../slideLayouts/slideLayout72.xml"/>
</Relationships>
</file>

<file path=ppt/slideMasters/_rels/slideMaster73.xml.rels><?xml version="1.0" encoding="UTF-8"?>
<Relationships xmlns="http://schemas.openxmlformats.org/package/2006/relationships"><Relationship Id="rId1" Type="http://schemas.openxmlformats.org/officeDocument/2006/relationships/theme" Target="../theme/theme73.xml"/><Relationship Id="rId2" Type="http://schemas.openxmlformats.org/officeDocument/2006/relationships/slideLayout" Target="../slideLayouts/slideLayout73.xml"/>
</Relationships>
</file>

<file path=ppt/slideMasters/_rels/slideMaster74.xml.rels><?xml version="1.0" encoding="UTF-8"?>
<Relationships xmlns="http://schemas.openxmlformats.org/package/2006/relationships"><Relationship Id="rId1" Type="http://schemas.openxmlformats.org/officeDocument/2006/relationships/theme" Target="../theme/theme74.xml"/><Relationship Id="rId2" Type="http://schemas.openxmlformats.org/officeDocument/2006/relationships/slideLayout" Target="../slideLayouts/slideLayout74.xml"/>
</Relationships>
</file>

<file path=ppt/slideMasters/_rels/slideMaster75.xml.rels><?xml version="1.0" encoding="UTF-8"?>
<Relationships xmlns="http://schemas.openxmlformats.org/package/2006/relationships"><Relationship Id="rId1" Type="http://schemas.openxmlformats.org/officeDocument/2006/relationships/theme" Target="../theme/theme75.xml"/><Relationship Id="rId2" Type="http://schemas.openxmlformats.org/officeDocument/2006/relationships/slideLayout" Target="../slideLayouts/slideLayout75.xml"/>
</Relationships>
</file>

<file path=ppt/slideMasters/_rels/slideMaster76.xml.rels><?xml version="1.0" encoding="UTF-8"?>
<Relationships xmlns="http://schemas.openxmlformats.org/package/2006/relationships"><Relationship Id="rId1" Type="http://schemas.openxmlformats.org/officeDocument/2006/relationships/theme" Target="../theme/theme76.xml"/><Relationship Id="rId2" Type="http://schemas.openxmlformats.org/officeDocument/2006/relationships/slideLayout" Target="../slideLayouts/slideLayout76.xml"/>
</Relationships>
</file>

<file path=ppt/slideMasters/_rels/slideMaster77.xml.rels><?xml version="1.0" encoding="UTF-8"?>
<Relationships xmlns="http://schemas.openxmlformats.org/package/2006/relationships"><Relationship Id="rId1" Type="http://schemas.openxmlformats.org/officeDocument/2006/relationships/theme" Target="../theme/theme77.xml"/><Relationship Id="rId2" Type="http://schemas.openxmlformats.org/officeDocument/2006/relationships/slideLayout" Target="../slideLayouts/slideLayout77.xml"/>
</Relationships>
</file>

<file path=ppt/slideMasters/_rels/slideMaster78.xml.rels><?xml version="1.0" encoding="UTF-8"?>
<Relationships xmlns="http://schemas.openxmlformats.org/package/2006/relationships"><Relationship Id="rId1" Type="http://schemas.openxmlformats.org/officeDocument/2006/relationships/theme" Target="../theme/theme78.xml"/><Relationship Id="rId2" Type="http://schemas.openxmlformats.org/officeDocument/2006/relationships/slideLayout" Target="../slideLayouts/slideLayout78.xml"/>
</Relationships>
</file>

<file path=ppt/slideMasters/_rels/slideMaster79.xml.rels><?xml version="1.0" encoding="UTF-8"?>
<Relationships xmlns="http://schemas.openxmlformats.org/package/2006/relationships"><Relationship Id="rId1" Type="http://schemas.openxmlformats.org/officeDocument/2006/relationships/theme" Target="../theme/theme79.xml"/><Relationship Id="rId2" Type="http://schemas.openxmlformats.org/officeDocument/2006/relationships/slideLayout" Target="../slideLayouts/slideLayout79.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slideLayout" Target="../slideLayouts/slideLayout80.xml"/>
</Relationships>
</file>

<file path=ppt/slideMasters/_rels/slideMaster81.xml.rels><?xml version="1.0" encoding="UTF-8"?>
<Relationships xmlns="http://schemas.openxmlformats.org/package/2006/relationships"><Relationship Id="rId1" Type="http://schemas.openxmlformats.org/officeDocument/2006/relationships/theme" Target="../theme/theme81.xml"/><Relationship Id="rId2" Type="http://schemas.openxmlformats.org/officeDocument/2006/relationships/slideLayout" Target="../slideLayouts/slideLayout81.xml"/>
</Relationships>
</file>

<file path=ppt/slideMasters/_rels/slideMaster82.xml.rels><?xml version="1.0" encoding="UTF-8"?>
<Relationships xmlns="http://schemas.openxmlformats.org/package/2006/relationships"><Relationship Id="rId1" Type="http://schemas.openxmlformats.org/officeDocument/2006/relationships/theme" Target="../theme/theme82.xml"/><Relationship Id="rId2" Type="http://schemas.openxmlformats.org/officeDocument/2006/relationships/slideLayout" Target="../slideLayouts/slideLayout82.xml"/>
</Relationships>
</file>

<file path=ppt/slideMasters/_rels/slideMaster83.xml.rels><?xml version="1.0" encoding="UTF-8"?>
<Relationships xmlns="http://schemas.openxmlformats.org/package/2006/relationships"><Relationship Id="rId1" Type="http://schemas.openxmlformats.org/officeDocument/2006/relationships/theme" Target="../theme/theme83.xml"/><Relationship Id="rId2" Type="http://schemas.openxmlformats.org/officeDocument/2006/relationships/slideLayout" Target="../slideLayouts/slideLayout83.xml"/>
</Relationships>
</file>

<file path=ppt/slideMasters/_rels/slideMaster84.xml.rels><?xml version="1.0" encoding="UTF-8"?>
<Relationships xmlns="http://schemas.openxmlformats.org/package/2006/relationships"><Relationship Id="rId1" Type="http://schemas.openxmlformats.org/officeDocument/2006/relationships/theme" Target="../theme/theme84.xml"/><Relationship Id="rId2" Type="http://schemas.openxmlformats.org/officeDocument/2006/relationships/slideLayout" Target="../slideLayouts/slideLayout84.xml"/>
</Relationships>
</file>

<file path=ppt/slideMasters/_rels/slideMaster85.xml.rels><?xml version="1.0" encoding="UTF-8"?>
<Relationships xmlns="http://schemas.openxmlformats.org/package/2006/relationships"><Relationship Id="rId1" Type="http://schemas.openxmlformats.org/officeDocument/2006/relationships/theme" Target="../theme/theme85.xml"/><Relationship Id="rId2" Type="http://schemas.openxmlformats.org/officeDocument/2006/relationships/slideLayout" Target="../slideLayouts/slideLayout85.xml"/>
</Relationships>
</file>

<file path=ppt/slideMasters/_rels/slideMaster86.xml.rels><?xml version="1.0" encoding="UTF-8"?>
<Relationships xmlns="http://schemas.openxmlformats.org/package/2006/relationships"><Relationship Id="rId1" Type="http://schemas.openxmlformats.org/officeDocument/2006/relationships/theme" Target="../theme/theme86.xml"/><Relationship Id="rId2" Type="http://schemas.openxmlformats.org/officeDocument/2006/relationships/slideLayout" Target="../slideLayouts/slideLayout86.xml"/>
</Relationships>
</file>

<file path=ppt/slideMasters/_rels/slideMaster87.xml.rels><?xml version="1.0" encoding="UTF-8"?>
<Relationships xmlns="http://schemas.openxmlformats.org/package/2006/relationships"><Relationship Id="rId1" Type="http://schemas.openxmlformats.org/officeDocument/2006/relationships/theme" Target="../theme/theme87.xml"/><Relationship Id="rId2" Type="http://schemas.openxmlformats.org/officeDocument/2006/relationships/slideLayout" Target="../slideLayouts/slideLayout87.xml"/>
</Relationships>
</file>

<file path=ppt/slideMasters/_rels/slideMaster88.xml.rels><?xml version="1.0" encoding="UTF-8"?>
<Relationships xmlns="http://schemas.openxmlformats.org/package/2006/relationships"><Relationship Id="rId1" Type="http://schemas.openxmlformats.org/officeDocument/2006/relationships/theme" Target="../theme/theme88.xml"/><Relationship Id="rId2" Type="http://schemas.openxmlformats.org/officeDocument/2006/relationships/slideLayout" Target="../slideLayouts/slideLayout88.xml"/>
</Relationships>
</file>

<file path=ppt/slideMasters/_rels/slideMaster89.xml.rels><?xml version="1.0" encoding="UTF-8"?>
<Relationships xmlns="http://schemas.openxmlformats.org/package/2006/relationships"><Relationship Id="rId1" Type="http://schemas.openxmlformats.org/officeDocument/2006/relationships/theme" Target="../theme/theme89.xml"/><Relationship Id="rId2" Type="http://schemas.openxmlformats.org/officeDocument/2006/relationships/slideLayout" Target="../slideLayouts/slideLayout89.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_rels/slideMaster90.xml.rels><?xml version="1.0" encoding="UTF-8"?>
<Relationships xmlns="http://schemas.openxmlformats.org/package/2006/relationships"><Relationship Id="rId1" Type="http://schemas.openxmlformats.org/officeDocument/2006/relationships/theme" Target="../theme/theme90.xml"/><Relationship Id="rId2" Type="http://schemas.openxmlformats.org/officeDocument/2006/relationships/slideLayout" Target="../slideLayouts/slideLayout90.xml"/>
</Relationships>
</file>

<file path=ppt/slideMasters/_rels/slideMaster91.xml.rels><?xml version="1.0" encoding="UTF-8"?>
<Relationships xmlns="http://schemas.openxmlformats.org/package/2006/relationships"><Relationship Id="rId1" Type="http://schemas.openxmlformats.org/officeDocument/2006/relationships/theme" Target="../theme/theme91.xml"/><Relationship Id="rId2" Type="http://schemas.openxmlformats.org/officeDocument/2006/relationships/slideLayout" Target="../slideLayouts/slideLayout91.xml"/>
</Relationships>
</file>

<file path=ppt/slideMasters/_rels/slideMaster92.xml.rels><?xml version="1.0" encoding="UTF-8"?>
<Relationships xmlns="http://schemas.openxmlformats.org/package/2006/relationships"><Relationship Id="rId1" Type="http://schemas.openxmlformats.org/officeDocument/2006/relationships/theme" Target="../theme/theme92.xml"/><Relationship Id="rId2" Type="http://schemas.openxmlformats.org/officeDocument/2006/relationships/slideLayout" Target="../slideLayouts/slideLayout92.xml"/>
</Relationships>
</file>

<file path=ppt/slideMasters/_rels/slideMaster93.xml.rels><?xml version="1.0" encoding="UTF-8"?>
<Relationships xmlns="http://schemas.openxmlformats.org/package/2006/relationships"><Relationship Id="rId1" Type="http://schemas.openxmlformats.org/officeDocument/2006/relationships/theme" Target="../theme/theme93.xml"/><Relationship Id="rId2" Type="http://schemas.openxmlformats.org/officeDocument/2006/relationships/slideLayout" Target="../slideLayouts/slideLayout93.xml"/>
</Relationships>
</file>

<file path=ppt/slideMasters/_rels/slideMaster94.xml.rels><?xml version="1.0" encoding="UTF-8"?>
<Relationships xmlns="http://schemas.openxmlformats.org/package/2006/relationships"><Relationship Id="rId1" Type="http://schemas.openxmlformats.org/officeDocument/2006/relationships/theme" Target="../theme/theme94.xml"/><Relationship Id="rId2" Type="http://schemas.openxmlformats.org/officeDocument/2006/relationships/slideLayout" Target="../slideLayouts/slideLayout94.xml"/>
</Relationships>
</file>

<file path=ppt/slideMasters/_rels/slideMaster95.xml.rels><?xml version="1.0" encoding="UTF-8"?>
<Relationships xmlns="http://schemas.openxmlformats.org/package/2006/relationships"><Relationship Id="rId1" Type="http://schemas.openxmlformats.org/officeDocument/2006/relationships/theme" Target="../theme/theme95.xml"/><Relationship Id="rId2" Type="http://schemas.openxmlformats.org/officeDocument/2006/relationships/slideLayout" Target="../slideLayouts/slideLayout95.xml"/>
</Relationships>
</file>

<file path=ppt/slideMasters/_rels/slideMaster96.xml.rels><?xml version="1.0" encoding="UTF-8"?>
<Relationships xmlns="http://schemas.openxmlformats.org/package/2006/relationships"><Relationship Id="rId1" Type="http://schemas.openxmlformats.org/officeDocument/2006/relationships/theme" Target="../theme/theme96.xml"/><Relationship Id="rId2" Type="http://schemas.openxmlformats.org/officeDocument/2006/relationships/slideLayout" Target="../slideLayouts/slideLayout96.xml"/>
</Relationships>
</file>

<file path=ppt/slideMasters/_rels/slideMaster97.xml.rels><?xml version="1.0" encoding="UTF-8"?>
<Relationships xmlns="http://schemas.openxmlformats.org/package/2006/relationships"><Relationship Id="rId1" Type="http://schemas.openxmlformats.org/officeDocument/2006/relationships/theme" Target="../theme/theme97.xml"/><Relationship Id="rId2" Type="http://schemas.openxmlformats.org/officeDocument/2006/relationships/slideLayout" Target="../slideLayouts/slideLayout97.xml"/>
</Relationships>
</file>

<file path=ppt/slideMasters/_rels/slideMaster98.xml.rels><?xml version="1.0" encoding="UTF-8"?>
<Relationships xmlns="http://schemas.openxmlformats.org/package/2006/relationships"><Relationship Id="rId1" Type="http://schemas.openxmlformats.org/officeDocument/2006/relationships/theme" Target="../theme/theme98.xml"/><Relationship Id="rId2" Type="http://schemas.openxmlformats.org/officeDocument/2006/relationships/slideLayout" Target="../slideLayouts/slideLayout98.xml"/>
</Relationships>
</file>

<file path=ppt/slideMasters/_rels/slideMaster99.xml.rels><?xml version="1.0" encoding="UTF-8"?>
<Relationships xmlns="http://schemas.openxmlformats.org/package/2006/relationships"><Relationship Id="rId1" Type="http://schemas.openxmlformats.org/officeDocument/2006/relationships/theme" Target="../theme/theme99.xml"/><Relationship Id="rId2" Type="http://schemas.openxmlformats.org/officeDocument/2006/relationships/slideLayout" Target="../slideLayouts/slideLayout9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0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3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37"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38"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39"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40"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41"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42"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47" r:id="rId2"/>
  </p:sldLayoutIdLst>
</p:sldMaster>
</file>

<file path=ppt/slideMasters/slideMaster10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4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544"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49" r:id="rId2"/>
  </p:sldLayoutIdLst>
</p:sldMaster>
</file>

<file path=ppt/slideMasters/slideMaster10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45"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51" r:id="rId2"/>
  </p:sldLayoutIdLst>
</p:sldMaster>
</file>

<file path=ppt/slideMasters/slideMaster10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4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49"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53" r:id="rId2"/>
  </p:sldLayoutIdLst>
</p:sldMaster>
</file>

<file path=ppt/slideMasters/slideMaster10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5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53"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54"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55" r:id="rId2"/>
  </p:sldLayoutIdLst>
</p:sldMaster>
</file>

<file path=ppt/slideMasters/slideMaster10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5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57" r:id="rId2"/>
  </p:sldLayoutIdLst>
</p:sldMaster>
</file>

<file path=ppt/slideMasters/slideMaster10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59" r:id="rId2"/>
  </p:sldLayoutIdLst>
</p:sldMaster>
</file>

<file path=ppt/slideMasters/slideMaster10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6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62"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63"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61" r:id="rId2"/>
  </p:sldLayoutIdLst>
</p:sldMaster>
</file>

<file path=ppt/slideMasters/slideMaster10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69"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7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71"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63" r:id="rId2"/>
  </p:sldLayoutIdLst>
</p:sldMaster>
</file>

<file path=ppt/slideMasters/slideMaster10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7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7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7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79"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65"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0"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1"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8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85"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86"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67" r:id="rId2"/>
  </p:sldLayoutIdLst>
</p:sldMaster>
</file>

<file path=ppt/slideMasters/slideMaster1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9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9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9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93"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94"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69" r:id="rId2"/>
  </p:sldLayoutIdLst>
</p:sldMaster>
</file>

<file path=ppt/slideMasters/slideMaster1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0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601"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02"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03"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04"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05"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06"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71" r:id="rId2"/>
  </p:sldLayoutIdLst>
</p:sldMaster>
</file>

<file path=ppt/slideMasters/slideMaster1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0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608"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73" r:id="rId2"/>
  </p:sldLayoutIdLst>
</p:sldMaster>
</file>

<file path=ppt/slideMasters/slideMaster1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09"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75" r:id="rId2"/>
  </p:sldLayoutIdLst>
</p:sldMaster>
</file>

<file path=ppt/slideMasters/slideMaster1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613"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77" r:id="rId2"/>
  </p:sldLayoutIdLst>
</p:sldMaster>
</file>

<file path=ppt/slideMasters/slideMaster1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1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617"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18"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79" r:id="rId2"/>
  </p:sldLayoutIdLst>
</p:sldMaster>
</file>

<file path=ppt/slideMasters/slideMaster1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2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81" r:id="rId2"/>
  </p:sldLayoutIdLst>
</p:sldMaster>
</file>

<file path=ppt/slideMasters/slideMaster1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83" r:id="rId2"/>
  </p:sldLayoutIdLst>
</p:sldMaster>
</file>

<file path=ppt/slideMasters/slideMaster1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2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62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26"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27"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85"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7"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9"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3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633"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3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35"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87" r:id="rId2"/>
  </p:sldLayoutIdLst>
</p:sldMaster>
</file>

<file path=ppt/slideMasters/slideMaster1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40" name="CustomShape 1" hidden="1"/>
          <p:cNvSpPr/>
          <p:nvPr/>
        </p:nvSpPr>
        <p:spPr>
          <a:xfrm>
            <a:off x="1143000" y="3048120"/>
            <a:ext cx="4570920" cy="304668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41" name="PlaceHolder 1"/>
          <p:cNvSpPr>
            <a:spLocks noGrp="1"/>
          </p:cNvSpPr>
          <p:nvPr>
            <p:ph type="title"/>
          </p:nvPr>
        </p:nvSpPr>
        <p:spPr>
          <a:xfrm>
            <a:off x="342720" y="364680"/>
            <a:ext cx="6170760" cy="1525320"/>
          </a:xfrm>
          <a:prstGeom prst="rect">
            <a:avLst/>
          </a:prstGeom>
          <a:noFill/>
          <a:ln w="0">
            <a:noFill/>
          </a:ln>
        </p:spPr>
        <p:txBody>
          <a:bodyPr lIns="0" rIns="0" tIns="0" bIns="0" anchor="ctr">
            <a:noAutofit/>
          </a:bodyPr>
          <a:p>
            <a:pPr indent="0">
              <a:buNone/>
            </a:pPr>
            <a:r>
              <a:rPr b="0" lang="fr-BE" sz="1800" spc="-1" strike="noStrike">
                <a:solidFill>
                  <a:srgbClr val="000000"/>
                </a:solidFill>
                <a:latin typeface="Arial"/>
              </a:rPr>
              <a:t>Cliquez pour éditer le format du texte-titre</a:t>
            </a:r>
            <a:endParaRPr b="0" lang="fr-BE" sz="1800" spc="-1" strike="noStrike">
              <a:solidFill>
                <a:srgbClr val="000000"/>
              </a:solidFill>
              <a:latin typeface="Arial"/>
            </a:endParaRPr>
          </a:p>
        </p:txBody>
      </p:sp>
      <p:sp>
        <p:nvSpPr>
          <p:cNvPr id="642"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BE" sz="3200" spc="-1" strike="noStrike">
                <a:solidFill>
                  <a:srgbClr val="000000"/>
                </a:solidFill>
                <a:latin typeface="Arial"/>
              </a:rPr>
              <a:t>Cliquez pour éditer le format du plan de texte</a:t>
            </a:r>
            <a:endParaRPr b="0" lang="fr-B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BE" sz="2800" spc="-1" strike="noStrike">
                <a:solidFill>
                  <a:srgbClr val="000000"/>
                </a:solidFill>
                <a:latin typeface="Arial"/>
              </a:rPr>
              <a:t>Second niveau de plan</a:t>
            </a:r>
            <a:endParaRPr b="0" lang="fr-B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BE" sz="2400" spc="-1" strike="noStrike">
                <a:solidFill>
                  <a:srgbClr val="000000"/>
                </a:solidFill>
                <a:latin typeface="Arial"/>
              </a:rPr>
              <a:t>Troisième niveau de plan</a:t>
            </a:r>
            <a:endParaRPr b="0" lang="fr-B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BE" sz="2000" spc="-1" strike="noStrike">
                <a:solidFill>
                  <a:srgbClr val="000000"/>
                </a:solidFill>
                <a:latin typeface="Arial"/>
              </a:rPr>
              <a:t>Quatrième niveau de plan</a:t>
            </a:r>
            <a:endParaRPr b="0" lang="fr-B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BE" sz="2000" spc="-1" strike="noStrike">
                <a:solidFill>
                  <a:srgbClr val="000000"/>
                </a:solidFill>
                <a:latin typeface="Arial"/>
              </a:rPr>
              <a:t>Cinquième niveau de plan</a:t>
            </a:r>
            <a:endParaRPr b="0" lang="fr-B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BE" sz="2000" spc="-1" strike="noStrike">
                <a:solidFill>
                  <a:srgbClr val="000000"/>
                </a:solidFill>
                <a:latin typeface="Arial"/>
              </a:rPr>
              <a:t>Sixième niveau de plan</a:t>
            </a:r>
            <a:endParaRPr b="0" lang="fr-B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BE" sz="2000" spc="-1" strike="noStrike">
                <a:solidFill>
                  <a:srgbClr val="000000"/>
                </a:solidFill>
                <a:latin typeface="Arial"/>
              </a:rPr>
              <a:t>Septième niveau de plan</a:t>
            </a:r>
            <a:endParaRPr b="0" lang="fr-B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889"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6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67"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73"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74"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7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8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81"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82"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89"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90"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91"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92"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93"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94"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9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96"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01"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9"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0"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05"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06"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1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1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14"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15"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2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2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23"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2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3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31"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3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37"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38"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4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4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45"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46"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53"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54"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55"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56"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57"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58"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5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160"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7"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8"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07"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65"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69"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70"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7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15"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7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7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78"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79"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17"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8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85"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8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87"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19"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19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9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195"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21" r:id="rId2"/>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0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01"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02"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23" r:id="rId2"/>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0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0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0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09"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10"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25"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5"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6"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7"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8"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9"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0"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1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17"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18"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19"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20"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21"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22"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2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224"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29" r:id="rId2"/>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25"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31" r:id="rId2"/>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2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29"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33"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33"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34"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35"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3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37"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39" r:id="rId2"/>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4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42"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43"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41"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4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49"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5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51"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43" r:id="rId2"/>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5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5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5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59"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4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32"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6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65"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66"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47" r:id="rId2"/>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7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7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7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73"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74"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49" r:id="rId2"/>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81"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82"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83"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84"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85"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86"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51" r:id="rId2"/>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7"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288"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53" r:id="rId2"/>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89"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55" r:id="rId2"/>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9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93"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57" r:id="rId2"/>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29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297"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298"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59" r:id="rId2"/>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0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61" r:id="rId2"/>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63" r:id="rId2"/>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0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06"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07"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65"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1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13"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1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15"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67" r:id="rId2"/>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2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21"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2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23"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69" r:id="rId2"/>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2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29"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30"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71" r:id="rId2"/>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3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3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3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37"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38"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73" r:id="rId2"/>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4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45"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46"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47"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48"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49"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50"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75" r:id="rId2"/>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5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352"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77" r:id="rId2"/>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53"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79" r:id="rId2"/>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5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57"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81" r:id="rId2"/>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6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6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62"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83" r:id="rId2"/>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6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85"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7"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87" r:id="rId2"/>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6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6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70"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71"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89" r:id="rId2"/>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7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77"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7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79"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91" r:id="rId2"/>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8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85"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8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87"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93" r:id="rId2"/>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9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93"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394"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95" r:id="rId2"/>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39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39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0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01"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02"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97" r:id="rId2"/>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0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09"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10"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11"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12"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13"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14"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799" r:id="rId2"/>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1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416"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01" r:id="rId2"/>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17"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03" r:id="rId2"/>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2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21"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05"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2"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2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25"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26"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07" r:id="rId2"/>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3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09" r:id="rId2"/>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11" r:id="rId2"/>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3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3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34"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35"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13" r:id="rId2"/>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4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41"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42"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43"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15" r:id="rId2"/>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4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49"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50"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51"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17" r:id="rId2"/>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5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57"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58"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19" r:id="rId2"/>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6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6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6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65"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66"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21" r:id="rId2"/>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7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73" name="PlaceHolder 2"/>
          <p:cNvSpPr>
            <a:spLocks noGrp="1"/>
          </p:cNvSpPr>
          <p:nvPr>
            <p:ph type="body"/>
          </p:nvPr>
        </p:nvSpPr>
        <p:spPr>
          <a:xfrm>
            <a:off x="34272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74" name="PlaceHolder 3"/>
          <p:cNvSpPr>
            <a:spLocks noGrp="1"/>
          </p:cNvSpPr>
          <p:nvPr>
            <p:ph type="body"/>
          </p:nvPr>
        </p:nvSpPr>
        <p:spPr>
          <a:xfrm>
            <a:off x="242964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75" name="PlaceHolder 4"/>
          <p:cNvSpPr>
            <a:spLocks noGrp="1"/>
          </p:cNvSpPr>
          <p:nvPr>
            <p:ph type="body"/>
          </p:nvPr>
        </p:nvSpPr>
        <p:spPr>
          <a:xfrm>
            <a:off x="4516560" y="21394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76" name="PlaceHolder 5"/>
          <p:cNvSpPr>
            <a:spLocks noGrp="1"/>
          </p:cNvSpPr>
          <p:nvPr>
            <p:ph type="body"/>
          </p:nvPr>
        </p:nvSpPr>
        <p:spPr>
          <a:xfrm>
            <a:off x="451656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77" name="PlaceHolder 6"/>
          <p:cNvSpPr>
            <a:spLocks noGrp="1"/>
          </p:cNvSpPr>
          <p:nvPr>
            <p:ph type="body"/>
          </p:nvPr>
        </p:nvSpPr>
        <p:spPr>
          <a:xfrm>
            <a:off x="242964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78" name="PlaceHolder 7"/>
          <p:cNvSpPr>
            <a:spLocks noGrp="1"/>
          </p:cNvSpPr>
          <p:nvPr>
            <p:ph type="body"/>
          </p:nvPr>
        </p:nvSpPr>
        <p:spPr>
          <a:xfrm>
            <a:off x="342720" y="4909680"/>
            <a:ext cx="1986840" cy="2529000"/>
          </a:xfrm>
          <a:prstGeom prst="rect">
            <a:avLst/>
          </a:prstGeom>
          <a:noFill/>
          <a:ln w="0">
            <a:noFill/>
          </a:ln>
        </p:spPr>
        <p:txBody>
          <a:bodyPr lIns="0" rIns="0" tIns="0" bIns="0" anchor="t">
            <a:normAutofit fontScale="12222"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23" r:id="rId2"/>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7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indent="0" algn="ctr">
              <a:buNone/>
            </a:pPr>
            <a:r>
              <a:rPr b="0" lang="fr-BE" sz="4400" spc="-1" strike="noStrike">
                <a:solidFill>
                  <a:srgbClr val="ffffff"/>
                </a:solidFill>
                <a:latin typeface="Arial"/>
              </a:rPr>
              <a:t>Cliquez pour éditer le format du texte-titre</a:t>
            </a:r>
            <a:endParaRPr b="0" lang="fr-BE" sz="4400" spc="-1" strike="noStrike">
              <a:solidFill>
                <a:srgbClr val="ffffff"/>
              </a:solidFill>
              <a:latin typeface="Arial"/>
            </a:endParaRPr>
          </a:p>
        </p:txBody>
      </p:sp>
      <p:sp>
        <p:nvSpPr>
          <p:cNvPr id="480"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3200" spc="-1" strike="noStrike">
                <a:solidFill>
                  <a:srgbClr val="ffffff"/>
                </a:solidFill>
                <a:latin typeface="Arial"/>
              </a:rPr>
              <a:t>Cliquez pour éditer le format du plan de texte</a:t>
            </a:r>
            <a:endParaRPr b="0" lang="fr-BE"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2800" spc="-1" strike="noStrike">
                <a:solidFill>
                  <a:srgbClr val="ffffff"/>
                </a:solidFill>
                <a:latin typeface="Arial"/>
              </a:rPr>
              <a:t>Second niveau de plan</a:t>
            </a:r>
            <a:endParaRPr b="0" lang="fr-BE"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2400" spc="-1" strike="noStrike">
                <a:solidFill>
                  <a:srgbClr val="ffffff"/>
                </a:solidFill>
                <a:latin typeface="Arial"/>
              </a:rPr>
              <a:t>Troisième niveau de plan</a:t>
            </a:r>
            <a:endParaRPr b="0" lang="fr-BE"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2000" spc="-1" strike="noStrike">
                <a:solidFill>
                  <a:srgbClr val="ffffff"/>
                </a:solidFill>
                <a:latin typeface="Arial"/>
              </a:rPr>
              <a:t>Quatrième niveau de plan</a:t>
            </a:r>
            <a:endParaRPr b="0" lang="fr-BE"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2000" spc="-1" strike="noStrike">
                <a:solidFill>
                  <a:srgbClr val="ffffff"/>
                </a:solidFill>
                <a:latin typeface="Arial"/>
              </a:rPr>
              <a:t>Cinquième niveau de plan</a:t>
            </a:r>
            <a:endParaRPr b="0" lang="fr-BE"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2000" spc="-1" strike="noStrike">
                <a:solidFill>
                  <a:srgbClr val="ffffff"/>
                </a:solidFill>
                <a:latin typeface="Arial"/>
              </a:rPr>
              <a:t>Sixième niveau de plan</a:t>
            </a:r>
            <a:endParaRPr b="0" lang="fr-BE"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2000" spc="-1" strike="noStrike">
                <a:solidFill>
                  <a:srgbClr val="ffffff"/>
                </a:solidFill>
                <a:latin typeface="Arial"/>
              </a:rPr>
              <a:t>Septième niveau de plan</a:t>
            </a:r>
            <a:endParaRPr b="0" lang="fr-BE"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25"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Masters/slideMaster9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1"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27" r:id="rId2"/>
  </p:sldLayoutIdLst>
</p:sldMaster>
</file>

<file path=ppt/slideMasters/slideMaster9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85" name="PlaceHolder 2"/>
          <p:cNvSpPr>
            <a:spLocks noGrp="1"/>
          </p:cNvSpPr>
          <p:nvPr>
            <p:ph type="body"/>
          </p:nvPr>
        </p:nvSpPr>
        <p:spPr>
          <a:xfrm>
            <a:off x="342720" y="2139480"/>
            <a:ext cx="6171480" cy="530244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29" r:id="rId2"/>
  </p:sldLayoutIdLst>
</p:sldMaster>
</file>

<file path=ppt/slideMasters/slideMaster9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88"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89"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90" name="PlaceHolder 3"/>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31" r:id="rId2"/>
  </p:sldLayoutIdLst>
</p:sldMaster>
</file>

<file path=ppt/slideMasters/slideMaster9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9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33" r:id="rId2"/>
  </p:sldLayoutIdLst>
</p:sldMaster>
</file>

<file path=ppt/slideMasters/slideMaster9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835" r:id="rId2"/>
  </p:sldLayoutIdLst>
</p:sldMaster>
</file>

<file path=ppt/slideMasters/slideMaster9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49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49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98" name="PlaceHolder 3"/>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499" name="PlaceHolder 4"/>
          <p:cNvSpPr>
            <a:spLocks noGrp="1"/>
          </p:cNvSpPr>
          <p:nvPr>
            <p:ph type="body"/>
          </p:nvPr>
        </p:nvSpPr>
        <p:spPr>
          <a:xfrm>
            <a:off x="35053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37" r:id="rId2"/>
  </p:sldLayoutIdLst>
</p:sldMaster>
</file>

<file path=ppt/slideMasters/slideMaster9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04"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05" name="PlaceHolder 2"/>
          <p:cNvSpPr>
            <a:spLocks noGrp="1"/>
          </p:cNvSpPr>
          <p:nvPr>
            <p:ph type="body"/>
          </p:nvPr>
        </p:nvSpPr>
        <p:spPr>
          <a:xfrm>
            <a:off x="342720" y="2139480"/>
            <a:ext cx="3011400" cy="5302440"/>
          </a:xfrm>
          <a:prstGeom prst="rect">
            <a:avLst/>
          </a:prstGeom>
          <a:noFill/>
          <a:ln w="0">
            <a:noFill/>
          </a:ln>
        </p:spPr>
        <p:txBody>
          <a:bodyPr lIns="0" rIns="0" tIns="0" bIns="0" anchor="t">
            <a:normAutofit fontScale="62222" lnSpcReduction="2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06"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07"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39" r:id="rId2"/>
  </p:sldLayoutIdLst>
</p:sldMaster>
</file>

<file path=ppt/slideMasters/slideMaster9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12"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13"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14"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15" name="PlaceHolder 4"/>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41" r:id="rId2"/>
  </p:sldLayoutIdLst>
</p:sldMaster>
</file>

<file path=ppt/slideMasters/slideMaster9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20"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21" name="PlaceHolder 2"/>
          <p:cNvSpPr>
            <a:spLocks noGrp="1"/>
          </p:cNvSpPr>
          <p:nvPr>
            <p:ph type="body"/>
          </p:nvPr>
        </p:nvSpPr>
        <p:spPr>
          <a:xfrm>
            <a:off x="342720" y="21394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22" name="PlaceHolder 3"/>
          <p:cNvSpPr>
            <a:spLocks noGrp="1"/>
          </p:cNvSpPr>
          <p:nvPr>
            <p:ph type="body"/>
          </p:nvPr>
        </p:nvSpPr>
        <p:spPr>
          <a:xfrm>
            <a:off x="342720" y="4909680"/>
            <a:ext cx="6171480" cy="252900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43" r:id="rId2"/>
  </p:sldLayoutIdLst>
</p:sldMaster>
</file>

<file path=ppt/slideMasters/slideMaster9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526" name="PlaceHolder 1"/>
          <p:cNvSpPr>
            <a:spLocks noGrp="1"/>
          </p:cNvSpPr>
          <p:nvPr>
            <p:ph type="title"/>
          </p:nvPr>
        </p:nvSpPr>
        <p:spPr>
          <a:xfrm>
            <a:off x="342720" y="364680"/>
            <a:ext cx="6171480" cy="1526040"/>
          </a:xfrm>
          <a:prstGeom prst="rect">
            <a:avLst/>
          </a:prstGeom>
          <a:noFill/>
          <a:ln w="0">
            <a:noFill/>
          </a:ln>
        </p:spPr>
        <p:txBody>
          <a:bodyPr lIns="0" rIns="0" tIns="0" bIns="0" anchor="ctr">
            <a:noAutofit/>
          </a:bodyPr>
          <a:p>
            <a:pPr indent="0">
              <a:buNone/>
            </a:pPr>
            <a:r>
              <a:rPr b="0" lang="fr-BE" sz="1800" spc="-1" strike="noStrike">
                <a:solidFill>
                  <a:srgbClr val="ffffff"/>
                </a:solidFill>
                <a:latin typeface="Arial"/>
              </a:rPr>
              <a:t>Cliquez pour éditer le format du texte-titre</a:t>
            </a:r>
            <a:endParaRPr b="0" lang="fr-BE" sz="1800" spc="-1" strike="noStrike">
              <a:solidFill>
                <a:srgbClr val="ffffff"/>
              </a:solidFill>
              <a:latin typeface="Arial"/>
            </a:endParaRPr>
          </a:p>
        </p:txBody>
      </p:sp>
      <p:sp>
        <p:nvSpPr>
          <p:cNvPr id="527" name="PlaceHolder 2"/>
          <p:cNvSpPr>
            <a:spLocks noGrp="1"/>
          </p:cNvSpPr>
          <p:nvPr>
            <p:ph type="body"/>
          </p:nvPr>
        </p:nvSpPr>
        <p:spPr>
          <a:xfrm>
            <a:off x="3427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28" name="PlaceHolder 3"/>
          <p:cNvSpPr>
            <a:spLocks noGrp="1"/>
          </p:cNvSpPr>
          <p:nvPr>
            <p:ph type="body"/>
          </p:nvPr>
        </p:nvSpPr>
        <p:spPr>
          <a:xfrm>
            <a:off x="3505320" y="21394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29" name="PlaceHolder 4"/>
          <p:cNvSpPr>
            <a:spLocks noGrp="1"/>
          </p:cNvSpPr>
          <p:nvPr>
            <p:ph type="body"/>
          </p:nvPr>
        </p:nvSpPr>
        <p:spPr>
          <a:xfrm>
            <a:off x="35053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
        <p:nvSpPr>
          <p:cNvPr id="530" name="PlaceHolder 5"/>
          <p:cNvSpPr>
            <a:spLocks noGrp="1"/>
          </p:cNvSpPr>
          <p:nvPr>
            <p:ph type="body"/>
          </p:nvPr>
        </p:nvSpPr>
        <p:spPr>
          <a:xfrm>
            <a:off x="342720" y="4909680"/>
            <a:ext cx="3011400" cy="2529000"/>
          </a:xfrm>
          <a:prstGeom prst="rect">
            <a:avLst/>
          </a:prstGeom>
          <a:noFill/>
          <a:ln w="0">
            <a:noFill/>
          </a:ln>
        </p:spPr>
        <p:txBody>
          <a:bodyPr lIns="0" rIns="0" tIns="0" bIns="0" anchor="t">
            <a:normAutofit fontScale="25000" lnSpcReduction="10000"/>
          </a:bodyPr>
          <a:p>
            <a:pPr marL="432000" indent="-324000">
              <a:spcBef>
                <a:spcPts val="1417"/>
              </a:spcBef>
              <a:buClr>
                <a:srgbClr val="ffffff"/>
              </a:buClr>
              <a:buSzPct val="45000"/>
              <a:buFont typeface="Wingdings" charset="2"/>
              <a:buChar char=""/>
            </a:pPr>
            <a:r>
              <a:rPr b="0" lang="fr-BE" sz="1800" spc="-1" strike="noStrike">
                <a:solidFill>
                  <a:srgbClr val="ffffff"/>
                </a:solidFill>
                <a:latin typeface="Arial"/>
              </a:rPr>
              <a:t>Cliquez pour éditer le format du plan de texte</a:t>
            </a:r>
            <a:endParaRPr b="0" lang="fr-BE" sz="18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fr-BE" sz="1800" spc="-1" strike="noStrike">
                <a:solidFill>
                  <a:srgbClr val="ffffff"/>
                </a:solidFill>
                <a:latin typeface="Arial"/>
              </a:rPr>
              <a:t>Second niveau de plan</a:t>
            </a:r>
            <a:endParaRPr b="0" lang="fr-BE" sz="1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fr-BE" sz="1800" spc="-1" strike="noStrike">
                <a:solidFill>
                  <a:srgbClr val="ffffff"/>
                </a:solidFill>
                <a:latin typeface="Arial"/>
              </a:rPr>
              <a:t>Troisième niveau de plan</a:t>
            </a:r>
            <a:endParaRPr b="0" lang="fr-BE" sz="18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fr-BE" sz="1800" spc="-1" strike="noStrike">
                <a:solidFill>
                  <a:srgbClr val="ffffff"/>
                </a:solidFill>
                <a:latin typeface="Arial"/>
              </a:rPr>
              <a:t>Quatrième niveau de plan</a:t>
            </a:r>
            <a:endParaRPr b="0" lang="fr-BE" sz="18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fr-BE" sz="1800" spc="-1" strike="noStrike">
                <a:solidFill>
                  <a:srgbClr val="ffffff"/>
                </a:solidFill>
                <a:latin typeface="Arial"/>
              </a:rPr>
              <a:t>Cinquième niveau de plan</a:t>
            </a:r>
            <a:endParaRPr b="0" lang="fr-BE" sz="18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fr-BE" sz="1800" spc="-1" strike="noStrike">
                <a:solidFill>
                  <a:srgbClr val="ffffff"/>
                </a:solidFill>
                <a:latin typeface="Arial"/>
              </a:rPr>
              <a:t>Sixième niveau de plan</a:t>
            </a:r>
            <a:endParaRPr b="0" lang="fr-BE" sz="18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fr-BE" sz="1800" spc="-1" strike="noStrike">
                <a:solidFill>
                  <a:srgbClr val="ffffff"/>
                </a:solidFill>
                <a:latin typeface="Arial"/>
              </a:rPr>
              <a:t>Septième niveau de plan</a:t>
            </a:r>
            <a:endParaRPr b="0" lang="fr-BE" sz="18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845"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5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1.xml"/>
</Relationships>
</file>

<file path=ppt/slides/_rels/slide3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0.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0.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0.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0.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0.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0.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0.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CustomShape 1"/>
          <p:cNvSpPr/>
          <p:nvPr/>
        </p:nvSpPr>
        <p:spPr>
          <a:xfrm>
            <a:off x="-289080" y="1440000"/>
            <a:ext cx="7461000" cy="6733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BE" sz="2400" spc="-1" strike="noStrike" u="sng">
                <a:solidFill>
                  <a:srgbClr val="ffffff"/>
                </a:solidFill>
                <a:uFill>
                  <a:solidFill>
                    <a:srgbClr val="ffffff"/>
                  </a:solidFill>
                </a:uFill>
                <a:latin typeface="Cambria"/>
                <a:ea typeface="DejaVu Sans"/>
              </a:rPr>
              <a:t>MESSE DU 14 SEPTEMBRE 2025</a:t>
            </a: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r>
              <a:rPr b="1" lang="fr-BE" sz="2400" spc="-1" strike="noStrike" u="sng">
                <a:solidFill>
                  <a:srgbClr val="ffffff"/>
                </a:solidFill>
                <a:uFill>
                  <a:solidFill>
                    <a:srgbClr val="ffffff"/>
                  </a:solidFill>
                </a:uFill>
                <a:latin typeface="Cambria"/>
                <a:ea typeface="DejaVu Sans"/>
              </a:rPr>
              <a:t>24ème dimanche ordinaire </a:t>
            </a: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r>
              <a:rPr b="1" lang="fr-BE" sz="2400" spc="-1" strike="noStrike" u="sng">
                <a:solidFill>
                  <a:srgbClr val="ffffff"/>
                </a:solidFill>
                <a:uFill>
                  <a:solidFill>
                    <a:srgbClr val="ffffff"/>
                  </a:solidFill>
                </a:uFill>
                <a:latin typeface="Cambria"/>
                <a:ea typeface="DejaVu Sans"/>
              </a:rPr>
              <a:t>Année C</a:t>
            </a: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r>
              <a:rPr b="1" lang="fr-BE" sz="4000" spc="-1" strike="noStrike" u="sng">
                <a:solidFill>
                  <a:srgbClr val="ffffff"/>
                </a:solidFill>
                <a:uFill>
                  <a:solidFill>
                    <a:srgbClr val="ffffff"/>
                  </a:solidFill>
                </a:uFill>
                <a:latin typeface="Cambria"/>
                <a:ea typeface="DejaVu Sans"/>
              </a:rPr>
              <a:t>La Croix Glorieuse</a:t>
            </a:r>
            <a:endParaRPr b="0" lang="fr-BE" sz="4000" spc="-1" strike="noStrike">
              <a:solidFill>
                <a:srgbClr val="ffffff"/>
              </a:solidFill>
              <a:latin typeface="Arial"/>
            </a:endParaRPr>
          </a:p>
          <a:p>
            <a:pPr algn="ctr">
              <a:lnSpc>
                <a:spcPct val="100000"/>
              </a:lnSpc>
            </a:pPr>
            <a:endParaRPr b="0" lang="fr-BE" sz="4000" spc="-1" strike="noStrike">
              <a:solidFill>
                <a:srgbClr val="ffffff"/>
              </a:solidFill>
              <a:latin typeface="Arial"/>
            </a:endParaRPr>
          </a:p>
          <a:p>
            <a:pPr algn="ctr">
              <a:lnSpc>
                <a:spcPct val="100000"/>
              </a:lnSpc>
            </a:pPr>
            <a:endParaRPr b="0" lang="fr-BE" sz="4000" spc="-1" strike="noStrike">
              <a:solidFill>
                <a:srgbClr val="ffffff"/>
              </a:solidFill>
              <a:latin typeface="Arial"/>
            </a:endParaRPr>
          </a:p>
          <a:p>
            <a:pPr algn="ctr">
              <a:lnSpc>
                <a:spcPct val="100000"/>
              </a:lnSpc>
            </a:pPr>
            <a:endParaRPr b="0" lang="fr-BE" sz="4000" spc="-1" strike="noStrike">
              <a:solidFill>
                <a:srgbClr val="ffffff"/>
              </a:solidFill>
              <a:latin typeface="Arial"/>
            </a:endParaRPr>
          </a:p>
          <a:p>
            <a:pPr algn="ctr">
              <a:lnSpc>
                <a:spcPct val="100000"/>
              </a:lnSpc>
            </a:pPr>
            <a:r>
              <a:rPr b="1" lang="fr-BE" sz="2800" spc="-1" strike="noStrike" u="sng">
                <a:solidFill>
                  <a:srgbClr val="ffffff"/>
                </a:solidFill>
                <a:uFill>
                  <a:solidFill>
                    <a:srgbClr val="ffffff"/>
                  </a:solidFill>
                </a:uFill>
                <a:latin typeface="Cambria"/>
                <a:ea typeface="DejaVu Sans"/>
              </a:rPr>
              <a:t>Messe des Familles</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CustomShape 25"/>
          <p:cNvSpPr/>
          <p:nvPr/>
        </p:nvSpPr>
        <p:spPr>
          <a:xfrm>
            <a:off x="63360" y="1640160"/>
            <a:ext cx="6942600" cy="532908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pPr>
            <a:r>
              <a:rPr b="1" i="1" lang="fr-BE" sz="3200" spc="-1" strike="noStrike">
                <a:solidFill>
                  <a:srgbClr val="ffffff"/>
                </a:solidFill>
                <a:latin typeface="Arial"/>
                <a:ea typeface="DejaVu Sans"/>
              </a:rPr>
              <a:t>Refrain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Venez chantons notre Dieu</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lui le roi des cieux !</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Il est venu pour sauver l'humanité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et nous donner la vie.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Exulte pour ton roi,</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Jérusalem danse de joie.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br>
              <a:rPr sz="3200"/>
            </a:b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CustomShape 1"/>
          <p:cNvSpPr/>
          <p:nvPr/>
        </p:nvSpPr>
        <p:spPr>
          <a:xfrm>
            <a:off x="72000" y="144000"/>
            <a:ext cx="6789600" cy="8429400"/>
          </a:xfrm>
          <a:prstGeom prst="rect">
            <a:avLst/>
          </a:prstGeom>
          <a:noFill/>
          <a:ln w="0">
            <a:noFill/>
          </a:ln>
        </p:spPr>
        <p:style>
          <a:lnRef idx="0"/>
          <a:fillRef idx="0"/>
          <a:effectRef idx="0"/>
          <a:fontRef idx="minor"/>
        </p:style>
        <p:txBody>
          <a:bodyPr lIns="90000" rIns="90000" tIns="45000" bIns="45000" anchor="t">
            <a:noAutofit/>
          </a:bodyPr>
          <a:p>
            <a:pPr marL="343080" indent="-340200" algn="ctr">
              <a:lnSpc>
                <a:spcPct val="100000"/>
              </a:lnSpc>
              <a:tabLst>
                <a:tab algn="l" pos="0"/>
              </a:tabLst>
            </a:pPr>
            <a:r>
              <a:rPr b="1" lang="fr-BE" sz="2600" spc="-1" strike="noStrike" u="sng">
                <a:solidFill>
                  <a:srgbClr val="ffffff"/>
                </a:solidFill>
                <a:uFill>
                  <a:solidFill>
                    <a:srgbClr val="ffffff"/>
                  </a:solidFill>
                </a:uFill>
                <a:latin typeface="Arial"/>
                <a:ea typeface="DejaVu Sans"/>
              </a:rPr>
              <a:t>KYRIE</a:t>
            </a:r>
            <a:endParaRPr b="0" lang="fr-BE" sz="2600" spc="-1" strike="noStrike">
              <a:solidFill>
                <a:srgbClr val="ffffff"/>
              </a:solidFill>
              <a:latin typeface="Arial"/>
            </a:endParaRPr>
          </a:p>
          <a:p>
            <a:pPr marL="343080" indent="-340200" algn="ctr">
              <a:lnSpc>
                <a:spcPct val="100000"/>
              </a:lnSpc>
              <a:tabLst>
                <a:tab algn="l" pos="0"/>
              </a:tabLst>
            </a:pPr>
            <a:r>
              <a:rPr b="1" lang="fr-BE" sz="2600" spc="-1" strike="noStrike" u="sng">
                <a:solidFill>
                  <a:srgbClr val="ffffff"/>
                </a:solidFill>
                <a:uFillTx/>
                <a:latin typeface="Arial"/>
                <a:ea typeface="DejaVu Sans"/>
              </a:rPr>
              <a:t>Messe du renouveau</a:t>
            </a:r>
            <a:endParaRPr b="0" lang="fr-BE" sz="2600" spc="-1" strike="noStrike">
              <a:solidFill>
                <a:srgbClr val="ffffff"/>
              </a:solidFill>
              <a:latin typeface="Arial"/>
            </a:endParaRPr>
          </a:p>
          <a:p>
            <a:pPr>
              <a:lnSpc>
                <a:spcPct val="150000"/>
              </a:lnSpc>
            </a:pPr>
            <a:r>
              <a:rPr b="1" lang="fr-BE" sz="3200" spc="-1" strike="noStrike" u="sng">
                <a:solidFill>
                  <a:srgbClr val="ffffff"/>
                </a:solidFill>
                <a:uFillTx/>
                <a:latin typeface="Arial"/>
                <a:ea typeface="DejaVu Sans"/>
              </a:rPr>
              <a:t>Soliste</a:t>
            </a:r>
            <a:r>
              <a:rPr b="1" lang="fr-BE" sz="3200" spc="-1" strike="noStrike">
                <a:solidFill>
                  <a:srgbClr val="ffffff"/>
                </a:solidFill>
                <a:latin typeface="Arial"/>
                <a:ea typeface="DejaVu Sans"/>
              </a:rPr>
              <a:t> :</a:t>
            </a:r>
            <a:endParaRPr b="1" lang="fr-BE" sz="3200" spc="-1" strike="noStrike">
              <a:solidFill>
                <a:srgbClr val="ffffff"/>
              </a:solidFill>
              <a:latin typeface="Arial"/>
            </a:endParaRPr>
          </a:p>
          <a:p>
            <a:pPr>
              <a:lnSpc>
                <a:spcPct val="115000"/>
              </a:lnSpc>
            </a:pPr>
            <a:r>
              <a:rPr b="1" lang="fr-BE" sz="3200" spc="-1" strike="noStrike">
                <a:solidFill>
                  <a:srgbClr val="ffffff"/>
                </a:solidFill>
                <a:latin typeface="Arial"/>
                <a:ea typeface="DejaVu Sans"/>
              </a:rPr>
              <a:t>Lave-nous de nos fautes, Seigneur </a:t>
            </a:r>
            <a:endParaRPr b="0" lang="fr-BE" sz="3200" spc="-1" strike="noStrike">
              <a:solidFill>
                <a:srgbClr val="ffffff"/>
              </a:solidFill>
              <a:latin typeface="Arial"/>
            </a:endParaRPr>
          </a:p>
          <a:p>
            <a:pPr>
              <a:lnSpc>
                <a:spcPct val="115000"/>
              </a:lnSpc>
            </a:pPr>
            <a:r>
              <a:rPr b="1" lang="fr-BE" sz="3200" spc="-1" strike="noStrike">
                <a:solidFill>
                  <a:srgbClr val="ffffff"/>
                </a:solidFill>
                <a:latin typeface="Arial"/>
                <a:ea typeface="DejaVu Sans"/>
              </a:rPr>
              <a:t>Purifie-nous de nos offenses </a:t>
            </a:r>
            <a:endParaRPr b="0" lang="fr-BE" sz="3200" spc="-1" strike="noStrike">
              <a:solidFill>
                <a:srgbClr val="ffffff"/>
              </a:solidFill>
              <a:latin typeface="Arial"/>
            </a:endParaRPr>
          </a:p>
          <a:p>
            <a:pPr>
              <a:lnSpc>
                <a:spcPct val="115000"/>
              </a:lnSpc>
              <a:spcAft>
                <a:spcPts val="1701"/>
              </a:spcAft>
            </a:pPr>
            <a:r>
              <a:rPr b="1" lang="fr-BE" sz="3200" spc="-1" strike="noStrike">
                <a:solidFill>
                  <a:srgbClr val="ffffff"/>
                </a:solidFill>
                <a:latin typeface="Arial"/>
                <a:ea typeface="DejaVu Sans"/>
              </a:rPr>
              <a:t>Prends pitié de nous</a:t>
            </a:r>
            <a:endParaRPr b="0" lang="fr-BE" sz="3200" spc="-1" strike="noStrike">
              <a:solidFill>
                <a:srgbClr val="ffffff"/>
              </a:solidFill>
              <a:latin typeface="Arial"/>
            </a:endParaRPr>
          </a:p>
          <a:p>
            <a:pPr>
              <a:lnSpc>
                <a:spcPct val="115000"/>
              </a:lnSpc>
            </a:pPr>
            <a:r>
              <a:rPr b="1" lang="fr-BE" sz="3200" spc="-1" strike="noStrike" u="sng">
                <a:solidFill>
                  <a:srgbClr val="ffffff"/>
                </a:solidFill>
                <a:uFillTx/>
                <a:latin typeface="Arial"/>
                <a:ea typeface="DejaVu Sans"/>
              </a:rPr>
              <a:t>Tous</a:t>
            </a:r>
            <a:r>
              <a:rPr b="1" lang="fr-BE" sz="3200" spc="-1" strike="noStrike">
                <a:solidFill>
                  <a:srgbClr val="ffffff"/>
                </a:solidFill>
                <a:latin typeface="Arial"/>
                <a:ea typeface="DejaVu Sans"/>
              </a:rPr>
              <a:t> : Prends pitié de nous</a:t>
            </a:r>
            <a:endParaRPr b="0" lang="fr-BE" sz="3200" spc="-1" strike="noStrike">
              <a:solidFill>
                <a:srgbClr val="ffffff"/>
              </a:solidFill>
              <a:latin typeface="Arial"/>
            </a:endParaRPr>
          </a:p>
          <a:p>
            <a:pPr>
              <a:lnSpc>
                <a:spcPct val="150000"/>
              </a:lnSpc>
            </a:pPr>
            <a:r>
              <a:rPr b="1" lang="fr-BE" sz="3200" spc="-1" strike="noStrike" u="sng">
                <a:solidFill>
                  <a:srgbClr val="ffffff"/>
                </a:solidFill>
                <a:uFillTx/>
                <a:latin typeface="Arial"/>
                <a:ea typeface="DejaVu Sans"/>
              </a:rPr>
              <a:t>Soliste</a:t>
            </a:r>
            <a:r>
              <a:rPr b="1" lang="fr-BE" sz="3200" spc="-1" strike="noStrike">
                <a:solidFill>
                  <a:srgbClr val="ffffff"/>
                </a:solidFill>
                <a:latin typeface="Arial"/>
                <a:ea typeface="DejaVu Sans"/>
              </a:rPr>
              <a:t> :</a:t>
            </a:r>
            <a:endParaRPr b="1"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Rends-nous la joie d’être sauvés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Qu’un esprit nouveau nous soutienne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Arial"/>
                <a:ea typeface="DejaVu Sans"/>
              </a:rPr>
              <a:t>Prends pitié de nous</a:t>
            </a:r>
            <a:endParaRPr b="0" lang="fr-BE" sz="3200" spc="-1" strike="noStrike">
              <a:solidFill>
                <a:srgbClr val="ffffff"/>
              </a:solidFill>
              <a:latin typeface="Arial"/>
            </a:endParaRPr>
          </a:p>
          <a:p>
            <a:pPr algn="just">
              <a:lnSpc>
                <a:spcPct val="150000"/>
              </a:lnSpc>
            </a:pPr>
            <a:r>
              <a:rPr b="1" lang="fr-BE" sz="3200" spc="-1" strike="noStrike" u="sng">
                <a:solidFill>
                  <a:srgbClr val="ffffff"/>
                </a:solidFill>
                <a:uFillTx/>
                <a:latin typeface="Arial"/>
                <a:ea typeface="DejaVu Sans"/>
              </a:rPr>
              <a:t>Tous</a:t>
            </a:r>
            <a:r>
              <a:rPr b="1" lang="fr-BE" sz="3200" spc="-1" strike="noStrike">
                <a:solidFill>
                  <a:srgbClr val="ffffff"/>
                </a:solidFill>
                <a:latin typeface="Arial"/>
                <a:ea typeface="DejaVu Sans"/>
              </a:rPr>
              <a:t> : Prends pitié de nous</a:t>
            </a:r>
            <a:endParaRPr b="1" lang="fr-BE" sz="3200" spc="-1" strike="noStrike">
              <a:solidFill>
                <a:srgbClr val="ffffff"/>
              </a:solidFill>
              <a:latin typeface="Arial"/>
            </a:endParaRPr>
          </a:p>
          <a:p>
            <a:pPr marL="343080" indent="-340200" algn="ctr">
              <a:lnSpc>
                <a:spcPct val="100000"/>
              </a:lnSpc>
              <a:tabLst>
                <a:tab algn="l" pos="0"/>
              </a:tabLst>
            </a:pPr>
            <a:endParaRPr b="0" lang="fr-BE" sz="3600" spc="-1" strike="noStrike">
              <a:solidFill>
                <a:srgbClr val="ffffff"/>
              </a:solidFill>
              <a:latin typeface="Arial"/>
            </a:endParaRPr>
          </a:p>
          <a:p>
            <a:pPr marL="343080" indent="-340200" algn="ctr">
              <a:lnSpc>
                <a:spcPct val="100000"/>
              </a:lnSpc>
              <a:tabLst>
                <a:tab algn="l" pos="0"/>
              </a:tabLst>
            </a:pPr>
            <a:endParaRPr b="0" lang="fr-BE" sz="3600" spc="-1" strike="noStrike">
              <a:solidFill>
                <a:srgbClr val="ffffff"/>
              </a:solidFill>
              <a:latin typeface="Arial"/>
            </a:endParaRPr>
          </a:p>
          <a:p>
            <a:pPr marL="343080" indent="-340200" algn="ctr">
              <a:lnSpc>
                <a:spcPct val="100000"/>
              </a:lnSpc>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CustomShape 27"/>
          <p:cNvSpPr/>
          <p:nvPr/>
        </p:nvSpPr>
        <p:spPr>
          <a:xfrm>
            <a:off x="65160" y="395280"/>
            <a:ext cx="6789600" cy="8429400"/>
          </a:xfrm>
          <a:prstGeom prst="rect">
            <a:avLst/>
          </a:prstGeom>
          <a:noFill/>
          <a:ln w="0">
            <a:noFill/>
          </a:ln>
        </p:spPr>
        <p:style>
          <a:lnRef idx="0"/>
          <a:fillRef idx="0"/>
          <a:effectRef idx="0"/>
          <a:fontRef idx="minor"/>
        </p:style>
        <p:txBody>
          <a:bodyPr lIns="90000" rIns="90000" tIns="45000" bIns="45000" anchor="t">
            <a:noAutofit/>
          </a:bodyPr>
          <a:p>
            <a:pPr marL="343080" indent="-340200" algn="ctr">
              <a:lnSpc>
                <a:spcPct val="100000"/>
              </a:lnSpc>
              <a:tabLst>
                <a:tab algn="l" pos="0"/>
              </a:tabLst>
            </a:pPr>
            <a:endParaRPr b="0" lang="fr-BE" sz="3200" spc="-1" strike="noStrike">
              <a:solidFill>
                <a:srgbClr val="ffffff"/>
              </a:solidFill>
              <a:latin typeface="Arial"/>
            </a:endParaRPr>
          </a:p>
          <a:p>
            <a:pPr algn="just">
              <a:lnSpc>
                <a:spcPct val="150000"/>
              </a:lnSpc>
            </a:pPr>
            <a:r>
              <a:rPr b="1" lang="fr-BE" sz="3200" spc="-1" strike="noStrike" u="sng">
                <a:solidFill>
                  <a:srgbClr val="ffffff"/>
                </a:solidFill>
                <a:uFillTx/>
                <a:latin typeface="Arial"/>
                <a:ea typeface="DejaVu Sans"/>
              </a:rPr>
              <a:t>Soliste</a:t>
            </a:r>
            <a:r>
              <a:rPr b="1" lang="fr-BE" sz="3200" spc="-1" strike="noStrike">
                <a:solidFill>
                  <a:srgbClr val="ffffff"/>
                </a:solidFill>
                <a:latin typeface="Arial"/>
                <a:ea typeface="DejaVu Sans"/>
              </a:rPr>
              <a:t> :</a:t>
            </a:r>
            <a:endParaRPr b="1" lang="fr-BE" sz="3200" spc="-1" strike="noStrike">
              <a:solidFill>
                <a:srgbClr val="ffffff"/>
              </a:solidFill>
              <a:latin typeface="Arial"/>
            </a:endParaRPr>
          </a:p>
          <a:p>
            <a:pPr algn="just">
              <a:lnSpc>
                <a:spcPct val="100000"/>
              </a:lnSpc>
            </a:pPr>
            <a:r>
              <a:rPr b="1" lang="fr-BE" sz="3200" spc="-1" strike="noStrike">
                <a:solidFill>
                  <a:srgbClr val="ffffff"/>
                </a:solidFill>
                <a:latin typeface="Arial"/>
                <a:ea typeface="DejaVu Sans"/>
              </a:rPr>
              <a:t>Ouvre nos lèvres, Seigneur </a:t>
            </a:r>
            <a:endParaRPr b="0" lang="fr-BE" sz="3200" spc="-1" strike="noStrike">
              <a:solidFill>
                <a:srgbClr val="ffffff"/>
              </a:solidFill>
              <a:latin typeface="Arial"/>
            </a:endParaRPr>
          </a:p>
          <a:p>
            <a:pPr algn="just">
              <a:lnSpc>
                <a:spcPct val="100000"/>
              </a:lnSpc>
            </a:pPr>
            <a:r>
              <a:rPr b="1" lang="fr-BE" sz="3200" spc="-1" strike="noStrike">
                <a:solidFill>
                  <a:srgbClr val="ffffff"/>
                </a:solidFill>
                <a:latin typeface="Arial"/>
                <a:ea typeface="DejaVu Sans"/>
              </a:rPr>
              <a:t>Et notre bouche</a:t>
            </a:r>
            <a:endParaRPr b="0" lang="fr-BE" sz="3200" spc="-1" strike="noStrike">
              <a:solidFill>
                <a:srgbClr val="ffffff"/>
              </a:solidFill>
              <a:latin typeface="Arial"/>
            </a:endParaRPr>
          </a:p>
          <a:p>
            <a:pPr algn="just">
              <a:lnSpc>
                <a:spcPct val="100000"/>
              </a:lnSpc>
            </a:pPr>
            <a:r>
              <a:rPr b="1" lang="fr-BE" sz="3200" spc="-1" strike="noStrike">
                <a:solidFill>
                  <a:srgbClr val="ffffff"/>
                </a:solidFill>
                <a:latin typeface="Arial"/>
                <a:ea typeface="DejaVu Sans"/>
              </a:rPr>
              <a:t>annoncera ta louange </a:t>
            </a:r>
            <a:endParaRPr b="0" lang="fr-BE" sz="3200" spc="-1" strike="noStrike">
              <a:solidFill>
                <a:srgbClr val="ffffff"/>
              </a:solidFill>
              <a:latin typeface="Arial"/>
            </a:endParaRPr>
          </a:p>
          <a:p>
            <a:pPr algn="just">
              <a:lnSpc>
                <a:spcPct val="100000"/>
              </a:lnSpc>
            </a:pPr>
            <a:r>
              <a:rPr b="1" lang="fr-BE" sz="3200" spc="-1" strike="noStrike">
                <a:solidFill>
                  <a:srgbClr val="ffffff"/>
                </a:solidFill>
                <a:latin typeface="Arial"/>
                <a:ea typeface="DejaVu Sans"/>
              </a:rPr>
              <a:t>Prends pitié de nous</a:t>
            </a:r>
            <a:endParaRPr b="0" lang="fr-BE" sz="3200" spc="-1" strike="noStrike">
              <a:solidFill>
                <a:srgbClr val="ffffff"/>
              </a:solidFill>
              <a:latin typeface="Arial"/>
            </a:endParaRPr>
          </a:p>
          <a:p>
            <a:pPr algn="just">
              <a:lnSpc>
                <a:spcPct val="150000"/>
              </a:lnSpc>
            </a:pPr>
            <a:r>
              <a:rPr b="1" lang="fr-BE" sz="3200" spc="-1" strike="noStrike" u="sng">
                <a:solidFill>
                  <a:srgbClr val="ffffff"/>
                </a:solidFill>
                <a:uFillTx/>
                <a:latin typeface="Arial"/>
                <a:ea typeface="DejaVu Sans"/>
              </a:rPr>
              <a:t>Tous</a:t>
            </a:r>
            <a:r>
              <a:rPr b="1" lang="fr-BE" sz="3200" spc="-1" strike="noStrike">
                <a:solidFill>
                  <a:srgbClr val="ffffff"/>
                </a:solidFill>
                <a:latin typeface="Arial"/>
                <a:ea typeface="DejaVu Sans"/>
              </a:rPr>
              <a:t> : Prends pitié de nous</a:t>
            </a:r>
            <a:endParaRPr b="1" lang="fr-BE" sz="3200" spc="-1" strike="noStrike">
              <a:solidFill>
                <a:srgbClr val="ffffff"/>
              </a:solidFill>
              <a:latin typeface="Arial"/>
            </a:endParaRPr>
          </a:p>
          <a:p>
            <a:pPr marL="343080" indent="-340200" algn="ctr">
              <a:lnSpc>
                <a:spcPct val="100000"/>
              </a:lnSpc>
              <a:tabLst>
                <a:tab algn="l" pos="0"/>
              </a:tabLst>
            </a:pPr>
            <a:endParaRPr b="0" lang="fr-BE" sz="3600" spc="-1" strike="noStrike">
              <a:solidFill>
                <a:srgbClr val="ffffff"/>
              </a:solidFill>
              <a:latin typeface="Arial"/>
            </a:endParaRPr>
          </a:p>
          <a:p>
            <a:pPr marL="343080" indent="-340200" algn="ctr">
              <a:lnSpc>
                <a:spcPct val="100000"/>
              </a:lnSpc>
              <a:tabLst>
                <a:tab algn="l" pos="0"/>
              </a:tabLst>
            </a:pPr>
            <a:endParaRPr b="0" lang="fr-BE" sz="3600" spc="-1" strike="noStrike">
              <a:solidFill>
                <a:srgbClr val="ffffff"/>
              </a:solidFill>
              <a:latin typeface="Arial"/>
            </a:endParaRPr>
          </a:p>
          <a:p>
            <a:pPr marL="343080" indent="-340200" algn="ctr">
              <a:lnSpc>
                <a:spcPct val="100000"/>
              </a:lnSpc>
              <a:tabLst>
                <a:tab algn="l" pos="0"/>
              </a:tabLst>
            </a:pPr>
            <a:endParaRPr b="0" lang="fr-BE" sz="3600" spc="-1" strike="noStrike">
              <a:solidFill>
                <a:srgbClr val="ffffff"/>
              </a:solidFill>
              <a:latin typeface="Arial"/>
            </a:endParaRPr>
          </a:p>
          <a:p>
            <a:pPr marL="343080" indent="-340200" algn="ctr">
              <a:lnSpc>
                <a:spcPct val="100000"/>
              </a:lnSpc>
              <a:tabLst>
                <a:tab algn="l" pos="0"/>
              </a:tabLst>
            </a:pP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80" name="CustomShape 1"/>
          <p:cNvSpPr/>
          <p:nvPr/>
        </p:nvSpPr>
        <p:spPr>
          <a:xfrm>
            <a:off x="-1149480" y="304920"/>
            <a:ext cx="9243000" cy="8136000"/>
          </a:xfrm>
          <a:custGeom>
            <a:avLst/>
            <a:gdLst>
              <a:gd name="textAreaLeft" fmla="*/ 0 w 9243000"/>
              <a:gd name="textAreaRight" fmla="*/ 9243360 w 9243000"/>
              <a:gd name="textAreaTop" fmla="*/ 0 h 8136000"/>
              <a:gd name="textAreaBottom" fmla="*/ 8136360 h 81360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342720" indent="-335880" algn="ctr">
              <a:lnSpc>
                <a:spcPct val="100000"/>
              </a:lnSpc>
              <a:tabLst>
                <a:tab algn="l" pos="0"/>
              </a:tabLst>
            </a:pPr>
            <a:r>
              <a:rPr b="1" lang="fr-BE" sz="2400" spc="-1" strike="noStrike" u="sng">
                <a:solidFill>
                  <a:srgbClr val="ffffff"/>
                </a:solidFill>
                <a:uFill>
                  <a:solidFill>
                    <a:srgbClr val="ffffff"/>
                  </a:solidFill>
                </a:uFill>
                <a:latin typeface="Cambria"/>
                <a:ea typeface="DejaVu Sans"/>
              </a:rPr>
              <a:t>GLORIA</a:t>
            </a:r>
            <a:endParaRPr b="0" lang="fr-BE" sz="2400" spc="-1" strike="noStrike">
              <a:solidFill>
                <a:srgbClr val="ffffff"/>
              </a:solidFill>
              <a:latin typeface="Arial"/>
            </a:endParaRPr>
          </a:p>
          <a:p>
            <a:pPr marL="342720" indent="-335880" algn="ctr">
              <a:lnSpc>
                <a:spcPct val="100000"/>
              </a:lnSpc>
              <a:tabLst>
                <a:tab algn="l" pos="0"/>
              </a:tabLst>
            </a:pPr>
            <a:endParaRPr b="0" lang="fr-BE" sz="24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Gloire à Dieu dans le ciel ! </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Grande paix sur la terre ! (Bis)</a:t>
            </a:r>
            <a:endParaRPr b="0" lang="fr-BE" sz="3200" spc="-1" strike="noStrike">
              <a:solidFill>
                <a:srgbClr val="ffffff"/>
              </a:solidFill>
              <a:latin typeface="Arial"/>
            </a:endParaRPr>
          </a:p>
          <a:p>
            <a:pPr marL="342720" indent="-335880" algn="ctr">
              <a:lnSpc>
                <a:spcPct val="100000"/>
              </a:lnSpc>
              <a:tabLst>
                <a:tab algn="l" pos="0"/>
              </a:tabLst>
            </a:pPr>
            <a:endParaRPr b="0" lang="fr-BE" sz="3200" spc="-1" strike="noStrike">
              <a:solidFill>
                <a:srgbClr val="ffffff"/>
              </a:solidFill>
              <a:latin typeface="Arial"/>
            </a:endParaRPr>
          </a:p>
          <a:p>
            <a:pPr marL="342720" indent="-335880" algn="ctr">
              <a:lnSpc>
                <a:spcPct val="100000"/>
              </a:lnSpc>
              <a:tabLst>
                <a:tab algn="l" pos="0"/>
              </a:tabLst>
            </a:pP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1. Nous te louons, nous te bénissons</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Nous t’adorons !</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Nous te glorifions,</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Nous te rendons grâce </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Pour ton immense gloire !</a:t>
            </a:r>
            <a:endParaRPr b="0" lang="fr-BE" sz="3200" spc="-1" strike="noStrike">
              <a:solidFill>
                <a:srgbClr val="ffffff"/>
              </a:solidFill>
              <a:latin typeface="Arial"/>
            </a:endParaRPr>
          </a:p>
          <a:p>
            <a:pPr marL="342720" indent="-335880" algn="ctr">
              <a:lnSpc>
                <a:spcPct val="100000"/>
              </a:lnSpc>
              <a:tabLst>
                <a:tab algn="l" pos="0"/>
              </a:tabLst>
            </a:pPr>
            <a:endParaRPr b="0" lang="fr-BE" sz="3200" spc="-1" strike="noStrike">
              <a:solidFill>
                <a:srgbClr val="ffffff"/>
              </a:solidFill>
              <a:latin typeface="Arial"/>
            </a:endParaRPr>
          </a:p>
          <a:p>
            <a:pPr marL="342720" indent="-335880" algn="ctr">
              <a:lnSpc>
                <a:spcPct val="100000"/>
              </a:lnSpc>
              <a:tabLst>
                <a:tab algn="l" pos="0"/>
              </a:tabLst>
            </a:pP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2. Seigneur Dieu, le Roi du ciel,</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Le Père tout puissant !</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Seigneur Dieu, Agneau de Dieu,</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Le fils du Père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81" name="CustomShape 1"/>
          <p:cNvSpPr/>
          <p:nvPr/>
        </p:nvSpPr>
        <p:spPr>
          <a:xfrm>
            <a:off x="-1149480" y="304920"/>
            <a:ext cx="9243000" cy="7648560"/>
          </a:xfrm>
          <a:custGeom>
            <a:avLst/>
            <a:gdLst>
              <a:gd name="textAreaLeft" fmla="*/ 0 w 9243000"/>
              <a:gd name="textAreaRight" fmla="*/ 9243360 w 9243000"/>
              <a:gd name="textAreaTop" fmla="*/ 0 h 7648560"/>
              <a:gd name="textAreaBottom" fmla="*/ 7648920 h 76485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marL="342720" indent="-335880" algn="ctr">
              <a:lnSpc>
                <a:spcPct val="100000"/>
              </a:lnSpc>
              <a:tabLst>
                <a:tab algn="l" pos="0"/>
              </a:tabLst>
            </a:pPr>
            <a:r>
              <a:rPr b="1" lang="fr-BE" sz="2400" spc="-1" strike="noStrike" u="sng">
                <a:solidFill>
                  <a:srgbClr val="ffffff"/>
                </a:solidFill>
                <a:uFill>
                  <a:solidFill>
                    <a:srgbClr val="ffffff"/>
                  </a:solidFill>
                </a:uFill>
                <a:latin typeface="Cambria"/>
                <a:ea typeface="DejaVu Sans"/>
              </a:rPr>
              <a:t>GLORIA</a:t>
            </a:r>
            <a:endParaRPr b="0" lang="fr-BE" sz="2400" spc="-1" strike="noStrike">
              <a:solidFill>
                <a:srgbClr val="ffffff"/>
              </a:solidFill>
              <a:latin typeface="Arial"/>
            </a:endParaRPr>
          </a:p>
          <a:p>
            <a:pPr marL="342720" indent="-335880" algn="ctr">
              <a:lnSpc>
                <a:spcPct val="100000"/>
              </a:lnSpc>
              <a:tabLst>
                <a:tab algn="l" pos="0"/>
              </a:tabLst>
            </a:pPr>
            <a:endParaRPr b="0" lang="fr-BE" sz="24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Gloire à Dieu dans le ciel ! </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Grande paix sur la terre ! (Bis)</a:t>
            </a:r>
            <a:endParaRPr b="0" lang="fr-BE" sz="3200" spc="-1" strike="noStrike">
              <a:solidFill>
                <a:srgbClr val="ffffff"/>
              </a:solidFill>
              <a:latin typeface="Arial"/>
            </a:endParaRPr>
          </a:p>
          <a:p>
            <a:pPr marL="342720" indent="-335880" algn="ctr">
              <a:lnSpc>
                <a:spcPct val="100000"/>
              </a:lnSpc>
              <a:tabLst>
                <a:tab algn="l" pos="0"/>
              </a:tabLst>
            </a:pPr>
            <a:endParaRPr b="0" lang="fr-BE" sz="3200" spc="-1" strike="noStrike">
              <a:solidFill>
                <a:srgbClr val="ffffff"/>
              </a:solidFill>
              <a:latin typeface="Arial"/>
            </a:endParaRPr>
          </a:p>
          <a:p>
            <a:pPr marL="342720" indent="-335880" algn="ctr">
              <a:lnSpc>
                <a:spcPct val="100000"/>
              </a:lnSpc>
              <a:tabLst>
                <a:tab algn="l" pos="0"/>
              </a:tabLst>
            </a:pP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3. Le seul Saint, le seul Seigneur,</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Le seul très haut !</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Jésus Christ, avec l’Esprit,</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Dans la gloire du Père !</a:t>
            </a:r>
            <a:endParaRPr b="0" lang="fr-BE" sz="3200" spc="-1" strike="noStrike">
              <a:solidFill>
                <a:srgbClr val="ffffff"/>
              </a:solidFill>
              <a:latin typeface="Arial"/>
            </a:endParaRPr>
          </a:p>
          <a:p>
            <a:pPr marL="342720" indent="-335880" algn="ctr">
              <a:lnSpc>
                <a:spcPct val="100000"/>
              </a:lnSpc>
              <a:tabLst>
                <a:tab algn="l" pos="0"/>
              </a:tabLst>
            </a:pPr>
            <a:endParaRPr b="0" lang="fr-BE" sz="3200" spc="-1" strike="noStrike">
              <a:solidFill>
                <a:srgbClr val="ffffff"/>
              </a:solidFill>
              <a:latin typeface="Arial"/>
            </a:endParaRPr>
          </a:p>
          <a:p>
            <a:pPr marL="342720" indent="-335880" algn="ctr">
              <a:lnSpc>
                <a:spcPct val="100000"/>
              </a:lnSpc>
              <a:tabLst>
                <a:tab algn="l" pos="0"/>
              </a:tabLst>
            </a:pP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Gloire à Dieu dans le ciel ! </a:t>
            </a:r>
            <a:endParaRPr b="0" lang="fr-BE" sz="3200" spc="-1" strike="noStrike">
              <a:solidFill>
                <a:srgbClr val="ffffff"/>
              </a:solidFill>
              <a:latin typeface="Arial"/>
            </a:endParaRPr>
          </a:p>
          <a:p>
            <a:pPr marL="342720" indent="-335880" algn="ctr">
              <a:lnSpc>
                <a:spcPct val="100000"/>
              </a:lnSpc>
              <a:tabLst>
                <a:tab algn="l" pos="0"/>
              </a:tabLst>
            </a:pPr>
            <a:r>
              <a:rPr b="1" lang="fr-BE" sz="3200" spc="-1" strike="noStrike">
                <a:solidFill>
                  <a:srgbClr val="ffffff"/>
                </a:solidFill>
                <a:latin typeface="Cambria"/>
                <a:ea typeface="DejaVu Sans"/>
              </a:rPr>
              <a:t>Grande paix sur la terre ! (Bis)</a:t>
            </a:r>
            <a:endParaRPr b="0" lang="fr-BE" sz="3200" spc="-1" strike="noStrike">
              <a:solidFill>
                <a:srgbClr val="ffffff"/>
              </a:solidFill>
              <a:latin typeface="Arial"/>
            </a:endParaRPr>
          </a:p>
          <a:p>
            <a:pPr marL="342720" indent="-335880" algn="ctr">
              <a:lnSpc>
                <a:spcPct val="100000"/>
              </a:lnSpc>
              <a:tabLst>
                <a:tab algn="l" pos="0"/>
              </a:tabLst>
            </a:pPr>
            <a:endParaRPr b="0" lang="fr-BE" sz="3200" spc="-1" strike="noStrike">
              <a:solidFill>
                <a:srgbClr val="ffffff"/>
              </a:solidFill>
              <a:latin typeface="Arial"/>
            </a:endParaRPr>
          </a:p>
          <a:p>
            <a:pPr marL="342720" indent="-335880" algn="ctr">
              <a:lnSpc>
                <a:spcPct val="100000"/>
              </a:lnSpc>
              <a:tabLst>
                <a:tab algn="l" pos="0"/>
              </a:tabLst>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CustomShape 1"/>
          <p:cNvSpPr/>
          <p:nvPr/>
        </p:nvSpPr>
        <p:spPr>
          <a:xfrm>
            <a:off x="144000" y="216000"/>
            <a:ext cx="6622920" cy="8854920"/>
          </a:xfrm>
          <a:prstGeom prst="rect">
            <a:avLst/>
          </a:prstGeom>
          <a:noFill/>
          <a:ln w="0">
            <a:noFill/>
          </a:ln>
        </p:spPr>
        <p:style>
          <a:lnRef idx="0"/>
          <a:fillRef idx="0"/>
          <a:effectRef idx="0"/>
          <a:fontRef idx="minor"/>
        </p:style>
        <p:txBody>
          <a:bodyPr wrap="none" lIns="90000" rIns="90000" tIns="45000" bIns="45000" anchor="t">
            <a:noAutofit/>
          </a:bodyPr>
          <a:p>
            <a:pPr algn="ctr">
              <a:lnSpc>
                <a:spcPct val="100000"/>
              </a:lnSpc>
            </a:pPr>
            <a:r>
              <a:rPr b="1" lang="fr-BE" sz="2400" spc="-1" strike="noStrike" u="sng">
                <a:solidFill>
                  <a:srgbClr val="ffffff"/>
                </a:solidFill>
                <a:uFill>
                  <a:solidFill>
                    <a:srgbClr val="ffffff"/>
                  </a:solidFill>
                </a:uFill>
                <a:latin typeface="Cambria"/>
                <a:ea typeface="DejaVu Sans"/>
              </a:rPr>
              <a:t>PSAUME  - 77</a:t>
            </a: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N’OUBLIEZ PAS</a:t>
            </a:r>
            <a:endParaRPr b="0" lang="fr-BE" sz="2400" spc="-1" strike="noStrike">
              <a:solidFill>
                <a:srgbClr val="ffffff"/>
              </a:solidFill>
              <a:latin typeface="Arial"/>
            </a:endParaRPr>
          </a:p>
          <a:p>
            <a:pPr algn="ctr">
              <a:lnSpc>
                <a:spcPct val="100000"/>
              </a:lnSpc>
              <a:spcAft>
                <a:spcPts val="1134"/>
              </a:spcAft>
            </a:pPr>
            <a:r>
              <a:rPr b="1" lang="fr-BE" sz="2400" spc="-1" strike="noStrike">
                <a:solidFill>
                  <a:srgbClr val="ffffff"/>
                </a:solidFill>
                <a:latin typeface="Arial"/>
                <a:ea typeface="DejaVu Sans"/>
              </a:rPr>
              <a:t>LES EXPLOITS DU SEIGNEUR !</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1. Nous avons entendu et nous savons</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ce que nos pères nous ont raconté ;</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nous redirons à l’âge qui vient</a:t>
            </a:r>
            <a:endParaRPr b="0" lang="fr-BE" sz="2400" spc="-1" strike="noStrike">
              <a:solidFill>
                <a:srgbClr val="ffffff"/>
              </a:solidFill>
              <a:latin typeface="Arial"/>
            </a:endParaRPr>
          </a:p>
          <a:p>
            <a:pPr algn="ctr">
              <a:lnSpc>
                <a:spcPct val="100000"/>
              </a:lnSpc>
              <a:spcAft>
                <a:spcPts val="1417"/>
              </a:spcAft>
            </a:pPr>
            <a:r>
              <a:rPr b="1" lang="fr-BE" sz="2400" spc="-1" strike="noStrike">
                <a:solidFill>
                  <a:srgbClr val="ffffff"/>
                </a:solidFill>
                <a:latin typeface="Arial"/>
                <a:ea typeface="DejaVu Sans"/>
              </a:rPr>
              <a:t>les titres de gloire du Seigneur.</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2. Quand Dieu les frappait, ils le cherchaient,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ils revenaient et se tournaient vers lui :</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ils se souvenaient que Dieu est leur rocher,</a:t>
            </a:r>
            <a:endParaRPr b="0" lang="fr-BE" sz="2400" spc="-1" strike="noStrike">
              <a:solidFill>
                <a:srgbClr val="ffffff"/>
              </a:solidFill>
              <a:latin typeface="Arial"/>
            </a:endParaRPr>
          </a:p>
          <a:p>
            <a:pPr algn="ctr">
              <a:lnSpc>
                <a:spcPct val="100000"/>
              </a:lnSpc>
              <a:spcAft>
                <a:spcPts val="1984"/>
              </a:spcAft>
            </a:pPr>
            <a:r>
              <a:rPr b="1" lang="fr-BE" sz="2400" spc="-1" strike="noStrike">
                <a:solidFill>
                  <a:srgbClr val="ffffff"/>
                </a:solidFill>
                <a:latin typeface="Arial"/>
                <a:ea typeface="DejaVu Sans"/>
              </a:rPr>
              <a:t>et le Dieu Très-Haut, leur rédempteur.</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3. Mais de leur bouche ils le trompaient,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de leur langue ils lui mentaient.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Leur cœur n’était pas constant envers lui ;</a:t>
            </a:r>
            <a:endParaRPr b="0" lang="fr-BE" sz="2400" spc="-1" strike="noStrike">
              <a:solidFill>
                <a:srgbClr val="ffffff"/>
              </a:solidFill>
              <a:latin typeface="Arial"/>
            </a:endParaRPr>
          </a:p>
          <a:p>
            <a:pPr algn="ctr">
              <a:lnSpc>
                <a:spcPct val="100000"/>
              </a:lnSpc>
              <a:spcAft>
                <a:spcPts val="1701"/>
              </a:spcAft>
            </a:pPr>
            <a:r>
              <a:rPr b="1" lang="fr-BE" sz="2400" spc="-1" strike="noStrike">
                <a:solidFill>
                  <a:srgbClr val="ffffff"/>
                </a:solidFill>
                <a:latin typeface="Arial"/>
                <a:ea typeface="DejaVu Sans"/>
              </a:rPr>
              <a:t>ils n’étaient pas fidèles à son alliance.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4. Et lui, miséricordieux,</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au lieu de détruire, il pardonnait.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Il se rappelait: ils ne sont que chair,</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Arial"/>
                <a:ea typeface="DejaVu Sans"/>
              </a:rPr>
              <a:t>un souffle qui s’en va sans retour.</a:t>
            </a: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CustomShape 1"/>
          <p:cNvSpPr/>
          <p:nvPr/>
        </p:nvSpPr>
        <p:spPr>
          <a:xfrm>
            <a:off x="504000" y="3672000"/>
            <a:ext cx="5902560" cy="4843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fr-BE" sz="1800" spc="-1" strike="noStrike">
              <a:solidFill>
                <a:srgbClr val="ffffff"/>
              </a:solidFill>
              <a:latin typeface="Arial"/>
            </a:endParaRPr>
          </a:p>
          <a:p>
            <a:pPr algn="ctr">
              <a:lnSpc>
                <a:spcPct val="100000"/>
              </a:lnSpc>
            </a:pPr>
            <a:endParaRPr b="0" lang="fr-BE" sz="1800" spc="-1" strike="noStrike">
              <a:solidFill>
                <a:srgbClr val="ffffff"/>
              </a:solidFill>
              <a:latin typeface="Arial"/>
            </a:endParaRPr>
          </a:p>
          <a:p>
            <a:pPr algn="ctr">
              <a:lnSpc>
                <a:spcPct val="100000"/>
              </a:lnSpc>
            </a:pPr>
            <a:endParaRPr b="0" lang="fr-BE" sz="1800" spc="-1" strike="noStrike">
              <a:solidFill>
                <a:srgbClr val="ffffff"/>
              </a:solidFill>
              <a:latin typeface="Arial"/>
            </a:endParaRPr>
          </a:p>
          <a:p>
            <a:pPr algn="ctr">
              <a:lnSpc>
                <a:spcPct val="100000"/>
              </a:lnSpc>
            </a:pPr>
            <a:r>
              <a:rPr b="1" lang="fr-BE" sz="2400" spc="-1" strike="noStrike" u="sng">
                <a:solidFill>
                  <a:srgbClr val="ffffff"/>
                </a:solidFill>
                <a:uFill>
                  <a:solidFill>
                    <a:srgbClr val="ffffff"/>
                  </a:solidFill>
                </a:uFill>
                <a:latin typeface="Arial"/>
                <a:ea typeface="DejaVu Sans"/>
              </a:rPr>
              <a:t>ALLÉLUIA  A</a:t>
            </a:r>
            <a:endParaRPr b="0" lang="fr-BE" sz="2400" spc="-1" strike="noStrike">
              <a:solidFill>
                <a:srgbClr val="ffffff"/>
              </a:solidFill>
              <a:latin typeface="Arial"/>
            </a:endParaRPr>
          </a:p>
          <a:p>
            <a:pPr algn="just">
              <a:lnSpc>
                <a:spcPct val="100000"/>
              </a:lnSpc>
            </a:pPr>
            <a:endParaRPr b="1" lang="en-GB" sz="2400" spc="-1" strike="noStrike">
              <a:solidFill>
                <a:srgbClr val="ffffff"/>
              </a:solidFill>
              <a:latin typeface="Arial"/>
            </a:endParaRPr>
          </a:p>
          <a:p>
            <a:pPr algn="just">
              <a:lnSpc>
                <a:spcPct val="100000"/>
              </a:lnSpc>
            </a:pPr>
            <a:r>
              <a:rPr b="1" lang="fr-BE" sz="2400" spc="-1" strike="noStrike" u="sng">
                <a:solidFill>
                  <a:srgbClr val="ffffff"/>
                </a:solidFill>
                <a:uFill>
                  <a:solidFill>
                    <a:srgbClr val="ffffff"/>
                  </a:solidFill>
                </a:uFill>
                <a:latin typeface="Arial"/>
                <a:ea typeface="DejaVu Sans"/>
              </a:rPr>
              <a:t>	</a:t>
            </a:r>
            <a:r>
              <a:rPr b="1" lang="fr-BE" sz="2400" spc="-1" strike="noStrike">
                <a:solidFill>
                  <a:srgbClr val="ffffff"/>
                </a:solidFill>
                <a:latin typeface="Arial"/>
                <a:ea typeface="DejaVu Sans"/>
              </a:rPr>
              <a:t>Alleluia a</a:t>
            </a:r>
            <a:endParaRPr b="1" lang="en-GB" sz="2400" spc="-1" strike="noStrike">
              <a:solidFill>
                <a:srgbClr val="ffffff"/>
              </a:solidFill>
              <a:latin typeface="Arial"/>
            </a:endParaRPr>
          </a:p>
          <a:p>
            <a:pPr algn="just">
              <a:lnSpc>
                <a:spcPct val="100000"/>
              </a:lnSpc>
            </a:pPr>
            <a:r>
              <a:rPr b="1" lang="fr-BE" sz="2400" spc="-1" strike="noStrike">
                <a:solidFill>
                  <a:srgbClr val="ffffff"/>
                </a:solidFill>
                <a:latin typeface="Arial"/>
                <a:ea typeface="DejaVu Sans"/>
              </a:rPr>
              <a:t>	</a:t>
            </a:r>
            <a:r>
              <a:rPr b="1" lang="fr-BE" sz="2400" spc="-1" strike="noStrike">
                <a:solidFill>
                  <a:srgbClr val="ffffff"/>
                </a:solidFill>
                <a:latin typeface="Arial"/>
                <a:ea typeface="DejaVu Sans"/>
              </a:rPr>
              <a:t>(Alleluia a a, Alleluia a a) x2</a:t>
            </a:r>
            <a:endParaRPr b="1" lang="en-GB" sz="2400" spc="-1" strike="noStrike">
              <a:solidFill>
                <a:srgbClr val="ffffff"/>
              </a:solidFill>
              <a:latin typeface="Arial"/>
            </a:endParaRPr>
          </a:p>
          <a:p>
            <a:pPr algn="just">
              <a:lnSpc>
                <a:spcPct val="100000"/>
              </a:lnSpc>
            </a:pPr>
            <a:endParaRPr b="1" lang="en-GB" sz="2400" spc="-1" strike="noStrike">
              <a:solidFill>
                <a:srgbClr val="ffffff"/>
              </a:solidFill>
              <a:latin typeface="Arial"/>
            </a:endParaRPr>
          </a:p>
          <a:p>
            <a:pPr algn="just">
              <a:lnSpc>
                <a:spcPct val="100000"/>
              </a:lnSpc>
            </a:pPr>
            <a:r>
              <a:rPr b="1" lang="fr-BE" sz="2400" spc="-1" strike="noStrike">
                <a:solidFill>
                  <a:srgbClr val="ffffff"/>
                </a:solidFill>
                <a:latin typeface="Arial"/>
                <a:ea typeface="DejaVu Sans"/>
              </a:rPr>
              <a:t>Nzodi Ya Munu Kele Na Munu </a:t>
            </a:r>
            <a:endParaRPr b="0" lang="nl-NL" sz="2400" spc="-1" strike="noStrike">
              <a:solidFill>
                <a:srgbClr val="ffffff"/>
              </a:solidFill>
              <a:latin typeface="Arial"/>
            </a:endParaRPr>
          </a:p>
          <a:p>
            <a:pPr algn="just">
              <a:lnSpc>
                <a:spcPct val="100000"/>
              </a:lnSpc>
            </a:pPr>
            <a:r>
              <a:rPr b="1" lang="fr-BE" sz="2400" spc="-1" strike="noStrike">
                <a:solidFill>
                  <a:srgbClr val="ffffff"/>
                </a:solidFill>
                <a:latin typeface="Arial"/>
                <a:ea typeface="DejaVu Sans"/>
              </a:rPr>
              <a:t>Munu diaka kele na yandi (bis)</a:t>
            </a:r>
            <a:endParaRPr b="1" lang="nl-NL" sz="2400" spc="-1" strike="noStrike">
              <a:solidFill>
                <a:srgbClr val="ffffff"/>
              </a:solidFill>
              <a:latin typeface="Arial"/>
            </a:endParaRPr>
          </a:p>
          <a:p>
            <a:pPr algn="just">
              <a:lnSpc>
                <a:spcPct val="100000"/>
              </a:lnSpc>
            </a:pPr>
            <a:endParaRPr b="0" i="1" lang="nl-NL" sz="2400" spc="-1" strike="noStrike">
              <a:solidFill>
                <a:srgbClr val="ffffff"/>
              </a:solidFill>
              <a:latin typeface="Arial"/>
            </a:endParaRPr>
          </a:p>
          <a:p>
            <a:pPr algn="just">
              <a:lnSpc>
                <a:spcPct val="100000"/>
              </a:lnSpc>
            </a:pPr>
            <a:r>
              <a:rPr b="1" lang="fr-BE" sz="2400" spc="-1" strike="noStrike">
                <a:solidFill>
                  <a:srgbClr val="ffffff"/>
                </a:solidFill>
                <a:latin typeface="Arial"/>
                <a:ea typeface="DejaVu Sans"/>
              </a:rPr>
              <a:t>(Ton amour est en moi et mon amour en toi)</a:t>
            </a:r>
            <a:endParaRPr b="0" i="1"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p:txBody>
      </p:sp>
      <p:pic>
        <p:nvPicPr>
          <p:cNvPr id="684" name="Image 292" descr=""/>
          <p:cNvPicPr/>
          <p:nvPr/>
        </p:nvPicPr>
        <p:blipFill>
          <a:blip r:embed="rId1"/>
          <a:stretch/>
        </p:blipFill>
        <p:spPr>
          <a:xfrm>
            <a:off x="-43560" y="720360"/>
            <a:ext cx="6900840" cy="36709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CustomShape 1"/>
          <p:cNvSpPr/>
          <p:nvPr/>
        </p:nvSpPr>
        <p:spPr>
          <a:xfrm>
            <a:off x="368280" y="2125800"/>
            <a:ext cx="6119640" cy="45540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52" name="CustomShape 2"/>
          <p:cNvSpPr/>
          <p:nvPr/>
        </p:nvSpPr>
        <p:spPr>
          <a:xfrm>
            <a:off x="404640" y="2268360"/>
            <a:ext cx="6046560" cy="1490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653" name="CustomShape 3"/>
          <p:cNvSpPr/>
          <p:nvPr/>
        </p:nvSpPr>
        <p:spPr>
          <a:xfrm>
            <a:off x="765000" y="2125800"/>
            <a:ext cx="5325840" cy="2526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654" name="CustomShape 4"/>
          <p:cNvSpPr/>
          <p:nvPr/>
        </p:nvSpPr>
        <p:spPr>
          <a:xfrm>
            <a:off x="525600" y="2125800"/>
            <a:ext cx="5803560" cy="3044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p:txBody>
      </p:sp>
      <p:sp>
        <p:nvSpPr>
          <p:cNvPr id="655" name="CustomShape 5"/>
          <p:cNvSpPr/>
          <p:nvPr/>
        </p:nvSpPr>
        <p:spPr>
          <a:xfrm>
            <a:off x="331920" y="1693800"/>
            <a:ext cx="6190920" cy="356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656" name="CustomShape 6"/>
          <p:cNvSpPr/>
          <p:nvPr/>
        </p:nvSpPr>
        <p:spPr>
          <a:xfrm>
            <a:off x="1200600" y="1986840"/>
            <a:ext cx="3981960" cy="819720"/>
          </a:xfrm>
          <a:prstGeom prst="rect">
            <a:avLst/>
          </a:prstGeom>
          <a:noFill/>
          <a:ln w="0">
            <a:noFill/>
          </a:ln>
        </p:spPr>
        <p:style>
          <a:lnRef idx="0"/>
          <a:fillRef idx="0"/>
          <a:effectRef idx="0"/>
          <a:fontRef idx="minor"/>
        </p:style>
        <p:txBody>
          <a:bodyPr wrap="none" lIns="90000" rIns="90000" tIns="45000" bIns="45000" anchor="t">
            <a:noAutofit/>
          </a:bodyPr>
          <a:p>
            <a:pPr algn="ctr">
              <a:lnSpc>
                <a:spcPct val="100000"/>
              </a:lnSpc>
            </a:pPr>
            <a:endParaRPr b="0" lang="fr-BE" sz="1800" spc="-1" strike="noStrike">
              <a:solidFill>
                <a:srgbClr val="ffffff"/>
              </a:solidFill>
              <a:latin typeface="Arial"/>
            </a:endParaRPr>
          </a:p>
        </p:txBody>
      </p:sp>
      <p:pic>
        <p:nvPicPr>
          <p:cNvPr id="657" name="" descr=""/>
          <p:cNvPicPr/>
          <p:nvPr/>
        </p:nvPicPr>
        <p:blipFill>
          <a:blip r:embed="rId1"/>
          <a:stretch/>
        </p:blipFill>
        <p:spPr>
          <a:xfrm>
            <a:off x="0" y="1224000"/>
            <a:ext cx="6858000" cy="685800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5" name=""/>
          <p:cNvSpPr txBox="1"/>
          <p:nvPr/>
        </p:nvSpPr>
        <p:spPr>
          <a:xfrm>
            <a:off x="216000" y="1152000"/>
            <a:ext cx="6336000" cy="5832000"/>
          </a:xfrm>
          <a:prstGeom prst="rect">
            <a:avLst/>
          </a:prstGeom>
          <a:noFill/>
          <a:ln w="0">
            <a:noFill/>
          </a:ln>
        </p:spPr>
        <p:txBody>
          <a:bodyPr lIns="90000" rIns="90000" tIns="45000" bIns="45000" anchor="t">
            <a:noAutofit/>
          </a:bodyPr>
          <a:p>
            <a:pPr algn="ctr">
              <a:spcBef>
                <a:spcPts val="1191"/>
              </a:spcBef>
              <a:spcAft>
                <a:spcPts val="992"/>
              </a:spcAft>
            </a:pPr>
            <a:r>
              <a:rPr b="1" lang="fr-BE" sz="4000" spc="-1" strike="noStrike">
                <a:solidFill>
                  <a:srgbClr val="ffffff"/>
                </a:solidFill>
                <a:latin typeface="Arial"/>
              </a:rPr>
              <a:t>La Croix, source de vie</a:t>
            </a:r>
            <a:endParaRPr b="0" lang="fr-BE" sz="4000" spc="-1" strike="noStrike">
              <a:solidFill>
                <a:srgbClr val="ffffff"/>
              </a:solidFill>
              <a:latin typeface="Arial"/>
            </a:endParaRPr>
          </a:p>
          <a:p>
            <a:pPr algn="ctr">
              <a:spcBef>
                <a:spcPts val="1191"/>
              </a:spcBef>
              <a:spcAft>
                <a:spcPts val="992"/>
              </a:spcAft>
            </a:pPr>
            <a:endParaRPr b="0" lang="fr-BE" sz="4000" spc="-1" strike="noStrike">
              <a:solidFill>
                <a:srgbClr val="ffffff"/>
              </a:solidFill>
              <a:latin typeface="Arial"/>
            </a:endParaRPr>
          </a:p>
          <a:p>
            <a:pPr algn="ctr">
              <a:spcBef>
                <a:spcPts val="1191"/>
              </a:spcBef>
              <a:spcAft>
                <a:spcPts val="992"/>
              </a:spcAft>
            </a:pPr>
            <a:endParaRPr b="0" lang="fr-BE" sz="4000" spc="-1" strike="noStrike">
              <a:solidFill>
                <a:srgbClr val="ffffff"/>
              </a:solidFill>
              <a:latin typeface="Arial"/>
            </a:endParaRPr>
          </a:p>
          <a:p>
            <a:pPr algn="ctr">
              <a:spcBef>
                <a:spcPts val="1191"/>
              </a:spcBef>
              <a:spcAft>
                <a:spcPts val="992"/>
              </a:spcAft>
            </a:pPr>
            <a:r>
              <a:rPr b="1" lang="fr-BE" sz="4000" spc="-1" strike="noStrike">
                <a:solidFill>
                  <a:srgbClr val="ffffff"/>
                </a:solidFill>
                <a:latin typeface="Arial"/>
              </a:rPr>
              <a:t>Ma vocation, c’est l’Amour</a:t>
            </a:r>
            <a:endParaRPr b="0" lang="fr-BE" sz="4000" spc="-1" strike="noStrike">
              <a:solidFill>
                <a:srgbClr val="ffffff"/>
              </a:solidFill>
              <a:latin typeface="Arial"/>
            </a:endParaRPr>
          </a:p>
          <a:p>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
          <p:cNvSpPr txBox="1"/>
          <p:nvPr/>
        </p:nvSpPr>
        <p:spPr>
          <a:xfrm>
            <a:off x="288000" y="360000"/>
            <a:ext cx="6192000" cy="7704000"/>
          </a:xfrm>
          <a:prstGeom prst="rect">
            <a:avLst/>
          </a:prstGeom>
          <a:noFill/>
          <a:ln w="0">
            <a:noFill/>
          </a:ln>
        </p:spPr>
        <p:txBody>
          <a:bodyPr lIns="90000" rIns="90000" tIns="45000" bIns="45000" anchor="t">
            <a:noAutofit/>
          </a:bodyPr>
          <a:p>
            <a:pPr algn="ctr">
              <a:lnSpc>
                <a:spcPct val="100000"/>
              </a:lnSpc>
            </a:pPr>
            <a:r>
              <a:rPr b="1" lang="fr-BE" sz="4000" spc="-1" strike="noStrike" u="sng">
                <a:solidFill>
                  <a:srgbClr val="ffffff"/>
                </a:solidFill>
                <a:uFillTx/>
                <a:latin typeface="Arial"/>
              </a:rPr>
              <a:t>Intentions</a:t>
            </a:r>
            <a:endParaRPr b="1" lang="fr-BE" sz="4000" spc="-1" strike="noStrike">
              <a:solidFill>
                <a:srgbClr val="ffffff"/>
              </a:solidFill>
              <a:latin typeface="Arial"/>
            </a:endParaRPr>
          </a:p>
          <a:p>
            <a:pPr algn="ctr">
              <a:lnSpc>
                <a:spcPct val="100000"/>
              </a:lnSpc>
            </a:pPr>
            <a:endParaRPr b="1" lang="fr-BE" sz="4000" spc="-1" strike="noStrike">
              <a:solidFill>
                <a:srgbClr val="ffffff"/>
              </a:solidFill>
              <a:latin typeface="Arial"/>
            </a:endParaRPr>
          </a:p>
          <a:p>
            <a:pPr algn="ctr">
              <a:lnSpc>
                <a:spcPct val="100000"/>
              </a:lnSpc>
            </a:pPr>
            <a:endParaRPr b="0" lang="fr-BE" sz="4000" spc="-1" strike="noStrike">
              <a:solidFill>
                <a:srgbClr val="ffffff"/>
              </a:solidFill>
              <a:latin typeface="Arial"/>
            </a:endParaRPr>
          </a:p>
          <a:p>
            <a:pPr algn="ctr">
              <a:lnSpc>
                <a:spcPct val="100000"/>
              </a:lnSpc>
            </a:pPr>
            <a:endParaRPr b="0" lang="fr-BE" sz="4000" spc="-1" strike="noStrike">
              <a:solidFill>
                <a:srgbClr val="ffffff"/>
              </a:solidFill>
              <a:latin typeface="Arial"/>
            </a:endParaRPr>
          </a:p>
          <a:p>
            <a:pPr algn="ctr">
              <a:lnSpc>
                <a:spcPct val="100000"/>
              </a:lnSpc>
            </a:pPr>
            <a:endParaRPr b="0" lang="fr-BE" sz="4000" spc="-1" strike="noStrike">
              <a:solidFill>
                <a:srgbClr val="ffffff"/>
              </a:solidFill>
              <a:latin typeface="Arial"/>
            </a:endParaRPr>
          </a:p>
          <a:p>
            <a:pPr algn="ctr">
              <a:lnSpc>
                <a:spcPct val="100000"/>
              </a:lnSpc>
            </a:pPr>
            <a:endParaRPr b="0" lang="fr-BE" sz="4000" spc="-1" strike="noStrike">
              <a:solidFill>
                <a:srgbClr val="ffffff"/>
              </a:solidFill>
              <a:latin typeface="Arial"/>
            </a:endParaRPr>
          </a:p>
          <a:p>
            <a:pPr algn="ctr">
              <a:lnSpc>
                <a:spcPct val="100000"/>
              </a:lnSpc>
            </a:pPr>
            <a:r>
              <a:rPr b="1" lang="fr-BE" sz="4000" spc="-1" strike="noStrike">
                <a:solidFill>
                  <a:srgbClr val="ffffff"/>
                </a:solidFill>
                <a:latin typeface="Arial"/>
              </a:rPr>
              <a:t>Oui Seigneur nous crions vers toi</a:t>
            </a:r>
            <a:endParaRPr b="0" lang="fr-BE" sz="4000" spc="-1" strike="noStrike">
              <a:solidFill>
                <a:srgbClr val="ffffff"/>
              </a:solidFill>
              <a:latin typeface="Arial"/>
            </a:endParaRPr>
          </a:p>
          <a:p>
            <a:pPr algn="ctr">
              <a:lnSpc>
                <a:spcPct val="100000"/>
              </a:lnSpc>
            </a:pPr>
            <a:r>
              <a:rPr b="1" lang="fr-BE" sz="4000" spc="-1" strike="noStrike">
                <a:solidFill>
                  <a:srgbClr val="ffffff"/>
                </a:solidFill>
                <a:latin typeface="Arial"/>
              </a:rPr>
              <a:t>Prends pitié de nous</a:t>
            </a:r>
            <a:endParaRPr b="0" lang="fr-BE" sz="4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7" name="CustomShape 1"/>
          <p:cNvSpPr/>
          <p:nvPr/>
        </p:nvSpPr>
        <p:spPr>
          <a:xfrm>
            <a:off x="3336840" y="4344840"/>
            <a:ext cx="182520" cy="45540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688" name="CustomShape 2"/>
          <p:cNvSpPr/>
          <p:nvPr/>
        </p:nvSpPr>
        <p:spPr>
          <a:xfrm>
            <a:off x="273600" y="540000"/>
            <a:ext cx="6306120" cy="8500320"/>
          </a:xfrm>
          <a:prstGeom prst="rect">
            <a:avLst/>
          </a:prstGeom>
          <a:noFill/>
          <a:ln w="0">
            <a:noFill/>
          </a:ln>
        </p:spPr>
        <p:style>
          <a:lnRef idx="0"/>
          <a:fillRef idx="0"/>
          <a:effectRef idx="0"/>
          <a:fontRef idx="minor"/>
        </p:style>
        <p:txBody>
          <a:bodyPr wrap="none" lIns="90000" rIns="90000" tIns="45000" bIns="45000" anchor="ctr">
            <a:noAutofit/>
          </a:bodyPr>
          <a:p>
            <a:pPr algn="ctr">
              <a:lnSpc>
                <a:spcPct val="100000"/>
              </a:lnSpc>
            </a:pPr>
            <a:r>
              <a:rPr b="1" lang="fr-BE" sz="2400" spc="-1" strike="noStrike">
                <a:solidFill>
                  <a:srgbClr val="ffffff"/>
                </a:solidFill>
                <a:latin typeface="Cambria"/>
                <a:ea typeface="DejaVu Sans"/>
              </a:rPr>
              <a:t>   </a:t>
            </a:r>
            <a:r>
              <a:rPr b="1" lang="fr-BE" sz="2400" spc="-1" strike="noStrike" u="sng">
                <a:solidFill>
                  <a:srgbClr val="ffffff"/>
                </a:solidFill>
                <a:uFill>
                  <a:solidFill>
                    <a:srgbClr val="ffffff"/>
                  </a:solidFill>
                </a:uFill>
                <a:latin typeface="Cambria"/>
                <a:ea typeface="DejaVu Sans"/>
              </a:rPr>
              <a:t>SYMBOLE  DES  APÔTRES</a:t>
            </a:r>
            <a:r>
              <a:rPr b="1"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Je crois en Dieu, le Père tout-puissant,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créateur du ciel et de la terre.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Et en Jésus Christ, son Fils unique,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notre Seigneur,</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qui a été conçu du Saint-Esprit,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est né de la Vierge Marie,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a souffert sous Ponce Pilate,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a été crucifié, est mort et a été enseveli,</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est descendu aux enfers,</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le troisième jour est ressuscité des morts,</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est monté aux cieux,</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est assis à la droite de Dieu</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le Père tout-puissant,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d’où il viendra juger les vivants et les morts.</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Je crois en l’Esprit Saint,</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à la sainte Eglise catholique,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à la communion des saints,</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à la rémission des péchés,</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à la résurrection de la chair,</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à la vie éternelle.</a:t>
            </a:r>
            <a:endParaRPr b="0" lang="fr-BE" sz="24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Amen</a:t>
            </a: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89" name="CustomShape 26"/>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90" name="CustomShape 28"/>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r>
              <a:rPr b="1" lang="fr-BE" sz="2600" spc="-1" strike="noStrike">
                <a:solidFill>
                  <a:srgbClr val="ffffff"/>
                </a:solidFill>
                <a:latin typeface="Arial"/>
                <a:ea typeface="DejaVu Sans"/>
              </a:rPr>
              <a:t>OSER LA VIE (Theo Mertens)</a:t>
            </a:r>
            <a:endParaRPr b="0" lang="fr-BE" sz="2600" spc="-1" strike="noStrike">
              <a:solidFill>
                <a:srgbClr val="ffffff"/>
              </a:solidFill>
              <a:latin typeface="Arial"/>
            </a:endParaRPr>
          </a:p>
          <a:p>
            <a:pPr marL="342720" indent="-342360" algn="ctr">
              <a:lnSpc>
                <a:spcPct val="80000"/>
              </a:lnSpc>
              <a:spcBef>
                <a:spcPts val="598"/>
              </a:spcBef>
              <a:tabLst>
                <a:tab algn="l" pos="0"/>
              </a:tabLst>
            </a:pPr>
            <a:endParaRPr b="0" lang="fr-BE" sz="2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Oser la vie, venir au jour,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oser encore vivre d’amour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Et croire au retour du printemps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tendre une main vers un enfant.</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1. Ouvrir la porte de son cœur</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à ceux qui souffrent et qui peinent,</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et que la haine a repoussés,</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Tendre l’oreille à la clameur</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de ceux que l’injustice enchaîne,</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et crient leur soif de liberté.</a:t>
            </a: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91" name="CustomShape 29"/>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92" name="CustomShape 30"/>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Oser la vie, venir au jour,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oser encore vivre d’amour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Et croire au retour du printemps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tendre une main vers un enfant.</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2. Savoir ouvrir les poings serrés</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par le mépris et la rancune,</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apprendre à se réconcilier,</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Envoyer un bouquet de fleurs</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à ceux qui ont volé la lune,</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choisir d’apprendre à pardonner.</a:t>
            </a: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93" name="CustomShape 31"/>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94" name="CustomShape 32"/>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Oser la vie, venir au jour,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oser encore vivre d’amour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Et croire au retour du printemps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tendre une main vers un enfant.</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3. Oser parler du Dieu d’amour</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sauveur des hommes et de la terre,</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puiser sa force dans la foi.</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Suivre les pas de Jésus-Christ</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offrant sa vie pour tous ses frères,</a:t>
            </a:r>
            <a:endParaRPr b="0" lang="fr-BE" sz="3200" spc="-1" strike="noStrike">
              <a:solidFill>
                <a:srgbClr val="ffffff"/>
              </a:solidFill>
              <a:latin typeface="Arial"/>
            </a:endParaRPr>
          </a:p>
          <a:p>
            <a:pPr marL="342720" indent="-342360" algn="ctr">
              <a:lnSpc>
                <a:spcPct val="80000"/>
              </a:lnSpc>
              <a:spcBef>
                <a:spcPts val="598"/>
              </a:spcBef>
              <a:tabLst>
                <a:tab algn="l" pos="0"/>
              </a:tabLst>
            </a:pPr>
            <a:r>
              <a:rPr b="1" lang="fr-BE" sz="3200" spc="-1" strike="noStrike">
                <a:solidFill>
                  <a:srgbClr val="ffffff"/>
                </a:solidFill>
                <a:latin typeface="Arial"/>
                <a:ea typeface="DejaVu Sans"/>
              </a:rPr>
              <a:t>proclamer d’une seule voix.</a:t>
            </a: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95" name="CustomShape 33"/>
          <p:cNvSpPr/>
          <p:nvPr/>
        </p:nvSpPr>
        <p:spPr>
          <a:xfrm>
            <a:off x="7461000" y="840960"/>
            <a:ext cx="5426640" cy="13399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96" name="CustomShape 34"/>
          <p:cNvSpPr/>
          <p:nvPr/>
        </p:nvSpPr>
        <p:spPr>
          <a:xfrm>
            <a:off x="72000" y="216000"/>
            <a:ext cx="6694920" cy="8566920"/>
          </a:xfrm>
          <a:prstGeom prst="rect">
            <a:avLst/>
          </a:prstGeom>
          <a:noFill/>
          <a:ln w="0">
            <a:noFill/>
          </a:ln>
        </p:spPr>
        <p:style>
          <a:lnRef idx="0"/>
          <a:fillRef idx="0"/>
          <a:effectRef idx="0"/>
          <a:fontRef idx="minor"/>
        </p:style>
        <p:txBody>
          <a:bodyPr lIns="90000" rIns="90000" tIns="46800" bIns="46800" anchor="t">
            <a:normAutofit/>
          </a:bodyPr>
          <a:p>
            <a:pPr marL="342720" indent="-342360" algn="ctr">
              <a:lnSpc>
                <a:spcPct val="80000"/>
              </a:lnSpc>
              <a:spcBef>
                <a:spcPts val="147"/>
              </a:spcBef>
              <a:tabLst>
                <a:tab algn="l" pos="0"/>
              </a:tabLst>
            </a:pPr>
            <a:endParaRPr b="0" lang="fr-BE" sz="18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u="sng">
                <a:solidFill>
                  <a:srgbClr val="ffffff"/>
                </a:solidFill>
                <a:uFill>
                  <a:solidFill>
                    <a:srgbClr val="ffffff"/>
                  </a:solidFill>
                </a:uFill>
                <a:latin typeface="Arial"/>
                <a:ea typeface="DejaVu Sans"/>
              </a:rPr>
              <a:t>Refrain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Oser la vie, venir au jour,</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oser encore vivre d’amour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Et croire au retour du printemps :</a:t>
            </a:r>
            <a:endParaRPr b="0" lang="fr-BE" sz="3600" spc="-1" strike="noStrike">
              <a:solidFill>
                <a:srgbClr val="ffffff"/>
              </a:solidFill>
              <a:latin typeface="Arial"/>
            </a:endParaRPr>
          </a:p>
          <a:p>
            <a:pPr marL="342720" indent="-342360" algn="ctr">
              <a:lnSpc>
                <a:spcPct val="80000"/>
              </a:lnSpc>
              <a:spcBef>
                <a:spcPts val="598"/>
              </a:spcBef>
              <a:tabLst>
                <a:tab algn="l" pos="0"/>
              </a:tabLst>
            </a:pPr>
            <a:r>
              <a:rPr b="1" lang="fr-BE" sz="3600" spc="-1" strike="noStrike">
                <a:solidFill>
                  <a:srgbClr val="ffffff"/>
                </a:solidFill>
                <a:latin typeface="Arial"/>
                <a:ea typeface="DejaVu Sans"/>
              </a:rPr>
              <a:t>tendre une main vers un enfant.</a:t>
            </a: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600" spc="-1" strike="noStrike">
              <a:solidFill>
                <a:srgbClr val="ffffff"/>
              </a:solidFill>
              <a:latin typeface="Arial"/>
            </a:endParaRPr>
          </a:p>
          <a:p>
            <a:pPr marL="342720" indent="-342360" algn="ctr">
              <a:lnSpc>
                <a:spcPct val="80000"/>
              </a:lnSpc>
              <a:spcBef>
                <a:spcPts val="598"/>
              </a:spcBef>
              <a:tabLst>
                <a:tab algn="l" pos="0"/>
              </a:tabLst>
            </a:pPr>
            <a:endParaRPr b="0" lang="fr-BE" sz="3200" spc="-1" strike="noStrike">
              <a:solidFill>
                <a:srgbClr val="ffffff"/>
              </a:solidFill>
              <a:latin typeface="Arial"/>
            </a:endParaRPr>
          </a:p>
          <a:p>
            <a:pPr marL="342720" indent="-342360" algn="ctr">
              <a:lnSpc>
                <a:spcPct val="80000"/>
              </a:lnSpc>
              <a:spcBef>
                <a:spcPts val="598"/>
              </a:spcBef>
              <a:tabLst>
                <a:tab algn="l" pos="0"/>
              </a:tabLst>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
          <p:cNvSpPr txBox="1"/>
          <p:nvPr/>
        </p:nvSpPr>
        <p:spPr>
          <a:xfrm>
            <a:off x="72000" y="3240000"/>
            <a:ext cx="6624000" cy="4162320"/>
          </a:xfrm>
          <a:prstGeom prst="rect">
            <a:avLst/>
          </a:prstGeom>
          <a:noFill/>
          <a:ln w="0">
            <a:noFill/>
          </a:ln>
        </p:spPr>
        <p:txBody>
          <a:bodyPr lIns="90000" rIns="90000" tIns="45000" bIns="45000" anchor="t">
            <a:noAutofit/>
          </a:bodyPr>
          <a:p>
            <a:r>
              <a:rPr b="1" lang="fr-BE" sz="4000" spc="-1" strike="noStrike">
                <a:solidFill>
                  <a:srgbClr val="ffffff"/>
                </a:solidFill>
                <a:latin typeface="Arial"/>
              </a:rPr>
              <a:t>« La Croix, source de vie » </a:t>
            </a:r>
            <a:endParaRPr b="1" lang="fr-BE" sz="4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697" name="CustomShape 1"/>
          <p:cNvSpPr/>
          <p:nvPr/>
        </p:nvSpPr>
        <p:spPr>
          <a:xfrm>
            <a:off x="169920" y="140760"/>
            <a:ext cx="6596640" cy="86248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pPr>
            <a:r>
              <a:rPr b="1" lang="fr-BE" sz="2800" spc="-1" strike="noStrike" u="sng">
                <a:solidFill>
                  <a:srgbClr val="ffffff"/>
                </a:solidFill>
                <a:uFill>
                  <a:solidFill>
                    <a:srgbClr val="ffffff"/>
                  </a:solidFill>
                </a:uFill>
                <a:latin typeface="Cambria"/>
                <a:ea typeface="DejaVu Sans"/>
              </a:rPr>
              <a:t>SAINT,  SAINT,  SAINT</a:t>
            </a:r>
            <a:r>
              <a:rPr b="1" lang="fr-BE" sz="2800" spc="-1" strike="noStrike">
                <a:solidFill>
                  <a:srgbClr val="ffffff"/>
                </a:solidFill>
                <a:latin typeface="Cambria"/>
                <a:ea typeface="DejaVu Sans"/>
              </a:rPr>
              <a:t>  </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(Messe de Saint-Jean-Baptiste)</a:t>
            </a:r>
            <a:endParaRPr b="0" lang="fr-BE" sz="28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Saint, Saint, Saint le Seigneur,</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 </a:t>
            </a:r>
            <a:r>
              <a:rPr b="1" lang="fr-BE" sz="2800" spc="-1" strike="noStrike">
                <a:solidFill>
                  <a:srgbClr val="ffffff"/>
                </a:solidFill>
                <a:latin typeface="Cambria"/>
                <a:ea typeface="DejaVu Sans"/>
              </a:rPr>
              <a:t>Dieu de l’univers !</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Le ciel et la terre</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sont remplis de ta gloire.</a:t>
            </a:r>
            <a:endParaRPr b="0" lang="fr-BE" sz="28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Hosanna, hosanna</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au plus haut des cieux,</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Hosanna, hosanna</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au plus haut des cieux.</a:t>
            </a:r>
            <a:endParaRPr b="0" lang="fr-BE" sz="28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Béni soit celui qui vient</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au nom du Seigneur.</a:t>
            </a:r>
            <a:endParaRPr b="0" lang="fr-BE" sz="28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Hosanna, hosanna</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au plus haut des cieux,</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Hosanna, hosanna</a:t>
            </a:r>
            <a:endParaRPr b="0" lang="fr-BE" sz="2800" spc="-1" strike="noStrike">
              <a:solidFill>
                <a:srgbClr val="ffffff"/>
              </a:solidFill>
              <a:latin typeface="Arial"/>
            </a:endParaRPr>
          </a:p>
          <a:p>
            <a:pPr algn="ctr">
              <a:lnSpc>
                <a:spcPct val="100000"/>
              </a:lnSpc>
            </a:pPr>
            <a:r>
              <a:rPr b="1" lang="fr-BE" sz="2800" spc="-1" strike="noStrike">
                <a:solidFill>
                  <a:srgbClr val="ffffff"/>
                </a:solidFill>
                <a:latin typeface="Cambria"/>
                <a:ea typeface="DejaVu Sans"/>
              </a:rPr>
              <a:t>au plus haut des cieux.</a:t>
            </a:r>
            <a:endParaRPr b="0" lang="fr-BE" sz="2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CustomShape 1"/>
          <p:cNvSpPr/>
          <p:nvPr/>
        </p:nvSpPr>
        <p:spPr>
          <a:xfrm>
            <a:off x="432000" y="360000"/>
            <a:ext cx="6190920" cy="8391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BE" sz="2400" spc="-1" strike="noStrike" u="sng">
                <a:solidFill>
                  <a:srgbClr val="ffffff"/>
                </a:solidFill>
                <a:uFill>
                  <a:solidFill>
                    <a:srgbClr val="ffffff"/>
                  </a:solidFill>
                </a:uFill>
                <a:latin typeface="Cambria"/>
                <a:ea typeface="DejaVu Sans"/>
              </a:rPr>
              <a:t>Anamnèse</a:t>
            </a:r>
            <a:endParaRPr b="0" lang="fr-BE" sz="2400" spc="-1" strike="noStrike">
              <a:solidFill>
                <a:srgbClr val="ffffff"/>
              </a:solidFill>
              <a:latin typeface="Arial"/>
            </a:endParaRPr>
          </a:p>
          <a:p>
            <a:pPr algn="ctr">
              <a:lnSpc>
                <a:spcPct val="100000"/>
              </a:lnSpc>
            </a:pPr>
            <a:endParaRPr b="0" lang="fr-BE" sz="24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Nous rappelons ta mort,</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Seigneur ressuscité,</a:t>
            </a: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NOUS ATTENDONS </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TA VENUE DANS LA GLOIRE</a:t>
            </a:r>
            <a:endParaRPr b="0" lang="fr-BE" sz="3600" spc="-1" strike="noStrike">
              <a:solidFill>
                <a:srgbClr val="ffffff"/>
              </a:solidFill>
              <a:latin typeface="Arial"/>
            </a:endParaRPr>
          </a:p>
          <a:p>
            <a:pPr algn="ctr">
              <a:lnSpc>
                <a:spcPct val="100000"/>
              </a:lnSpc>
            </a:pP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NOUS ATTENDONS </a:t>
            </a:r>
            <a:endParaRPr b="0" lang="fr-BE" sz="3600" spc="-1" strike="noStrike">
              <a:solidFill>
                <a:srgbClr val="ffffff"/>
              </a:solidFill>
              <a:latin typeface="Arial"/>
            </a:endParaRPr>
          </a:p>
          <a:p>
            <a:pPr algn="ctr">
              <a:lnSpc>
                <a:spcPct val="100000"/>
              </a:lnSpc>
            </a:pPr>
            <a:r>
              <a:rPr b="1" lang="fr-BE" sz="3600" spc="-1" strike="noStrike">
                <a:solidFill>
                  <a:srgbClr val="ffffff"/>
                </a:solidFill>
                <a:latin typeface="Cambria"/>
                <a:ea typeface="DejaVu Sans"/>
              </a:rPr>
              <a:t>TA VENUE DANS LA GLOIRE</a:t>
            </a:r>
            <a:endParaRPr b="0" lang="fr-BE" sz="3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CustomShape 1"/>
          <p:cNvSpPr/>
          <p:nvPr/>
        </p:nvSpPr>
        <p:spPr>
          <a:xfrm rot="5400000">
            <a:off x="2638080" y="3444120"/>
            <a:ext cx="1294560" cy="2446560"/>
          </a:xfrm>
          <a:prstGeom prst="triangle">
            <a:avLst>
              <a:gd name="adj" fmla="val 50000"/>
            </a:avLst>
          </a:prstGeom>
          <a:solidFill>
            <a:srgbClr val="3d5da6"/>
          </a:solid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pic>
        <p:nvPicPr>
          <p:cNvPr id="700" name="Image 1" descr=""/>
          <p:cNvPicPr/>
          <p:nvPr/>
        </p:nvPicPr>
        <p:blipFill>
          <a:blip r:embed="rId1"/>
          <a:stretch/>
        </p:blipFill>
        <p:spPr>
          <a:xfrm>
            <a:off x="-1324080" y="-252360"/>
            <a:ext cx="9431280" cy="10152000"/>
          </a:xfrm>
          <a:prstGeom prst="rect">
            <a:avLst/>
          </a:prstGeom>
          <a:ln w="9360">
            <a:solidFill>
              <a:srgbClr val="000000"/>
            </a:solidFill>
            <a:round/>
          </a:ln>
        </p:spPr>
      </p:pic>
      <p:sp>
        <p:nvSpPr>
          <p:cNvPr id="701" name="CustomShape 2"/>
          <p:cNvSpPr/>
          <p:nvPr/>
        </p:nvSpPr>
        <p:spPr>
          <a:xfrm>
            <a:off x="34920" y="-252360"/>
            <a:ext cx="6682680" cy="4829040"/>
          </a:xfrm>
          <a:prstGeom prst="rect">
            <a:avLst/>
          </a:prstGeom>
          <a:solidFill>
            <a:srgbClr val="3d5da6"/>
          </a:solid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702" name="CustomShape 3"/>
          <p:cNvSpPr/>
          <p:nvPr/>
        </p:nvSpPr>
        <p:spPr>
          <a:xfrm>
            <a:off x="65520" y="4334400"/>
            <a:ext cx="2685600" cy="3268080"/>
          </a:xfrm>
          <a:prstGeom prst="rect">
            <a:avLst/>
          </a:prstGeom>
          <a:solidFill>
            <a:srgbClr val="3d5da6"/>
          </a:solid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703" name="CustomShape 4"/>
          <p:cNvSpPr/>
          <p:nvPr/>
        </p:nvSpPr>
        <p:spPr>
          <a:xfrm rot="5400000">
            <a:off x="506160" y="6257520"/>
            <a:ext cx="1546920" cy="2466720"/>
          </a:xfrm>
          <a:prstGeom prst="triangle">
            <a:avLst>
              <a:gd name="adj" fmla="val 60097"/>
            </a:avLst>
          </a:prstGeom>
          <a:solidFill>
            <a:srgbClr val="3d5da6"/>
          </a:solid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704" name="CustomShape 5"/>
          <p:cNvSpPr/>
          <p:nvPr/>
        </p:nvSpPr>
        <p:spPr>
          <a:xfrm rot="5400000">
            <a:off x="3099240" y="3425760"/>
            <a:ext cx="1546920" cy="2892960"/>
          </a:xfrm>
          <a:prstGeom prst="triangle">
            <a:avLst>
              <a:gd name="adj" fmla="val 50000"/>
            </a:avLst>
          </a:prstGeom>
          <a:solidFill>
            <a:srgbClr val="3d5da6"/>
          </a:solid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705" name="CustomShape 6"/>
          <p:cNvSpPr/>
          <p:nvPr/>
        </p:nvSpPr>
        <p:spPr>
          <a:xfrm>
            <a:off x="122400" y="199440"/>
            <a:ext cx="6733080" cy="72172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fr-BE" sz="2600" spc="-1" strike="noStrike">
                <a:solidFill>
                  <a:srgbClr val="ffffff"/>
                </a:solidFill>
                <a:latin typeface="Cambria"/>
                <a:ea typeface="DejaVu Sans"/>
              </a:rPr>
              <a:t>Notre Père qui es aux cieux</a:t>
            </a:r>
            <a:r>
              <a:rPr b="0" lang="fr-BE" sz="2600" spc="-1" strike="noStrike">
                <a:solidFill>
                  <a:srgbClr val="ffffff"/>
                </a:solidFill>
                <a:latin typeface="Cambria"/>
                <a:ea typeface="DejaVu Sans"/>
              </a:rPr>
              <a:t>, </a:t>
            </a:r>
            <a:br>
              <a:rPr sz="1800"/>
            </a:br>
            <a:r>
              <a:rPr b="0" lang="fr-BE" sz="2600" spc="-1" strike="noStrike">
                <a:solidFill>
                  <a:srgbClr val="ffffff"/>
                </a:solidFill>
                <a:latin typeface="Cambria"/>
                <a:ea typeface="DejaVu Sans"/>
              </a:rPr>
              <a:t>que ton Nom soit sanctifié, </a:t>
            </a:r>
            <a:br>
              <a:rPr sz="1800"/>
            </a:br>
            <a:r>
              <a:rPr b="0" lang="fr-BE" sz="2600" spc="-1" strike="noStrike">
                <a:solidFill>
                  <a:srgbClr val="ffffff"/>
                </a:solidFill>
                <a:latin typeface="Cambria"/>
                <a:ea typeface="DejaVu Sans"/>
              </a:rPr>
              <a:t>que ton règne vienne, </a:t>
            </a:r>
            <a:br>
              <a:rPr sz="1800"/>
            </a:br>
            <a:r>
              <a:rPr b="0" lang="fr-BE" sz="2600" spc="-1" strike="noStrike">
                <a:solidFill>
                  <a:srgbClr val="ffffff"/>
                </a:solidFill>
                <a:latin typeface="Cambria"/>
                <a:ea typeface="DejaVu Sans"/>
              </a:rPr>
              <a:t>que ta volonté soit faite </a:t>
            </a:r>
            <a:endParaRPr b="0" lang="fr-BE" sz="2600" spc="-1" strike="noStrike">
              <a:solidFill>
                <a:srgbClr val="ffffff"/>
              </a:solidFill>
              <a:latin typeface="Arial"/>
            </a:endParaRPr>
          </a:p>
          <a:p>
            <a:pPr>
              <a:lnSpc>
                <a:spcPct val="100000"/>
              </a:lnSpc>
            </a:pPr>
            <a:r>
              <a:rPr b="0" lang="fr-BE" sz="2600" spc="-1" strike="noStrike">
                <a:solidFill>
                  <a:srgbClr val="ffffff"/>
                </a:solidFill>
                <a:latin typeface="Cambria"/>
                <a:ea typeface="DejaVu Sans"/>
              </a:rPr>
              <a:t>sur la terre comme au ciel.</a:t>
            </a:r>
            <a:br>
              <a:rPr sz="1800"/>
            </a:br>
            <a:r>
              <a:rPr b="0" lang="fr-BE" sz="2600" spc="-1" strike="noStrike">
                <a:solidFill>
                  <a:srgbClr val="ffffff"/>
                </a:solidFill>
                <a:latin typeface="Cambria"/>
                <a:ea typeface="DejaVu Sans"/>
              </a:rPr>
              <a:t>Donne-nous aujourd'hui notre pain de ce jour. </a:t>
            </a:r>
            <a:br>
              <a:rPr sz="1800"/>
            </a:br>
            <a:r>
              <a:rPr b="0" lang="fr-BE" sz="2600" spc="-1" strike="noStrike">
                <a:solidFill>
                  <a:srgbClr val="ffffff"/>
                </a:solidFill>
                <a:latin typeface="Cambria"/>
                <a:ea typeface="DejaVu Sans"/>
              </a:rPr>
              <a:t>Pardonne-nous nos offenses, </a:t>
            </a:r>
            <a:br>
              <a:rPr sz="1800"/>
            </a:br>
            <a:r>
              <a:rPr b="0" lang="fr-BE" sz="2600" spc="-1" strike="noStrike">
                <a:solidFill>
                  <a:srgbClr val="ffffff"/>
                </a:solidFill>
                <a:latin typeface="Cambria"/>
                <a:ea typeface="DejaVu Sans"/>
              </a:rPr>
              <a:t>comme nous pardonnons aussi </a:t>
            </a:r>
            <a:endParaRPr b="0" lang="fr-BE" sz="2600" spc="-1" strike="noStrike">
              <a:solidFill>
                <a:srgbClr val="ffffff"/>
              </a:solidFill>
              <a:latin typeface="Arial"/>
            </a:endParaRPr>
          </a:p>
          <a:p>
            <a:pPr>
              <a:lnSpc>
                <a:spcPct val="100000"/>
              </a:lnSpc>
            </a:pPr>
            <a:r>
              <a:rPr b="0" lang="fr-BE" sz="2600" spc="-1" strike="noStrike">
                <a:solidFill>
                  <a:srgbClr val="ffffff"/>
                </a:solidFill>
                <a:latin typeface="Cambria"/>
                <a:ea typeface="DejaVu Sans"/>
              </a:rPr>
              <a:t>à ceux qui nous ont offensés. </a:t>
            </a:r>
            <a:br>
              <a:rPr sz="1800"/>
            </a:br>
            <a:r>
              <a:rPr b="0" lang="fr-BE" sz="2600" spc="-1" strike="noStrike">
                <a:solidFill>
                  <a:srgbClr val="ffffff"/>
                </a:solidFill>
                <a:latin typeface="Cambria"/>
                <a:ea typeface="DejaVu Sans"/>
              </a:rPr>
              <a:t>Et ne nous laisse pas entrer en tentation, </a:t>
            </a:r>
            <a:br>
              <a:rPr sz="1800"/>
            </a:br>
            <a:r>
              <a:rPr b="0" lang="fr-BE" sz="2600" spc="-1" strike="noStrike">
                <a:solidFill>
                  <a:srgbClr val="ffffff"/>
                </a:solidFill>
                <a:latin typeface="Cambria"/>
                <a:ea typeface="DejaVu Sans"/>
              </a:rPr>
              <a:t>mais délivre nous du mal.</a:t>
            </a:r>
            <a:endParaRPr b="0" lang="fr-BE" sz="2600" spc="-1" strike="noStrike">
              <a:solidFill>
                <a:srgbClr val="ffffff"/>
              </a:solidFill>
              <a:latin typeface="Arial"/>
            </a:endParaRPr>
          </a:p>
          <a:p>
            <a:pPr>
              <a:lnSpc>
                <a:spcPct val="100000"/>
              </a:lnSpc>
            </a:pPr>
            <a:r>
              <a:rPr b="0" lang="fr-BE" sz="2600" spc="-1" strike="noStrike">
                <a:solidFill>
                  <a:srgbClr val="ffffff"/>
                </a:solidFill>
                <a:latin typeface="Cambria"/>
                <a:ea typeface="DejaVu Sans"/>
              </a:rPr>
              <a:t>Car c’est à toi qu’appartiennent,</a:t>
            </a:r>
            <a:endParaRPr b="0" lang="fr-BE" sz="2600" spc="-1" strike="noStrike">
              <a:solidFill>
                <a:srgbClr val="ffffff"/>
              </a:solidFill>
              <a:latin typeface="Arial"/>
            </a:endParaRPr>
          </a:p>
          <a:p>
            <a:pPr>
              <a:lnSpc>
                <a:spcPct val="100000"/>
              </a:lnSpc>
            </a:pPr>
            <a:r>
              <a:rPr b="0" lang="fr-BE" sz="2600" spc="-1" strike="noStrike">
                <a:solidFill>
                  <a:srgbClr val="ffffff"/>
                </a:solidFill>
                <a:latin typeface="Cambria"/>
                <a:ea typeface="DejaVu Sans"/>
              </a:rPr>
              <a:t>le Règne, </a:t>
            </a:r>
            <a:endParaRPr b="0" lang="fr-BE" sz="2600" spc="-1" strike="noStrike">
              <a:solidFill>
                <a:srgbClr val="ffffff"/>
              </a:solidFill>
              <a:latin typeface="Arial"/>
            </a:endParaRPr>
          </a:p>
          <a:p>
            <a:pPr>
              <a:lnSpc>
                <a:spcPct val="100000"/>
              </a:lnSpc>
            </a:pPr>
            <a:r>
              <a:rPr b="0" lang="fr-BE" sz="2600" spc="-1" strike="noStrike">
                <a:solidFill>
                  <a:srgbClr val="ffffff"/>
                </a:solidFill>
                <a:latin typeface="Cambria"/>
                <a:ea typeface="DejaVu Sans"/>
              </a:rPr>
              <a:t>la Puissance</a:t>
            </a:r>
            <a:endParaRPr b="0" lang="fr-BE" sz="2600" spc="-1" strike="noStrike">
              <a:solidFill>
                <a:srgbClr val="ffffff"/>
              </a:solidFill>
              <a:latin typeface="Arial"/>
            </a:endParaRPr>
          </a:p>
          <a:p>
            <a:pPr>
              <a:lnSpc>
                <a:spcPct val="100000"/>
              </a:lnSpc>
            </a:pPr>
            <a:r>
              <a:rPr b="0" lang="fr-BE" sz="2600" spc="-1" strike="noStrike">
                <a:solidFill>
                  <a:srgbClr val="ffffff"/>
                </a:solidFill>
                <a:latin typeface="Cambria"/>
                <a:ea typeface="DejaVu Sans"/>
              </a:rPr>
              <a:t>et la Gloire</a:t>
            </a:r>
            <a:endParaRPr b="0" lang="fr-BE" sz="2600" spc="-1" strike="noStrike">
              <a:solidFill>
                <a:srgbClr val="ffffff"/>
              </a:solidFill>
              <a:latin typeface="Arial"/>
            </a:endParaRPr>
          </a:p>
          <a:p>
            <a:pPr>
              <a:lnSpc>
                <a:spcPct val="100000"/>
              </a:lnSpc>
            </a:pPr>
            <a:r>
              <a:rPr b="0" lang="fr-BE" sz="2600" spc="-1" strike="noStrike">
                <a:solidFill>
                  <a:srgbClr val="ffffff"/>
                </a:solidFill>
                <a:latin typeface="Cambria"/>
                <a:ea typeface="DejaVu Sans"/>
              </a:rPr>
              <a:t>pour les siècles </a:t>
            </a:r>
            <a:endParaRPr b="0" lang="fr-BE" sz="2600" spc="-1" strike="noStrike">
              <a:solidFill>
                <a:srgbClr val="ffffff"/>
              </a:solidFill>
              <a:latin typeface="Arial"/>
            </a:endParaRPr>
          </a:p>
          <a:p>
            <a:pPr>
              <a:lnSpc>
                <a:spcPct val="100000"/>
              </a:lnSpc>
            </a:pPr>
            <a:r>
              <a:rPr b="0" lang="fr-BE" sz="2600" spc="-1" strike="noStrike">
                <a:solidFill>
                  <a:srgbClr val="ffffff"/>
                </a:solidFill>
                <a:latin typeface="Cambria"/>
                <a:ea typeface="DejaVu Sans"/>
              </a:rPr>
              <a:t>des siècles.</a:t>
            </a:r>
            <a:br>
              <a:rPr sz="1800"/>
            </a:br>
            <a:r>
              <a:rPr b="0" lang="fr-BE" sz="2600" spc="-1" strike="noStrike">
                <a:solidFill>
                  <a:srgbClr val="ffffff"/>
                </a:solidFill>
                <a:latin typeface="Cambria"/>
                <a:ea typeface="DejaVu Sans"/>
              </a:rPr>
              <a:t>Amen</a:t>
            </a:r>
            <a:endParaRPr b="0" lang="fr-BE"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6" name="Picture 4" descr=""/>
          <p:cNvPicPr/>
          <p:nvPr/>
        </p:nvPicPr>
        <p:blipFill>
          <a:blip r:embed="rId1"/>
          <a:stretch/>
        </p:blipFill>
        <p:spPr>
          <a:xfrm>
            <a:off x="-216000" y="5589720"/>
            <a:ext cx="7172280" cy="286848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7" name="CustomShape 1"/>
          <p:cNvSpPr/>
          <p:nvPr/>
        </p:nvSpPr>
        <p:spPr>
          <a:xfrm>
            <a:off x="368280" y="2124000"/>
            <a:ext cx="6119640" cy="45540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708" name="CustomShape 2"/>
          <p:cNvSpPr/>
          <p:nvPr/>
        </p:nvSpPr>
        <p:spPr>
          <a:xfrm>
            <a:off x="404640" y="2268360"/>
            <a:ext cx="6046560" cy="1490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709" name="CustomShape 3"/>
          <p:cNvSpPr/>
          <p:nvPr/>
        </p:nvSpPr>
        <p:spPr>
          <a:xfrm>
            <a:off x="765000" y="2124000"/>
            <a:ext cx="5325840" cy="2526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a:p>
            <a:pPr algn="ctr">
              <a:lnSpc>
                <a:spcPct val="100000"/>
              </a:lnSpc>
              <a:spcBef>
                <a:spcPts val="1199"/>
              </a:spcBef>
            </a:pPr>
            <a:endParaRPr b="0" lang="fr-BE" sz="1800" spc="-1" strike="noStrike">
              <a:solidFill>
                <a:srgbClr val="ffffff"/>
              </a:solidFill>
              <a:latin typeface="Arial"/>
            </a:endParaRPr>
          </a:p>
        </p:txBody>
      </p:sp>
      <p:sp>
        <p:nvSpPr>
          <p:cNvPr id="710" name="CustomShape 4"/>
          <p:cNvSpPr/>
          <p:nvPr/>
        </p:nvSpPr>
        <p:spPr>
          <a:xfrm>
            <a:off x="0" y="971640"/>
            <a:ext cx="6838560" cy="45540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711" name="CustomShape 5"/>
          <p:cNvSpPr/>
          <p:nvPr/>
        </p:nvSpPr>
        <p:spPr>
          <a:xfrm>
            <a:off x="-171360" y="1908000"/>
            <a:ext cx="7099200" cy="5635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9"/>
              </a:spcBef>
            </a:pPr>
            <a:r>
              <a:rPr b="1" lang="fr-BE" sz="2400" spc="-1" strike="noStrike">
                <a:solidFill>
                  <a:srgbClr val="ffffff"/>
                </a:solidFill>
                <a:latin typeface="Cambria"/>
                <a:ea typeface="DejaVu Sans"/>
              </a:rPr>
              <a:t>PRIÈRE POUR LA PAIX</a:t>
            </a:r>
            <a:endParaRPr b="0" lang="fr-BE" sz="2400" spc="-1" strike="noStrike">
              <a:solidFill>
                <a:srgbClr val="ffffff"/>
              </a:solidFill>
              <a:latin typeface="Arial"/>
            </a:endParaRPr>
          </a:p>
          <a:p>
            <a:pPr algn="ctr">
              <a:lnSpc>
                <a:spcPct val="100000"/>
              </a:lnSpc>
              <a:spcBef>
                <a:spcPts val="1199"/>
              </a:spcBef>
            </a:pPr>
            <a:endParaRPr b="0" lang="fr-BE" sz="2400" spc="-1" strike="noStrike">
              <a:solidFill>
                <a:srgbClr val="ffffff"/>
              </a:solidFill>
              <a:latin typeface="Arial"/>
            </a:endParaRPr>
          </a:p>
          <a:p>
            <a:pPr algn="ctr">
              <a:lnSpc>
                <a:spcPct val="100000"/>
              </a:lnSpc>
              <a:spcBef>
                <a:spcPts val="1199"/>
              </a:spcBef>
            </a:pPr>
            <a:r>
              <a:rPr b="1" lang="fr-BE" sz="2400" spc="-1" strike="noStrike">
                <a:solidFill>
                  <a:srgbClr val="ffffff"/>
                </a:solidFill>
                <a:latin typeface="Cambria"/>
                <a:ea typeface="DejaVu Sans"/>
              </a:rPr>
              <a:t>Seigneur Jésus Christ, tu as dit à tes apôtres :</a:t>
            </a:r>
            <a:endParaRPr b="0" lang="fr-BE" sz="2400" spc="-1" strike="noStrike">
              <a:solidFill>
                <a:srgbClr val="ffffff"/>
              </a:solidFill>
              <a:latin typeface="Arial"/>
            </a:endParaRPr>
          </a:p>
          <a:p>
            <a:pPr algn="ctr">
              <a:lnSpc>
                <a:spcPct val="100000"/>
              </a:lnSpc>
              <a:spcBef>
                <a:spcPts val="1199"/>
              </a:spcBef>
            </a:pPr>
            <a:r>
              <a:rPr b="1" lang="fr-BE" sz="2400" spc="-1" strike="noStrike">
                <a:solidFill>
                  <a:srgbClr val="ffffff"/>
                </a:solidFill>
                <a:latin typeface="Cambria"/>
                <a:ea typeface="DejaVu Sans"/>
              </a:rPr>
              <a:t>« Je vous laisse la paix, je vous donne ma paix » ,</a:t>
            </a:r>
            <a:endParaRPr b="0" lang="fr-BE" sz="2400" spc="-1" strike="noStrike">
              <a:solidFill>
                <a:srgbClr val="ffffff"/>
              </a:solidFill>
              <a:latin typeface="Arial"/>
            </a:endParaRPr>
          </a:p>
          <a:p>
            <a:pPr algn="ctr">
              <a:lnSpc>
                <a:spcPct val="100000"/>
              </a:lnSpc>
              <a:spcBef>
                <a:spcPts val="1199"/>
              </a:spcBef>
            </a:pPr>
            <a:r>
              <a:rPr b="1" lang="fr-BE" sz="2400" spc="-1" strike="noStrike">
                <a:solidFill>
                  <a:srgbClr val="ffffff"/>
                </a:solidFill>
                <a:latin typeface="Cambria"/>
                <a:ea typeface="DejaVu Sans"/>
              </a:rPr>
              <a:t>ne regarde pas nos péchés </a:t>
            </a:r>
            <a:endParaRPr b="0" lang="fr-BE" sz="2400" spc="-1" strike="noStrike">
              <a:solidFill>
                <a:srgbClr val="ffffff"/>
              </a:solidFill>
              <a:latin typeface="Arial"/>
            </a:endParaRPr>
          </a:p>
          <a:p>
            <a:pPr algn="ctr">
              <a:lnSpc>
                <a:spcPct val="100000"/>
              </a:lnSpc>
              <a:spcBef>
                <a:spcPts val="1199"/>
              </a:spcBef>
            </a:pPr>
            <a:r>
              <a:rPr b="1" lang="fr-BE" sz="2400" spc="-1" strike="noStrike">
                <a:solidFill>
                  <a:srgbClr val="ffffff"/>
                </a:solidFill>
                <a:latin typeface="Cambria"/>
                <a:ea typeface="DejaVu Sans"/>
              </a:rPr>
              <a:t>mais la foi de ton Eglise :</a:t>
            </a:r>
            <a:endParaRPr b="0" lang="fr-BE" sz="2400" spc="-1" strike="noStrike">
              <a:solidFill>
                <a:srgbClr val="ffffff"/>
              </a:solidFill>
              <a:latin typeface="Arial"/>
            </a:endParaRPr>
          </a:p>
          <a:p>
            <a:pPr algn="ctr">
              <a:lnSpc>
                <a:spcPct val="100000"/>
              </a:lnSpc>
              <a:spcBef>
                <a:spcPts val="1199"/>
              </a:spcBef>
            </a:pPr>
            <a:r>
              <a:rPr b="1" lang="fr-BE" sz="2400" spc="-1" strike="noStrike">
                <a:solidFill>
                  <a:srgbClr val="ffffff"/>
                </a:solidFill>
                <a:latin typeface="Cambria"/>
                <a:ea typeface="DejaVu Sans"/>
              </a:rPr>
              <a:t>pour que ta volonté s’accomplisse, </a:t>
            </a:r>
            <a:endParaRPr b="0" lang="fr-BE" sz="2400" spc="-1" strike="noStrike">
              <a:solidFill>
                <a:srgbClr val="ffffff"/>
              </a:solidFill>
              <a:latin typeface="Arial"/>
            </a:endParaRPr>
          </a:p>
          <a:p>
            <a:pPr algn="ctr">
              <a:lnSpc>
                <a:spcPct val="100000"/>
              </a:lnSpc>
              <a:spcBef>
                <a:spcPts val="1199"/>
              </a:spcBef>
            </a:pPr>
            <a:r>
              <a:rPr b="1" lang="fr-BE" sz="2400" spc="-1" strike="noStrike">
                <a:solidFill>
                  <a:srgbClr val="ffffff"/>
                </a:solidFill>
                <a:latin typeface="Cambria"/>
                <a:ea typeface="DejaVu Sans"/>
              </a:rPr>
              <a:t>donne-lui toujours cette paix,</a:t>
            </a:r>
            <a:endParaRPr b="0" lang="fr-BE" sz="2400" spc="-1" strike="noStrike">
              <a:solidFill>
                <a:srgbClr val="ffffff"/>
              </a:solidFill>
              <a:latin typeface="Arial"/>
            </a:endParaRPr>
          </a:p>
          <a:p>
            <a:pPr algn="ctr">
              <a:lnSpc>
                <a:spcPct val="100000"/>
              </a:lnSpc>
              <a:spcBef>
                <a:spcPts val="1199"/>
              </a:spcBef>
            </a:pPr>
            <a:r>
              <a:rPr b="1" lang="fr-BE" sz="2400" spc="-1" strike="noStrike">
                <a:solidFill>
                  <a:srgbClr val="ffffff"/>
                </a:solidFill>
                <a:latin typeface="Cambria"/>
                <a:ea typeface="DejaVu Sans"/>
              </a:rPr>
              <a:t>et conduis-la vers l’unité parfaite, </a:t>
            </a:r>
            <a:endParaRPr b="0" lang="fr-BE" sz="2400" spc="-1" strike="noStrike">
              <a:solidFill>
                <a:srgbClr val="ffffff"/>
              </a:solidFill>
              <a:latin typeface="Arial"/>
            </a:endParaRPr>
          </a:p>
          <a:p>
            <a:pPr algn="ctr">
              <a:lnSpc>
                <a:spcPct val="100000"/>
              </a:lnSpc>
              <a:spcBef>
                <a:spcPts val="1199"/>
              </a:spcBef>
            </a:pPr>
            <a:r>
              <a:rPr b="1" lang="fr-BE" sz="2400" spc="-1" strike="noStrike">
                <a:solidFill>
                  <a:srgbClr val="ffffff"/>
                </a:solidFill>
                <a:latin typeface="Cambria"/>
                <a:ea typeface="DejaVu Sans"/>
              </a:rPr>
              <a:t>Toi qui règnes pour les siècles des siècles. </a:t>
            </a:r>
            <a:endParaRPr b="0" lang="fr-BE" sz="2400" spc="-1" strike="noStrike">
              <a:solidFill>
                <a:srgbClr val="ffffff"/>
              </a:solidFill>
              <a:latin typeface="Arial"/>
            </a:endParaRPr>
          </a:p>
          <a:p>
            <a:pPr algn="ctr">
              <a:lnSpc>
                <a:spcPct val="100000"/>
              </a:lnSpc>
              <a:spcBef>
                <a:spcPts val="1199"/>
              </a:spcBef>
            </a:pPr>
            <a:r>
              <a:rPr b="1" lang="fr-BE" sz="2400" spc="-1" strike="noStrike">
                <a:solidFill>
                  <a:srgbClr val="ffffff"/>
                </a:solidFill>
                <a:latin typeface="Cambria"/>
                <a:ea typeface="DejaVu Sans"/>
              </a:rPr>
              <a:t>Amen</a:t>
            </a: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40"/>
        </a:solidFill>
      </p:bgPr>
    </p:bg>
    <p:spTree>
      <p:nvGrpSpPr>
        <p:cNvPr id="1" name=""/>
        <p:cNvGrpSpPr/>
        <p:nvPr/>
      </p:nvGrpSpPr>
      <p:grpSpPr>
        <a:xfrm>
          <a:off x="0" y="0"/>
          <a:ext cx="0" cy="0"/>
          <a:chOff x="0" y="0"/>
          <a:chExt cx="0" cy="0"/>
        </a:xfrm>
      </p:grpSpPr>
      <p:sp>
        <p:nvSpPr>
          <p:cNvPr id="712" name="CustomShape 1"/>
          <p:cNvSpPr/>
          <p:nvPr/>
        </p:nvSpPr>
        <p:spPr>
          <a:xfrm>
            <a:off x="3336840" y="3714840"/>
            <a:ext cx="183240" cy="456120"/>
          </a:xfrm>
          <a:prstGeom prst="rect">
            <a:avLst/>
          </a:pr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ndParaRPr>
          </a:p>
        </p:txBody>
      </p:sp>
      <p:sp>
        <p:nvSpPr>
          <p:cNvPr id="713" name="CustomShape 2"/>
          <p:cNvSpPr/>
          <p:nvPr/>
        </p:nvSpPr>
        <p:spPr>
          <a:xfrm>
            <a:off x="3305160" y="2717640"/>
            <a:ext cx="246600" cy="458640"/>
          </a:xfrm>
          <a:custGeom>
            <a:avLst/>
            <a:gdLst>
              <a:gd name="textAreaLeft" fmla="*/ 0 w 246600"/>
              <a:gd name="textAreaRight" fmla="*/ 246960 w 246600"/>
              <a:gd name="textAreaTop" fmla="*/ 0 h 458640"/>
              <a:gd name="textAreaBottom" fmla="*/ 459000 h 4586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90000" rIns="90000" tIns="46800" bIns="46800" anchor="t">
            <a:noAutofit/>
          </a:bodyPr>
          <a:p>
            <a:pPr algn="ctr">
              <a:lnSpc>
                <a:spcPct val="100000"/>
              </a:lnSpc>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p:txBody>
      </p:sp>
      <p:sp>
        <p:nvSpPr>
          <p:cNvPr id="714" name="CustomShape 3"/>
          <p:cNvSpPr/>
          <p:nvPr/>
        </p:nvSpPr>
        <p:spPr>
          <a:xfrm>
            <a:off x="771480" y="15840"/>
            <a:ext cx="5313960" cy="911088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pPr>
            <a:r>
              <a:rPr b="1" lang="fr-BE" sz="2400" spc="-1" strike="noStrike">
                <a:solidFill>
                  <a:srgbClr val="ffffff"/>
                </a:solidFill>
                <a:latin typeface="Cambria"/>
                <a:ea typeface="DejaVu Sans"/>
              </a:rPr>
              <a:t>Christ Amour</a:t>
            </a:r>
            <a:endParaRPr b="0" lang="fr-BE" sz="24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Christ Amour Toi qui enlèves</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Tous les péchés du monde</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Christ Amour Agneau de Dieu</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Prends pitié de nous.</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Prends pitié de nous.</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Christ Amour Toi qui enlèves</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Tous les péchés du monde</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Christ Amour Agneau de Dieu</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Prends pitié de nous.</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Prends pitié de nous.</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Christ Amour Toi qui enlèves</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Tous les péchés du monde</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Christ Amour Agneau de Dieu</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Donne-nous la paix.</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Cambria"/>
                <a:ea typeface="DejaVu Sans"/>
              </a:rPr>
              <a:t>Donne-nous la paix.</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CustomShape 10"/>
          <p:cNvSpPr/>
          <p:nvPr/>
        </p:nvSpPr>
        <p:spPr>
          <a:xfrm>
            <a:off x="368280" y="2124000"/>
            <a:ext cx="6120000" cy="455760"/>
          </a:xfrm>
          <a:custGeom>
            <a:avLst/>
            <a:gdLst>
              <a:gd name="textAreaLeft" fmla="*/ 0 w 6120000"/>
              <a:gd name="textAreaRight" fmla="*/ 6120720 w 6120000"/>
              <a:gd name="textAreaTop" fmla="*/ 0 h 455760"/>
              <a:gd name="textAreaBottom" fmla="*/ 45648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60" name="CustomShape 11"/>
          <p:cNvSpPr/>
          <p:nvPr/>
        </p:nvSpPr>
        <p:spPr>
          <a:xfrm>
            <a:off x="404640" y="2268360"/>
            <a:ext cx="6047280" cy="1570680"/>
          </a:xfrm>
          <a:custGeom>
            <a:avLst/>
            <a:gdLst>
              <a:gd name="textAreaLeft" fmla="*/ 0 w 6047280"/>
              <a:gd name="textAreaRight" fmla="*/ 6048000 w 6047280"/>
              <a:gd name="textAreaTop" fmla="*/ 0 h 1570680"/>
              <a:gd name="textAreaBottom" fmla="*/ 1571400 h 15706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p:txBody>
      </p:sp>
      <p:sp>
        <p:nvSpPr>
          <p:cNvPr id="661" name="CustomShape 12"/>
          <p:cNvSpPr/>
          <p:nvPr/>
        </p:nvSpPr>
        <p:spPr>
          <a:xfrm>
            <a:off x="765000" y="2124000"/>
            <a:ext cx="5326560" cy="2683080"/>
          </a:xfrm>
          <a:custGeom>
            <a:avLst/>
            <a:gdLst>
              <a:gd name="textAreaLeft" fmla="*/ 0 w 5326560"/>
              <a:gd name="textAreaRight" fmla="*/ 5327280 w 5326560"/>
              <a:gd name="textAreaTop" fmla="*/ 0 h 2683080"/>
              <a:gd name="textAreaBottom" fmla="*/ 2683800 h 2683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p:txBody>
      </p:sp>
      <p:sp>
        <p:nvSpPr>
          <p:cNvPr id="662" name="CustomShape 13"/>
          <p:cNvSpPr/>
          <p:nvPr/>
        </p:nvSpPr>
        <p:spPr>
          <a:xfrm>
            <a:off x="0" y="971640"/>
            <a:ext cx="6838920" cy="455760"/>
          </a:xfrm>
          <a:custGeom>
            <a:avLst/>
            <a:gdLst>
              <a:gd name="textAreaLeft" fmla="*/ 0 w 6838920"/>
              <a:gd name="textAreaRight" fmla="*/ 6839640 w 6838920"/>
              <a:gd name="textAreaTop" fmla="*/ 0 h 455760"/>
              <a:gd name="textAreaBottom" fmla="*/ 45648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63" name="CustomShape 14"/>
          <p:cNvSpPr/>
          <p:nvPr/>
        </p:nvSpPr>
        <p:spPr>
          <a:xfrm>
            <a:off x="-243000" y="216000"/>
            <a:ext cx="7342560" cy="8008920"/>
          </a:xfrm>
          <a:custGeom>
            <a:avLst/>
            <a:gdLst>
              <a:gd name="textAreaLeft" fmla="*/ 0 w 7342560"/>
              <a:gd name="textAreaRight" fmla="*/ 7343280 w 7342560"/>
              <a:gd name="textAreaTop" fmla="*/ 0 h 8008920"/>
              <a:gd name="textAreaBottom" fmla="*/ 8009640 h 80089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pPr>
            <a:r>
              <a:rPr b="1" i="1" lang="fr-BE" sz="2400" spc="-1" strike="noStrike" u="sng">
                <a:solidFill>
                  <a:srgbClr val="ffffff"/>
                </a:solidFill>
                <a:uFill>
                  <a:solidFill>
                    <a:srgbClr val="ffffff"/>
                  </a:solidFill>
                </a:uFill>
                <a:latin typeface="Cambria"/>
                <a:ea typeface="DejaVu Sans"/>
              </a:rPr>
              <a:t>Venez chantons notre Dieu</a:t>
            </a:r>
            <a:r>
              <a:rPr b="0" i="1" lang="fr-BE" sz="2400" spc="-1" strike="noStrike">
                <a:solidFill>
                  <a:srgbClr val="ffffff"/>
                </a:solidFill>
                <a:latin typeface="Cambria"/>
                <a:ea typeface="DejaVu Sans"/>
              </a:rPr>
              <a:t> A509</a:t>
            </a:r>
            <a:endParaRPr b="0" lang="fr-BE" sz="2400" spc="-1" strike="noStrike">
              <a:solidFill>
                <a:srgbClr val="ffffff"/>
              </a:solidFill>
              <a:latin typeface="Arial"/>
            </a:endParaRPr>
          </a:p>
          <a:p>
            <a:pPr algn="ctr">
              <a:lnSpc>
                <a:spcPct val="100000"/>
              </a:lnSpc>
            </a:pPr>
            <a:r>
              <a:rPr b="0" i="1" lang="fr-BE" sz="2400" spc="-1" strike="noStrike">
                <a:solidFill>
                  <a:srgbClr val="ffffff"/>
                </a:solidFill>
                <a:latin typeface="Cambria"/>
                <a:ea typeface="DejaVu Sans"/>
              </a:rPr>
              <a:t>Communauté de l'Emmanuel (G. Dadillon)</a:t>
            </a:r>
            <a:endParaRPr b="0" lang="fr-BE" sz="2400" spc="-1" strike="noStrike">
              <a:solidFill>
                <a:srgbClr val="ffffff"/>
              </a:solidFill>
              <a:latin typeface="Arial"/>
            </a:endParaRPr>
          </a:p>
          <a:p>
            <a:pPr algn="ctr">
              <a:lnSpc>
                <a:spcPct val="100000"/>
              </a:lnSpc>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Refrain: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Venez chantons notre Dieu</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lui le roi des cieux !</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Il est venu pour sauver l'humanité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et nous donner la vie.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Exulte pour ton roi, Jérusalem</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danse de joie.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1) </a:t>
            </a:r>
            <a:r>
              <a:rPr b="0" lang="fr-BE" sz="3200" spc="-1" strike="noStrike">
                <a:solidFill>
                  <a:srgbClr val="ffffff"/>
                </a:solidFill>
                <a:latin typeface="Arial"/>
                <a:ea typeface="DejaVu Sans"/>
              </a:rPr>
              <a:t>Il est venu </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pour nous sauver du péché</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Exulte Jérusalem danse de joie</a:t>
            </a:r>
            <a:r>
              <a:rPr b="0" lang="fr-BE" sz="3200" spc="-1" strike="noStrike">
                <a:solidFill>
                  <a:srgbClr val="ffffff"/>
                </a:solidFill>
                <a:latin typeface="Arial"/>
                <a:ea typeface="DejaVu Sans"/>
              </a:rPr>
              <a:t>.</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Oui par sa mort,</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tous nous sommes libérés,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Exulte Jérusalem danse de joie</a:t>
            </a:r>
            <a:r>
              <a:rPr b="1" i="1" lang="fr-BE" sz="3200" spc="-1" strike="noStrike">
                <a:solidFill>
                  <a:srgbClr val="ffffff"/>
                </a:solidFill>
                <a:latin typeface="Arial"/>
                <a:ea typeface="DejaVu Sans"/>
              </a:rPr>
              <a:t>.</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5" name="Picture 4" descr=""/>
          <p:cNvPicPr/>
          <p:nvPr/>
        </p:nvPicPr>
        <p:blipFill>
          <a:blip r:embed="rId1"/>
          <a:stretch/>
        </p:blipFill>
        <p:spPr>
          <a:xfrm>
            <a:off x="216000" y="324000"/>
            <a:ext cx="6451560" cy="860256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CustomShape 35"/>
          <p:cNvSpPr/>
          <p:nvPr/>
        </p:nvSpPr>
        <p:spPr>
          <a:xfrm>
            <a:off x="216000" y="144000"/>
            <a:ext cx="6638760" cy="7943400"/>
          </a:xfrm>
          <a:prstGeom prst="rect">
            <a:avLst/>
          </a:prstGeom>
          <a:noFill/>
          <a:ln w="0">
            <a:noFill/>
          </a:ln>
        </p:spPr>
        <p:style>
          <a:lnRef idx="0"/>
          <a:fillRef idx="0"/>
          <a:effectRef idx="0"/>
          <a:fontRef idx="minor"/>
        </p:style>
        <p:txBody>
          <a:bodyPr lIns="90000" rIns="90000" tIns="45000" bIns="45000" anchor="t">
            <a:noAutofit/>
          </a:bodyPr>
          <a:p>
            <a:pPr marL="343080" indent="-340920">
              <a:lnSpc>
                <a:spcPct val="100000"/>
              </a:lnSpc>
              <a:buClr>
                <a:srgbClr val="ffffff"/>
              </a:buClr>
              <a:buFont typeface="StarSymbol"/>
              <a:buChar char="-"/>
            </a:pPr>
            <a:r>
              <a:rPr b="1" lang="fr-BE" sz="2400" spc="-1" strike="noStrike" u="sng">
                <a:solidFill>
                  <a:srgbClr val="ffffff"/>
                </a:solidFill>
                <a:uFill>
                  <a:solidFill>
                    <a:srgbClr val="ffffff"/>
                  </a:solidFill>
                </a:uFill>
                <a:latin typeface="Cambria"/>
                <a:ea typeface="DejaVu Sans"/>
              </a:rPr>
              <a:t>Le Seigneur nous a aimés</a:t>
            </a:r>
            <a:r>
              <a:rPr b="1" lang="fr-BE" sz="2400" spc="-1" strike="noStrike">
                <a:solidFill>
                  <a:srgbClr val="ffffff"/>
                </a:solidFill>
                <a:latin typeface="Cambria"/>
                <a:ea typeface="DejaVu Sans"/>
              </a:rPr>
              <a:t> </a:t>
            </a:r>
            <a:r>
              <a:rPr b="0" lang="fr-BE" sz="2400" spc="-1" strike="noStrike">
                <a:solidFill>
                  <a:srgbClr val="ffffff"/>
                </a:solidFill>
                <a:latin typeface="Cambria"/>
                <a:ea typeface="DejaVu Sans"/>
              </a:rPr>
              <a:t>D 108</a:t>
            </a:r>
            <a:endParaRPr b="0" lang="fr-BE" sz="2400" spc="-1" strike="noStrike">
              <a:solidFill>
                <a:srgbClr val="ffffff"/>
              </a:solidFill>
              <a:latin typeface="Arial"/>
            </a:endParaRPr>
          </a:p>
          <a:p>
            <a:pPr>
              <a:lnSpc>
                <a:spcPct val="100000"/>
              </a:lnSpc>
            </a:pPr>
            <a:r>
              <a:rPr b="0" lang="fr-BE" sz="2400" spc="-1" strike="noStrike">
                <a:solidFill>
                  <a:srgbClr val="ffffff"/>
                </a:solidFill>
                <a:latin typeface="Cambria"/>
                <a:ea typeface="DejaVu Sans"/>
              </a:rPr>
              <a:t> </a:t>
            </a:r>
            <a:endParaRPr b="0" lang="fr-BE" sz="24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1 - Le Seigneur nous a aimés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comme on n'a jamais aimé.</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Il nous guide chaque jour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comme une étoile dans la nuit</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Quand nous partageons le pain,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il nous donne son amour.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C'est le pain de l'amitié,</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le pain de Dieu.</a:t>
            </a:r>
            <a:endParaRPr b="0" lang="fr-BE" sz="3200" spc="-1" strike="noStrike">
              <a:solidFill>
                <a:srgbClr val="ffffff"/>
              </a:solidFill>
              <a:latin typeface="Arial"/>
            </a:endParaRPr>
          </a:p>
          <a:p>
            <a:pPr>
              <a:lnSpc>
                <a:spcPct val="100000"/>
              </a:lnSpc>
            </a:pPr>
            <a:endParaRPr b="0" lang="fr-BE" sz="3200" spc="-1" strike="noStrike">
              <a:solidFill>
                <a:srgbClr val="ffffff"/>
              </a:solidFill>
              <a:latin typeface="Arial"/>
            </a:endParaRPr>
          </a:p>
          <a:p>
            <a:pPr>
              <a:lnSpc>
                <a:spcPct val="100000"/>
              </a:lnSpc>
            </a:pPr>
            <a:r>
              <a:rPr b="1" lang="fr-BE" sz="3200" spc="-1" strike="noStrike" u="sng">
                <a:solidFill>
                  <a:srgbClr val="ffffff"/>
                </a:solidFill>
                <a:uFill>
                  <a:solidFill>
                    <a:srgbClr val="ffffff"/>
                  </a:solidFill>
                </a:uFill>
                <a:latin typeface="Cambria"/>
                <a:ea typeface="DejaVu Sans"/>
              </a:rPr>
              <a:t>Refrain :</a:t>
            </a:r>
            <a:r>
              <a:rPr b="1" lang="fr-BE" sz="3200" spc="-1" strike="noStrike">
                <a:solidFill>
                  <a:srgbClr val="ffffff"/>
                </a:solidFill>
                <a:latin typeface="Cambria"/>
                <a:ea typeface="DejaVu Sans"/>
              </a:rPr>
              <a:t>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 </a:t>
            </a:r>
            <a:r>
              <a:rPr b="1" lang="fr-BE" sz="3200" spc="-1" strike="noStrike">
                <a:solidFill>
                  <a:srgbClr val="ffffff"/>
                </a:solidFill>
                <a:latin typeface="Cambria"/>
                <a:ea typeface="DejaVu Sans"/>
              </a:rPr>
              <a:t>C'est mon corps :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prenez et mangez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C'est mon sang : prenez et buvez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Car je suis la vie et je suis l'amour,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O Seigneur,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emporte-nous dans ton amour !</a:t>
            </a:r>
            <a:endParaRPr b="0" lang="fr-BE" sz="32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 </a:t>
            </a: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7" name="CustomShape 36"/>
          <p:cNvSpPr/>
          <p:nvPr/>
        </p:nvSpPr>
        <p:spPr>
          <a:xfrm>
            <a:off x="144000" y="279720"/>
            <a:ext cx="6638760" cy="6846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BE" sz="2800" spc="-1" strike="noStrike">
                <a:solidFill>
                  <a:srgbClr val="ffffff"/>
                </a:solidFill>
                <a:latin typeface="Cambria"/>
                <a:ea typeface="DejaVu Sans"/>
              </a:rPr>
              <a:t> </a:t>
            </a:r>
            <a:endParaRPr b="0" lang="fr-BE" sz="28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3 - Le Seigneur nous a aimés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comme on n'a jamais aimé.</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Pour les gens de son village,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c'est le fils du charpentier,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il travaille de ses mains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comme font tous ses amis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il connaît le dur labeur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de chaque jour.</a:t>
            </a:r>
            <a:endParaRPr b="0" lang="fr-BE" sz="3200" spc="-1" strike="noStrike">
              <a:solidFill>
                <a:srgbClr val="ffffff"/>
              </a:solidFill>
              <a:latin typeface="Arial"/>
            </a:endParaRPr>
          </a:p>
          <a:p>
            <a:pPr>
              <a:lnSpc>
                <a:spcPct val="100000"/>
              </a:lnSpc>
            </a:pPr>
            <a:endParaRPr b="0" lang="fr-BE" sz="3200" spc="-1" strike="noStrike">
              <a:solidFill>
                <a:srgbClr val="ffffff"/>
              </a:solidFill>
              <a:latin typeface="Arial"/>
            </a:endParaRPr>
          </a:p>
          <a:p>
            <a:pPr>
              <a:lnSpc>
                <a:spcPct val="100000"/>
              </a:lnSpc>
            </a:pPr>
            <a:r>
              <a:rPr b="1" lang="fr-BE" sz="3200" spc="-1" strike="noStrike" u="sng">
                <a:solidFill>
                  <a:srgbClr val="ffffff"/>
                </a:solidFill>
                <a:uFill>
                  <a:solidFill>
                    <a:srgbClr val="ffffff"/>
                  </a:solidFill>
                </a:uFill>
                <a:latin typeface="Cambria"/>
                <a:ea typeface="DejaVu Sans"/>
              </a:rPr>
              <a:t>Refrain :</a:t>
            </a:r>
            <a:r>
              <a:rPr b="1" lang="fr-BE" sz="3200" spc="-1" strike="noStrike">
                <a:solidFill>
                  <a:srgbClr val="ffffff"/>
                </a:solidFill>
                <a:latin typeface="Cambria"/>
                <a:ea typeface="DejaVu Sans"/>
              </a:rPr>
              <a:t>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 </a:t>
            </a:r>
            <a:r>
              <a:rPr b="1" lang="fr-BE" sz="3200" spc="-1" strike="noStrike">
                <a:solidFill>
                  <a:srgbClr val="ffffff"/>
                </a:solidFill>
                <a:latin typeface="Cambria"/>
                <a:ea typeface="DejaVu Sans"/>
              </a:rPr>
              <a:t>C'est mon corps :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prenez et mangez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C'est mon sang : prenez et buvez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Car je suis la vie et je suis l'amour,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O Seigneur,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emporte-nous dans ton amour !</a:t>
            </a:r>
            <a:endParaRPr b="0" lang="fr-BE" sz="3200" spc="-1" strike="noStrike">
              <a:solidFill>
                <a:srgbClr val="ffffff"/>
              </a:solidFill>
              <a:latin typeface="Arial"/>
            </a:endParaRPr>
          </a:p>
          <a:p>
            <a:pPr algn="ctr">
              <a:lnSpc>
                <a:spcPct val="100000"/>
              </a:lnSpc>
            </a:pPr>
            <a:r>
              <a:rPr b="1" lang="fr-BE" sz="2400" spc="-1" strike="noStrike">
                <a:solidFill>
                  <a:srgbClr val="ffffff"/>
                </a:solidFill>
                <a:latin typeface="Cambria"/>
                <a:ea typeface="DejaVu Sans"/>
              </a:rPr>
              <a:t> </a:t>
            </a:r>
            <a:endParaRPr b="0" lang="fr-BE"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8" name="CustomShape 37"/>
          <p:cNvSpPr/>
          <p:nvPr/>
        </p:nvSpPr>
        <p:spPr>
          <a:xfrm>
            <a:off x="216000" y="395640"/>
            <a:ext cx="6638760" cy="6419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BE" sz="3200" spc="-1" strike="noStrike">
                <a:solidFill>
                  <a:srgbClr val="ffffff"/>
                </a:solidFill>
                <a:latin typeface="Cambria"/>
                <a:ea typeface="DejaVu Sans"/>
              </a:rPr>
              <a:t>5 - Le Seigneur nous a aimés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comme on n'a jamais aimé.</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son amour était si grand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qu'il en mourut sur une croix</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Son amour était si fort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qu'il triompha de la mort,</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il sortit de son tombeau libre et vainqueur.</a:t>
            </a:r>
            <a:endParaRPr b="0" lang="fr-BE" sz="3200" spc="-1" strike="noStrike">
              <a:solidFill>
                <a:srgbClr val="ffffff"/>
              </a:solidFill>
              <a:latin typeface="Arial"/>
            </a:endParaRPr>
          </a:p>
          <a:p>
            <a:pPr>
              <a:lnSpc>
                <a:spcPct val="100000"/>
              </a:lnSpc>
            </a:pPr>
            <a:endParaRPr b="0" lang="fr-BE" sz="3200" spc="-1" strike="noStrike">
              <a:solidFill>
                <a:srgbClr val="ffffff"/>
              </a:solidFill>
              <a:latin typeface="Arial"/>
            </a:endParaRPr>
          </a:p>
          <a:p>
            <a:pPr>
              <a:lnSpc>
                <a:spcPct val="100000"/>
              </a:lnSpc>
            </a:pPr>
            <a:r>
              <a:rPr b="1" lang="fr-BE" sz="3200" spc="-1" strike="noStrike" u="sng">
                <a:solidFill>
                  <a:srgbClr val="ffffff"/>
                </a:solidFill>
                <a:uFill>
                  <a:solidFill>
                    <a:srgbClr val="ffffff"/>
                  </a:solidFill>
                </a:uFill>
                <a:latin typeface="Cambria"/>
                <a:ea typeface="DejaVu Sans"/>
              </a:rPr>
              <a:t>Refrain :</a:t>
            </a:r>
            <a:r>
              <a:rPr b="1" lang="fr-BE" sz="3200" spc="-1" strike="noStrike">
                <a:solidFill>
                  <a:srgbClr val="ffffff"/>
                </a:solidFill>
                <a:latin typeface="Cambria"/>
                <a:ea typeface="DejaVu Sans"/>
              </a:rPr>
              <a:t>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 </a:t>
            </a:r>
            <a:r>
              <a:rPr b="1" lang="fr-BE" sz="3200" spc="-1" strike="noStrike">
                <a:solidFill>
                  <a:srgbClr val="ffffff"/>
                </a:solidFill>
                <a:latin typeface="Cambria"/>
                <a:ea typeface="DejaVu Sans"/>
              </a:rPr>
              <a:t>C'est mon corps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prenez et mangez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C'est mon sang : prenez et buvez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Car je suis la vie et je suis l'amour,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O Seigneur,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emporte-nous dans ton amour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CustomShape 38"/>
          <p:cNvSpPr/>
          <p:nvPr/>
        </p:nvSpPr>
        <p:spPr>
          <a:xfrm>
            <a:off x="216000" y="40680"/>
            <a:ext cx="6638760" cy="6725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fr-BE" sz="1800" spc="-1" strike="noStrike">
              <a:solidFill>
                <a:srgbClr val="ffffff"/>
              </a:solidFill>
              <a:latin typeface="Arial"/>
            </a:endParaRPr>
          </a:p>
          <a:p>
            <a:pPr>
              <a:lnSpc>
                <a:spcPct val="100000"/>
              </a:lnSpc>
            </a:pPr>
            <a:r>
              <a:rPr b="1" lang="fr-BE" sz="2400" spc="-1" strike="noStrike">
                <a:solidFill>
                  <a:srgbClr val="ffffff"/>
                </a:solidFill>
                <a:latin typeface="Cambria"/>
                <a:ea typeface="DejaVu Sans"/>
              </a:rPr>
              <a:t> </a:t>
            </a:r>
            <a:r>
              <a:rPr b="1" lang="fr-BE" sz="3200" spc="-1" strike="noStrike">
                <a:solidFill>
                  <a:srgbClr val="ffffff"/>
                </a:solidFill>
                <a:latin typeface="Cambria"/>
                <a:ea typeface="DejaVu Sans"/>
              </a:rPr>
              <a:t>6 - Le Seigneur nous a aimés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comme on n'a jamais aimé.</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il rassemble tous les hommes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et les fait vivre de sa vie,</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et tous les chrétiens du monde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sont les membres de son corps,</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rien ne peut les séparer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de son amour.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 </a:t>
            </a:r>
            <a:endParaRPr b="0" lang="fr-BE" sz="3200" spc="-1" strike="noStrike">
              <a:solidFill>
                <a:srgbClr val="ffffff"/>
              </a:solidFill>
              <a:latin typeface="Arial"/>
            </a:endParaRPr>
          </a:p>
          <a:p>
            <a:pPr>
              <a:lnSpc>
                <a:spcPct val="100000"/>
              </a:lnSpc>
            </a:pPr>
            <a:r>
              <a:rPr b="1" lang="fr-BE" sz="3200" spc="-1" strike="noStrike" u="sng">
                <a:solidFill>
                  <a:srgbClr val="ffffff"/>
                </a:solidFill>
                <a:uFill>
                  <a:solidFill>
                    <a:srgbClr val="ffffff"/>
                  </a:solidFill>
                </a:uFill>
                <a:latin typeface="Cambria"/>
                <a:ea typeface="DejaVu Sans"/>
              </a:rPr>
              <a:t>Refrain :</a:t>
            </a:r>
            <a:r>
              <a:rPr b="1" lang="fr-BE" sz="3200" spc="-1" strike="noStrike">
                <a:solidFill>
                  <a:srgbClr val="ffffff"/>
                </a:solidFill>
                <a:latin typeface="Cambria"/>
                <a:ea typeface="DejaVu Sans"/>
              </a:rPr>
              <a:t>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 </a:t>
            </a:r>
            <a:r>
              <a:rPr b="1" lang="fr-BE" sz="3200" spc="-1" strike="noStrike">
                <a:solidFill>
                  <a:srgbClr val="ffffff"/>
                </a:solidFill>
                <a:latin typeface="Cambria"/>
                <a:ea typeface="DejaVu Sans"/>
              </a:rPr>
              <a:t>C'est mon corps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prenez et mangez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C'est mon sang : prenez et buvez !</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Car je suis la vie et je suis l'amour,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O Seigneur,</a:t>
            </a:r>
            <a:endParaRPr b="0" lang="fr-BE" sz="3200" spc="-1" strike="noStrike">
              <a:solidFill>
                <a:srgbClr val="ffffff"/>
              </a:solidFill>
              <a:latin typeface="Arial"/>
            </a:endParaRPr>
          </a:p>
          <a:p>
            <a:pPr>
              <a:lnSpc>
                <a:spcPct val="100000"/>
              </a:lnSpc>
            </a:pPr>
            <a:r>
              <a:rPr b="1" lang="fr-BE" sz="3200" spc="-1" strike="noStrike">
                <a:solidFill>
                  <a:srgbClr val="ffffff"/>
                </a:solidFill>
                <a:latin typeface="Cambria"/>
                <a:ea typeface="DejaVu Sans"/>
              </a:rPr>
              <a:t>emporte-nous dans ton amour !</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0" name=""/>
          <p:cNvSpPr/>
          <p:nvPr/>
        </p:nvSpPr>
        <p:spPr>
          <a:xfrm>
            <a:off x="72000" y="33840"/>
            <a:ext cx="6786000" cy="911016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600" spc="-1" strike="noStrike" u="sng">
                <a:solidFill>
                  <a:srgbClr val="ffffff"/>
                </a:solidFill>
                <a:uFillTx/>
                <a:latin typeface="Arial"/>
              </a:rPr>
              <a:t>Action de grâce :</a:t>
            </a:r>
            <a:endParaRPr b="0" lang="fr-BE" sz="26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600" spc="-1" strike="noStrike" u="sng">
                <a:solidFill>
                  <a:srgbClr val="ffffff"/>
                </a:solidFill>
                <a:uFillTx/>
                <a:latin typeface="Arial"/>
              </a:rPr>
              <a:t>Jésus de condition divine</a:t>
            </a:r>
            <a:endParaRPr b="0" lang="fr-BE" sz="26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u="sng">
                <a:solidFill>
                  <a:srgbClr val="ffffff"/>
                </a:solidFill>
                <a:uFillTx/>
                <a:latin typeface="Arial"/>
              </a:rPr>
              <a:t>Refrain</a:t>
            </a:r>
            <a:r>
              <a:rPr b="1" lang="fr-BE" sz="3200" spc="-1" strike="noStrike">
                <a:solidFill>
                  <a:srgbClr val="ffffff"/>
                </a:solidFill>
                <a:latin typeface="Arial"/>
              </a:rPr>
              <a:t> : </a:t>
            </a:r>
            <a:endParaRPr b="0" lang="fr-BE" sz="32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Nous te louons Seigneur</a:t>
            </a:r>
            <a:endParaRPr b="0" lang="fr-BE" sz="32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Par ta croix la joie est venue sur le monde</a:t>
            </a:r>
            <a:endParaRPr b="0" lang="fr-BE" sz="32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u="sng">
                <a:solidFill>
                  <a:srgbClr val="ffffff"/>
                </a:solidFill>
                <a:uFillTx/>
                <a:latin typeface="Arial"/>
              </a:rPr>
              <a:t>Antienne</a:t>
            </a:r>
            <a:r>
              <a:rPr b="1" lang="fr-BE" sz="3200" spc="-1" strike="noStrike">
                <a:solidFill>
                  <a:srgbClr val="ffffff"/>
                </a:solidFill>
                <a:latin typeface="Arial"/>
              </a:rPr>
              <a:t> : Jésus Christ est Seigneur à la gloire de Dieu le Père</a:t>
            </a:r>
            <a:endParaRPr b="0" lang="fr-BE" sz="3200" spc="-1" strike="noStrike">
              <a:solidFill>
                <a:srgbClr val="000000"/>
              </a:solidFill>
              <a:latin typeface="Arial"/>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1" name=""/>
          <p:cNvSpPr/>
          <p:nvPr/>
        </p:nvSpPr>
        <p:spPr>
          <a:xfrm>
            <a:off x="72000" y="33840"/>
            <a:ext cx="6786000" cy="911016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6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1. Jésus Christ, de condition divine, ne retint pas jalousement le rang qui l’égalait à Dieu,</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Jésus Christ est Seigneur à la gloire de Dieu le Père</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u="sng">
                <a:solidFill>
                  <a:srgbClr val="ffffff"/>
                </a:solidFill>
                <a:uFillTx/>
                <a:latin typeface="Arial"/>
              </a:rPr>
              <a:t>Refrain</a:t>
            </a:r>
            <a:r>
              <a:rPr b="1" lang="fr-BE" sz="2800" spc="-1" strike="noStrike">
                <a:solidFill>
                  <a:srgbClr val="ffffff"/>
                </a:solidFill>
                <a:latin typeface="Arial"/>
              </a:rPr>
              <a:t> : </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Nous te louons Seigneur</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Par ta croix la joie est venue sur le monde</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u="sng">
                <a:solidFill>
                  <a:srgbClr val="ffffff"/>
                </a:solidFill>
                <a:uFillTx/>
                <a:latin typeface="Arial"/>
              </a:rPr>
              <a:t>Antienne</a:t>
            </a:r>
            <a:r>
              <a:rPr b="1" lang="fr-BE" sz="2800" spc="-1" strike="noStrike">
                <a:solidFill>
                  <a:srgbClr val="ffffff"/>
                </a:solidFill>
                <a:latin typeface="Arial"/>
              </a:rPr>
              <a:t> : Jésus Christ est Seigneur à la gloire de Dieu le Père</a:t>
            </a:r>
            <a:endParaRPr b="0" lang="fr-BE" sz="2800" spc="-1" strike="noStrike">
              <a:solidFill>
                <a:srgbClr val="000000"/>
              </a:solidFill>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2" name=""/>
          <p:cNvSpPr/>
          <p:nvPr/>
        </p:nvSpPr>
        <p:spPr>
          <a:xfrm>
            <a:off x="72000" y="33840"/>
            <a:ext cx="6786000" cy="911016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6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2. Mais il se dépouilla lui-même, prenant la condition d’esclave. Il se rendit sembl</a:t>
            </a:r>
            <a:r>
              <a:rPr b="1" lang="fr-BE" sz="2800" spc="-1" strike="noStrike">
                <a:solidFill>
                  <a:srgbClr val="ffffff"/>
                </a:solidFill>
                <a:latin typeface="Arial"/>
              </a:rPr>
              <a:t>able aux hommes</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Jésus Christ est Seigneur à la gloire de Dieu le Père</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u="sng">
                <a:solidFill>
                  <a:srgbClr val="ffffff"/>
                </a:solidFill>
                <a:uFillTx/>
                <a:latin typeface="Arial"/>
              </a:rPr>
              <a:t>Refrain</a:t>
            </a:r>
            <a:r>
              <a:rPr b="1" lang="fr-BE" sz="2800" spc="-1" strike="noStrike">
                <a:solidFill>
                  <a:srgbClr val="ffffff"/>
                </a:solidFill>
                <a:latin typeface="Arial"/>
              </a:rPr>
              <a:t> : </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Nous te louons Seigneur</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Par ta croix la joie est venue sur le monde</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u="sng">
                <a:solidFill>
                  <a:srgbClr val="ffffff"/>
                </a:solidFill>
                <a:uFillTx/>
                <a:latin typeface="Arial"/>
              </a:rPr>
              <a:t>Antienne</a:t>
            </a:r>
            <a:r>
              <a:rPr b="1" lang="fr-BE" sz="2800" spc="-1" strike="noStrike">
                <a:solidFill>
                  <a:srgbClr val="ffffff"/>
                </a:solidFill>
                <a:latin typeface="Arial"/>
              </a:rPr>
              <a:t> : Jésus Christ est Seigneur à la gloire de Dieu le Père</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    </a:t>
            </a:r>
            <a:r>
              <a:rPr b="1" lang="fr-BE" sz="2800" spc="-1" strike="noStrike">
                <a:solidFill>
                  <a:srgbClr val="ffffff"/>
                </a:solidFill>
                <a:latin typeface="Arial"/>
              </a:rPr>
              <a:t>3. A son aspect reconnu pour un homme,il s’abaissa</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En se faisant obéissant jusqu’à la mort,</a:t>
            </a:r>
            <a:endParaRPr b="0" lang="fr-BE" sz="2800" spc="-1" strike="noStrike">
              <a:solidFill>
                <a:srgbClr val="000000"/>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et la mort sur la cr</a:t>
            </a:r>
            <a:r>
              <a:rPr b="1" lang="fr-BE" sz="3200" spc="-1" strike="noStrike">
                <a:solidFill>
                  <a:srgbClr val="ffffff"/>
                </a:solidFill>
                <a:latin typeface="Arial"/>
              </a:rPr>
              <a:t>oix.</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Jésus Christ est Seigneur à la gloire de Dieu le Père</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Ref :  Nous te louons Seigneur</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Par ta croix la joie est venue sur le monde</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    </a:t>
            </a:r>
            <a:r>
              <a:rPr b="1" lang="fr-BE" sz="3200" spc="-1" strike="noStrike">
                <a:solidFill>
                  <a:srgbClr val="ffffff"/>
                </a:solidFill>
                <a:latin typeface="Arial"/>
              </a:rPr>
              <a:t>4. C’est pourquoi Dieu l’a élevé</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et lui a donné le nom</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qui l’emporte sur tous les noms</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Jésus Christ est Seigneur à la gloire de Dieu le Père</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    </a:t>
            </a:r>
            <a:r>
              <a:rPr b="1" lang="fr-BE" sz="3200" spc="-1" strike="noStrike">
                <a:solidFill>
                  <a:srgbClr val="ffffff"/>
                </a:solidFill>
                <a:latin typeface="Arial"/>
              </a:rPr>
              <a:t>5. Afin qu’ au nom de Jésus</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Tout genoux fléchisse au ciel sur terre, aux enfers.</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Et que toute langue proclame :</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Jésus Christ est Seigneur à la gloire de Dieu le Père</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Ref :  Nous te louons Seigneur</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Par ta croix la joie est venue sur le monde</a:t>
            </a:r>
            <a:endParaRPr b="0" lang="fr-BE" sz="3200" spc="-1" strike="noStrike">
              <a:solidFill>
                <a:srgbClr val="000000"/>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Jésus Christ est Seigneur à la gloire de Dieu le Père</a:t>
            </a:r>
            <a:endParaRPr b="0" lang="fr-BE" sz="3200" spc="-1" strike="noStrike">
              <a:solidFill>
                <a:srgbClr val="000000"/>
              </a:solid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CustomShape 7"/>
          <p:cNvSpPr/>
          <p:nvPr/>
        </p:nvSpPr>
        <p:spPr>
          <a:xfrm>
            <a:off x="368280" y="2124000"/>
            <a:ext cx="6120000" cy="455760"/>
          </a:xfrm>
          <a:custGeom>
            <a:avLst/>
            <a:gdLst>
              <a:gd name="textAreaLeft" fmla="*/ 0 w 6120000"/>
              <a:gd name="textAreaRight" fmla="*/ 6120720 w 6120000"/>
              <a:gd name="textAreaTop" fmla="*/ 0 h 455760"/>
              <a:gd name="textAreaBottom" fmla="*/ 45648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65" name="CustomShape 8"/>
          <p:cNvSpPr/>
          <p:nvPr/>
        </p:nvSpPr>
        <p:spPr>
          <a:xfrm>
            <a:off x="404640" y="2268360"/>
            <a:ext cx="6047280" cy="1570680"/>
          </a:xfrm>
          <a:custGeom>
            <a:avLst/>
            <a:gdLst>
              <a:gd name="textAreaLeft" fmla="*/ 0 w 6047280"/>
              <a:gd name="textAreaRight" fmla="*/ 6048000 w 6047280"/>
              <a:gd name="textAreaTop" fmla="*/ 0 h 1570680"/>
              <a:gd name="textAreaBottom" fmla="*/ 1571400 h 15706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p:txBody>
      </p:sp>
      <p:sp>
        <p:nvSpPr>
          <p:cNvPr id="666" name="CustomShape 9"/>
          <p:cNvSpPr/>
          <p:nvPr/>
        </p:nvSpPr>
        <p:spPr>
          <a:xfrm>
            <a:off x="765000" y="2124000"/>
            <a:ext cx="5326560" cy="2683080"/>
          </a:xfrm>
          <a:custGeom>
            <a:avLst/>
            <a:gdLst>
              <a:gd name="textAreaLeft" fmla="*/ 0 w 5326560"/>
              <a:gd name="textAreaRight" fmla="*/ 5327280 w 5326560"/>
              <a:gd name="textAreaTop" fmla="*/ 0 h 2683080"/>
              <a:gd name="textAreaBottom" fmla="*/ 2683800 h 2683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p:txBody>
      </p:sp>
      <p:sp>
        <p:nvSpPr>
          <p:cNvPr id="667" name="CustomShape 15"/>
          <p:cNvSpPr/>
          <p:nvPr/>
        </p:nvSpPr>
        <p:spPr>
          <a:xfrm>
            <a:off x="0" y="971640"/>
            <a:ext cx="6838920" cy="455760"/>
          </a:xfrm>
          <a:custGeom>
            <a:avLst/>
            <a:gdLst>
              <a:gd name="textAreaLeft" fmla="*/ 0 w 6838920"/>
              <a:gd name="textAreaRight" fmla="*/ 6839640 w 6838920"/>
              <a:gd name="textAreaTop" fmla="*/ 0 h 455760"/>
              <a:gd name="textAreaBottom" fmla="*/ 45648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68" name="CustomShape 16"/>
          <p:cNvSpPr/>
          <p:nvPr/>
        </p:nvSpPr>
        <p:spPr>
          <a:xfrm>
            <a:off x="-243000" y="216000"/>
            <a:ext cx="7342560" cy="7885800"/>
          </a:xfrm>
          <a:custGeom>
            <a:avLst/>
            <a:gdLst>
              <a:gd name="textAreaLeft" fmla="*/ 0 w 7342560"/>
              <a:gd name="textAreaRight" fmla="*/ 7343280 w 7342560"/>
              <a:gd name="textAreaTop" fmla="*/ 0 h 7885800"/>
              <a:gd name="textAreaBottom" fmla="*/ 7886520 h 78858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pPr>
            <a:endParaRPr b="0" lang="fr-BE" sz="18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endParaRPr b="0" lang="fr-BE" sz="3200" spc="-1" strike="noStrike">
              <a:solidFill>
                <a:srgbClr val="ffffff"/>
              </a:solidFill>
              <a:latin typeface="Arial"/>
            </a:endParaRPr>
          </a:p>
          <a:p>
            <a:pPr algn="ctr">
              <a:lnSpc>
                <a:spcPct val="100000"/>
              </a:lnSpc>
            </a:pPr>
            <a:r>
              <a:rPr b="1" i="1" lang="fr-BE" sz="3200" spc="-1" strike="noStrike" u="sng">
                <a:solidFill>
                  <a:srgbClr val="ffffff"/>
                </a:solidFill>
                <a:uFill>
                  <a:solidFill>
                    <a:srgbClr val="ffffff"/>
                  </a:solidFill>
                </a:uFill>
                <a:latin typeface="Arial"/>
                <a:ea typeface="DejaVu Sans"/>
              </a:rPr>
              <a:t>Refrain :</a:t>
            </a:r>
            <a:r>
              <a:rPr b="1" i="1" lang="fr-BE" sz="3200" spc="-1" strike="noStrike">
                <a:solidFill>
                  <a:srgbClr val="ffffff"/>
                </a:solidFill>
                <a:latin typeface="Arial"/>
                <a:ea typeface="DejaVu Sans"/>
              </a:rPr>
              <a:t>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Venez chantons notre Dieu</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lui le roi des cieux !</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Il est venu pour sauver l'humanité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et nous donner la vie.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Exulte pour ton roi, Jérusalem</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danse de joie.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2) Oui tous ensemble</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rejetons notre péché,</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Exulte Jérusalem danse de joie.</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Dans sa bonté,</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tous nous sommes pardonnés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Exulte Jérusalem dans de joie</a:t>
            </a:r>
            <a:r>
              <a:rPr b="1" i="1" lang="fr-BE" sz="3200" spc="-1" strike="noStrike">
                <a:solidFill>
                  <a:srgbClr val="ffffff"/>
                </a:solidFill>
                <a:latin typeface="Arial"/>
                <a:ea typeface="DejaVu Sans"/>
              </a:rPr>
              <a:t>.</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3" name=""/>
          <p:cNvSpPr/>
          <p:nvPr/>
        </p:nvSpPr>
        <p:spPr>
          <a:xfrm>
            <a:off x="72000" y="33840"/>
            <a:ext cx="6786000" cy="9110160"/>
          </a:xfrm>
          <a:prstGeom prst="rect">
            <a:avLst/>
          </a:prstGeom>
          <a:noFill/>
          <a:ln w="0">
            <a:noFill/>
          </a:ln>
        </p:spPr>
        <p:style>
          <a:lnRef idx="0"/>
          <a:fillRef idx="0"/>
          <a:effectRef idx="0"/>
          <a:fontRef idx="minor"/>
        </p:style>
        <p:txBody>
          <a:bodyPr lIns="90000" rIns="90000" tIns="45000" bIns="45000" anchor="t">
            <a:noAutofit/>
          </a:bodyPr>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3. A son aspect reconnu pour un homme, il s’abaissa. </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En se faisant obéissant jusqu’à la mort, et la mort sur la cr</a:t>
            </a:r>
            <a:r>
              <a:rPr b="1" lang="fr-BE" sz="2800" spc="-1" strike="noStrike">
                <a:solidFill>
                  <a:srgbClr val="ffffff"/>
                </a:solidFill>
                <a:latin typeface="Arial"/>
              </a:rPr>
              <a:t>oix.</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Jésus Christ est Seigneur à la gloire de Dieu le Père</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u="sng">
                <a:solidFill>
                  <a:srgbClr val="ffffff"/>
                </a:solidFill>
                <a:uFillTx/>
                <a:latin typeface="Arial"/>
              </a:rPr>
              <a:t>Refrain</a:t>
            </a:r>
            <a:r>
              <a:rPr b="1" lang="fr-BE" sz="2800" spc="-1" strike="noStrike">
                <a:solidFill>
                  <a:srgbClr val="ffffff"/>
                </a:solidFill>
                <a:latin typeface="Arial"/>
              </a:rPr>
              <a:t> : </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Nous te louons Seigneur</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Par ta croix la joie est venue sur le monde</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u="sng">
                <a:solidFill>
                  <a:srgbClr val="ffffff"/>
                </a:solidFill>
                <a:uFillTx/>
                <a:latin typeface="Arial"/>
              </a:rPr>
              <a:t>Antienne</a:t>
            </a:r>
            <a:r>
              <a:rPr b="1" lang="fr-BE" sz="2800" spc="-1" strike="noStrike">
                <a:solidFill>
                  <a:srgbClr val="ffffff"/>
                </a:solidFill>
                <a:latin typeface="Arial"/>
              </a:rPr>
              <a:t> : Jésus Christ est Seigneur à la gloire de Dieu le Père</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    </a:t>
            </a:r>
            <a:endParaRPr b="0" lang="fr-BE" sz="28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Ref :  Nous te louons Seigneur</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Par ta croix la joie est venue sur le monde</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    </a:t>
            </a:r>
            <a:r>
              <a:rPr b="1" lang="fr-BE" sz="3200" spc="-1" strike="noStrike">
                <a:solidFill>
                  <a:srgbClr val="ffffff"/>
                </a:solidFill>
                <a:latin typeface="Arial"/>
              </a:rPr>
              <a:t>4. C’est pourquoi Dieu l’a élevé</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et lui a donné le nom</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qui l’emporte sur tous les noms</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Jésus Christ est Seigneur à la gloire de Dieu le Père</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    </a:t>
            </a:r>
            <a:r>
              <a:rPr b="1" lang="fr-BE" sz="3200" spc="-1" strike="noStrike">
                <a:solidFill>
                  <a:srgbClr val="ffffff"/>
                </a:solidFill>
                <a:latin typeface="Arial"/>
              </a:rPr>
              <a:t>5. Afin qu’ au nom de Jésus</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Tout genoux fléchisse au ciel sur terre, aux enfers.</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Et que toute langue proclame :</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Jésus Christ est Seigneur à la gloire de Dieu le Père</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Ref :  Nous te louons Seigneur</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Par ta croix la joie est venue sur le monde</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Jésus Christ est Seigneur à la gloire de Dieu le Père</a:t>
            </a:r>
            <a:endParaRPr b="0" lang="fr-BE" sz="3200" spc="-1" strike="noStrike">
              <a:solidFill>
                <a:srgbClr val="ffffff"/>
              </a:solidFill>
              <a:latin typeface="Arial"/>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4" name=""/>
          <p:cNvSpPr/>
          <p:nvPr/>
        </p:nvSpPr>
        <p:spPr>
          <a:xfrm>
            <a:off x="72000" y="33840"/>
            <a:ext cx="6786000" cy="9110160"/>
          </a:xfrm>
          <a:prstGeom prst="rect">
            <a:avLst/>
          </a:prstGeom>
          <a:noFill/>
          <a:ln w="0">
            <a:noFill/>
          </a:ln>
        </p:spPr>
        <p:style>
          <a:lnRef idx="0"/>
          <a:fillRef idx="0"/>
          <a:effectRef idx="0"/>
          <a:fontRef idx="minor"/>
        </p:style>
        <p:txBody>
          <a:bodyPr lIns="90000" rIns="90000" tIns="45000" bIns="45000" anchor="t">
            <a:noAutofit/>
          </a:bodyPr>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4. C’est pourquoi Dieu l’a élevé</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et lui a donné le nom</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qui l’emporte sur tous les noms</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Jésus Christ est Seigneur à la gloire de Dieu le Père</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u="sng">
                <a:solidFill>
                  <a:srgbClr val="ffffff"/>
                </a:solidFill>
                <a:uFillTx/>
                <a:latin typeface="Arial"/>
              </a:rPr>
              <a:t>Refrain</a:t>
            </a:r>
            <a:r>
              <a:rPr b="1" lang="fr-BE" sz="2800" spc="-1" strike="noStrike">
                <a:solidFill>
                  <a:srgbClr val="ffffff"/>
                </a:solidFill>
                <a:latin typeface="Arial"/>
              </a:rPr>
              <a:t> : </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Nous te louons Seigneur</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Par ta croix la joie est venue sur le monde</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u="sng">
                <a:solidFill>
                  <a:srgbClr val="ffffff"/>
                </a:solidFill>
                <a:uFillTx/>
                <a:latin typeface="Arial"/>
              </a:rPr>
              <a:t>Antienne</a:t>
            </a:r>
            <a:r>
              <a:rPr b="1" lang="fr-BE" sz="2800" spc="-1" strike="noStrike">
                <a:solidFill>
                  <a:srgbClr val="ffffff"/>
                </a:solidFill>
                <a:latin typeface="Arial"/>
              </a:rPr>
              <a:t> : Jésus Christ est Seigneur à la gloire de Dieu le Père</a:t>
            </a:r>
            <a:endParaRPr b="0" lang="fr-BE" sz="28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   </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    </a:t>
            </a:r>
            <a:r>
              <a:rPr b="1" lang="fr-BE" sz="3200" spc="-1" strike="noStrike">
                <a:solidFill>
                  <a:srgbClr val="ffffff"/>
                </a:solidFill>
                <a:latin typeface="Arial"/>
              </a:rPr>
              <a:t>5. Afin qu’ au nom de Jésus</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Tout genoux fléchisse au ciel sur terre, aux enfers.</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Et que toute langue proclame :</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Jésus Christ est Seigneur à la gloire de Dieu le Père</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Ref :  Nous te louons Seigneur</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Par ta croix la joie est venue sur le monde</a:t>
            </a:r>
            <a:endParaRPr b="0" lang="fr-BE" sz="3200" spc="-1" strike="noStrike">
              <a:solidFill>
                <a:srgbClr val="ffffff"/>
              </a:solidFill>
              <a:latin typeface="Arial"/>
            </a:endParaRPr>
          </a:p>
          <a:p>
            <a:pPr algn="ct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a:solidFill>
                  <a:srgbClr val="ffffff"/>
                </a:solidFill>
                <a:latin typeface="Arial"/>
              </a:rPr>
              <a:t>Jésus Christ est Seigneur à la gloire de Dieu le Père</a:t>
            </a:r>
            <a:endParaRPr b="0" lang="fr-BE" sz="3200" spc="-1" strike="noStrike">
              <a:solidFill>
                <a:srgbClr val="ffffff"/>
              </a:solidFill>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5" name=""/>
          <p:cNvSpPr/>
          <p:nvPr/>
        </p:nvSpPr>
        <p:spPr>
          <a:xfrm>
            <a:off x="72000" y="33840"/>
            <a:ext cx="6786000" cy="9110160"/>
          </a:xfrm>
          <a:prstGeom prst="rect">
            <a:avLst/>
          </a:prstGeom>
          <a:noFill/>
          <a:ln w="0">
            <a:noFill/>
          </a:ln>
        </p:spPr>
        <p:style>
          <a:lnRef idx="0"/>
          <a:fillRef idx="0"/>
          <a:effectRef idx="0"/>
          <a:fontRef idx="minor"/>
        </p:style>
        <p:txBody>
          <a:bodyPr lIns="90000" rIns="90000" tIns="45000" bIns="45000" anchor="t">
            <a:noAutofit/>
          </a:bodyPr>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5. Afin qu’ au nom de Jésus</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Tout genoux fléchisse au ciel sur terre, aux enfers.</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Et que toute langue proclame :</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Jésus Christ est Seigneur à la gloire de Dieu le Père</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3200" spc="-1" strike="noStrike" u="sng">
                <a:solidFill>
                  <a:srgbClr val="ffffff"/>
                </a:solidFill>
                <a:uFillTx/>
                <a:latin typeface="Arial"/>
              </a:rPr>
              <a:t>Refrain</a:t>
            </a:r>
            <a:r>
              <a:rPr b="1" lang="fr-BE" sz="3200" spc="-1" strike="noStrike">
                <a:solidFill>
                  <a:srgbClr val="ffffff"/>
                </a:solidFill>
                <a:latin typeface="Arial"/>
              </a:rPr>
              <a:t> : </a:t>
            </a:r>
            <a:endParaRPr b="0" lang="fr-BE" sz="32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Nous te louons Seigneur</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a:solidFill>
                  <a:srgbClr val="ffffff"/>
                </a:solidFill>
                <a:latin typeface="Arial"/>
              </a:rPr>
              <a:t>Par ta croix la joie est venue sur le monde</a:t>
            </a:r>
            <a:endParaRPr b="0" lang="fr-BE" sz="2800" spc="-1" strike="noStrike">
              <a:solidFill>
                <a:srgbClr val="ffffff"/>
              </a:solidFill>
              <a:latin typeface="Arial"/>
            </a:endParaRPr>
          </a:p>
          <a:p>
            <a:pPr>
              <a:lnSpc>
                <a:spcPct val="15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fr-BE" sz="2800" spc="-1" strike="noStrike" u="sng">
                <a:solidFill>
                  <a:srgbClr val="ffffff"/>
                </a:solidFill>
                <a:uFillTx/>
                <a:latin typeface="Arial"/>
              </a:rPr>
              <a:t>Antienne</a:t>
            </a:r>
            <a:r>
              <a:rPr b="1" lang="fr-BE" sz="2800" spc="-1" strike="noStrike">
                <a:solidFill>
                  <a:srgbClr val="ffffff"/>
                </a:solidFill>
                <a:latin typeface="Arial"/>
              </a:rPr>
              <a:t> : Jésus Christ est Seigneur à la gloire de Dieu le Père</a:t>
            </a:r>
            <a:endParaRPr b="0" lang="fr-BE" sz="2800" spc="-1" strike="noStrike">
              <a:solidFill>
                <a:srgbClr val="ffffff"/>
              </a:solidFill>
              <a:latin typeface="Arial"/>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TextShape 1"/>
          <p:cNvSpPr/>
          <p:nvPr/>
        </p:nvSpPr>
        <p:spPr>
          <a:xfrm>
            <a:off x="187200" y="359640"/>
            <a:ext cx="6551640" cy="8784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91"/>
              </a:spcBef>
              <a:spcAft>
                <a:spcPts val="992"/>
              </a:spcAft>
            </a:pPr>
            <a:r>
              <a:rPr b="1" lang="fr-BE" sz="2600" spc="-1" strike="noStrike" u="sng">
                <a:solidFill>
                  <a:srgbClr val="ffffff"/>
                </a:solidFill>
                <a:uFillTx/>
                <a:latin typeface="Arial"/>
              </a:rPr>
              <a:t>S’il t’a planté</a:t>
            </a:r>
            <a:endParaRPr b="0" lang="fr-BE" sz="2600" spc="-1" strike="noStrike">
              <a:solidFill>
                <a:srgbClr val="ffffff"/>
              </a:solidFill>
              <a:latin typeface="Arial"/>
            </a:endParaRPr>
          </a:p>
          <a:p>
            <a:pPr>
              <a:lnSpc>
                <a:spcPct val="100000"/>
              </a:lnSpc>
              <a:spcBef>
                <a:spcPts val="1191"/>
              </a:spcBef>
              <a:spcAft>
                <a:spcPts val="992"/>
              </a:spcAft>
            </a:pPr>
            <a:r>
              <a:rPr b="1" lang="fr-BE" sz="2600" spc="-1" strike="noStrike">
                <a:solidFill>
                  <a:srgbClr val="ffffff"/>
                </a:solidFill>
                <a:latin typeface="Arial"/>
              </a:rPr>
              <a:t>Dieu ne veut pas pour toi et pour les autres une vie rabougrie, toute rapetissée, sans goût. </a:t>
            </a:r>
            <a:br>
              <a:rPr sz="2600"/>
            </a:br>
            <a:r>
              <a:rPr b="1" lang="fr-BE" sz="2600" spc="-1" strike="noStrike">
                <a:solidFill>
                  <a:srgbClr val="ffffff"/>
                </a:solidFill>
                <a:latin typeface="Arial"/>
              </a:rPr>
              <a:t>Crois-tu qu’un jardinier plante ses dahlias et ses rosiers en pensant :</a:t>
            </a:r>
            <a:br>
              <a:rPr sz="2600"/>
            </a:br>
            <a:r>
              <a:rPr b="1" lang="fr-BE" sz="2600" spc="-1" strike="noStrike">
                <a:solidFill>
                  <a:srgbClr val="ffffff"/>
                </a:solidFill>
                <a:latin typeface="Arial"/>
              </a:rPr>
              <a:t>« Pourvu qu’ils ne poussent pas ! … qu’ils ne fleurissent pas ! … » Tu dirais alors : « Il est complètement idiot. Une plante, c’est fait pour vivre, pour pousser et pour fleurir… »</a:t>
            </a:r>
            <a:endParaRPr b="0" lang="fr-BE" sz="2600" spc="-1" strike="noStrike">
              <a:solidFill>
                <a:srgbClr val="ffffff"/>
              </a:solidFill>
              <a:latin typeface="Arial"/>
            </a:endParaRPr>
          </a:p>
          <a:p>
            <a:pPr>
              <a:lnSpc>
                <a:spcPct val="100000"/>
              </a:lnSpc>
              <a:spcBef>
                <a:spcPts val="1191"/>
              </a:spcBef>
              <a:spcAft>
                <a:spcPts val="992"/>
              </a:spcAft>
            </a:pPr>
            <a:r>
              <a:rPr b="1" lang="fr-BE" sz="2600" spc="-1" strike="noStrike">
                <a:solidFill>
                  <a:srgbClr val="ffffff"/>
                </a:solidFill>
                <a:latin typeface="Arial"/>
              </a:rPr>
              <a:t>Dieu est un bon jardinier. S’il t’a planté, c’est pour que tu croisses.</a:t>
            </a:r>
            <a:endParaRPr b="0" lang="fr-BE" sz="2600" spc="-1" strike="noStrike">
              <a:solidFill>
                <a:srgbClr val="ffffff"/>
              </a:solidFill>
              <a:latin typeface="Arial"/>
            </a:endParaRPr>
          </a:p>
          <a:p>
            <a:pPr>
              <a:lnSpc>
                <a:spcPct val="100000"/>
              </a:lnSpc>
              <a:spcBef>
                <a:spcPts val="1191"/>
              </a:spcBef>
              <a:spcAft>
                <a:spcPts val="992"/>
              </a:spcAft>
            </a:pPr>
            <a:r>
              <a:rPr b="1" lang="fr-BE" sz="2600" spc="-1" strike="noStrike">
                <a:solidFill>
                  <a:srgbClr val="ffffff"/>
                </a:solidFill>
                <a:latin typeface="Arial"/>
              </a:rPr>
              <a:t>Certains jours d’ailleurs, tu sens la vie qui pousse en toi et te pousse à chanter, à rire, à danser, à regarder le monde avec des yeux d’enfant qui veut savoir, à rendre les autres plus heureux… </a:t>
            </a:r>
            <a:endParaRPr b="0" lang="fr-BE"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7" name="TextShape 2"/>
          <p:cNvSpPr/>
          <p:nvPr/>
        </p:nvSpPr>
        <p:spPr>
          <a:xfrm>
            <a:off x="187200" y="359640"/>
            <a:ext cx="6551640" cy="8784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91"/>
              </a:spcBef>
              <a:spcAft>
                <a:spcPts val="992"/>
              </a:spcAft>
            </a:pPr>
            <a:r>
              <a:rPr b="1" lang="fr-BE" sz="2600" spc="-1" strike="noStrike">
                <a:solidFill>
                  <a:srgbClr val="ffffff"/>
                </a:solidFill>
                <a:latin typeface="Arial"/>
              </a:rPr>
              <a:t>Tu voudrais une vie qui signifie quelque chose… Tu rêves de perfection… tu te vois accomplir des exploits extraordinaires… N’étouffe pas ces désirs : ils viennent de Dieu. Il a mis en toi des richesses. Et quand on est chrétien, tu sais ce que l’on fait d’un trésor. On ne l’enfouit pas. On ne le met pas dans un placard, bien à l’abri. On le fait valoir. Tes dons ? Ne les méconnais pas, fais-les fructifier. Développe-toi ! Grandis !</a:t>
            </a:r>
            <a:br>
              <a:rPr sz="2600"/>
            </a:br>
            <a:r>
              <a:rPr b="1" lang="fr-BE" sz="2600" spc="-1" strike="noStrike">
                <a:solidFill>
                  <a:srgbClr val="ffffff"/>
                </a:solidFill>
                <a:latin typeface="Arial"/>
              </a:rPr>
              <a:t>Mais attention, ne te berce pas de bons rêves. Tu pourrais te préparer un douloureux réveil. Les grandes choses ne sont pas pour demain. Elles commencent aujourd’hui, dans ce qui n’a l’air de rien. Donne-toi à fond dans tout ce que tu fais. Le plus beau moment de la vie, c’est le moment présent ! …</a:t>
            </a:r>
            <a:endParaRPr b="0" lang="fr-BE" sz="2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8" name=""/>
          <p:cNvSpPr txBox="1"/>
          <p:nvPr/>
        </p:nvSpPr>
        <p:spPr>
          <a:xfrm>
            <a:off x="288000" y="1152000"/>
            <a:ext cx="6264000" cy="5832000"/>
          </a:xfrm>
          <a:prstGeom prst="rect">
            <a:avLst/>
          </a:prstGeom>
          <a:noFill/>
          <a:ln w="0">
            <a:noFill/>
          </a:ln>
        </p:spPr>
        <p:txBody>
          <a:bodyPr lIns="90000" rIns="90000" tIns="45000" bIns="45000" anchor="t">
            <a:noAutofit/>
          </a:bodyPr>
          <a:p>
            <a:r>
              <a:rPr b="1" lang="fr-BE" sz="3200" spc="-1" strike="noStrike" u="sng">
                <a:solidFill>
                  <a:srgbClr val="ffffff"/>
                </a:solidFill>
                <a:uFillTx/>
                <a:latin typeface="Arial"/>
              </a:rPr>
              <a:t>Annonces</a:t>
            </a:r>
            <a:r>
              <a:rPr b="1" lang="fr-BE" sz="3200" spc="-1" strike="noStrike">
                <a:solidFill>
                  <a:srgbClr val="ffffff"/>
                </a:solidFill>
                <a:latin typeface="Arial"/>
              </a:rPr>
              <a:t> :</a:t>
            </a:r>
            <a:endParaRPr b="0" lang="fr-BE" sz="3200" spc="-1" strike="noStrike">
              <a:solidFill>
                <a:srgbClr val="ffffff"/>
              </a:solidFill>
              <a:latin typeface="Arial"/>
            </a:endParaRPr>
          </a:p>
          <a:p>
            <a:r>
              <a:rPr b="1" lang="fr-BE" sz="3200" spc="-1" strike="noStrike">
                <a:solidFill>
                  <a:srgbClr val="ffffff"/>
                </a:solidFill>
                <a:latin typeface="Arial"/>
              </a:rPr>
              <a:t>- Déroulement du repas</a:t>
            </a:r>
            <a:endParaRPr b="0" lang="fr-BE" sz="3200" spc="-1" strike="noStrike">
              <a:solidFill>
                <a:srgbClr val="ffffff"/>
              </a:solidFill>
              <a:latin typeface="Arial"/>
            </a:endParaRPr>
          </a:p>
          <a:p>
            <a:r>
              <a:rPr b="1" lang="fr-BE" sz="3200" spc="-1" strike="noStrike">
                <a:solidFill>
                  <a:srgbClr val="ffffff"/>
                </a:solidFill>
                <a:latin typeface="Arial"/>
              </a:rPr>
              <a:t>- Annonce du concert ce dimanche 21 septembre :</a:t>
            </a:r>
            <a:endParaRPr b="0" lang="fr-BE" sz="3200" spc="-1" strike="noStrike">
              <a:solidFill>
                <a:srgbClr val="ffffff"/>
              </a:solidFill>
              <a:latin typeface="Arial"/>
            </a:endParaRPr>
          </a:p>
          <a:p>
            <a:r>
              <a:rPr b="1" lang="fr-BE" sz="3200" spc="-1" strike="noStrike">
                <a:solidFill>
                  <a:srgbClr val="ffffff"/>
                </a:solidFill>
                <a:latin typeface="Arial"/>
              </a:rPr>
              <a:t>grande après-midi festive avec les chorales</a:t>
            </a:r>
            <a:endParaRPr b="0" lang="fr-BE" sz="3200" spc="-1" strike="noStrike">
              <a:solidFill>
                <a:srgbClr val="ffffff"/>
              </a:solidFill>
              <a:latin typeface="Arial"/>
            </a:endParaRPr>
          </a:p>
          <a:p>
            <a:endParaRPr b="0" lang="fr-BE" sz="10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29" name="CustomShape 39"/>
          <p:cNvSpPr/>
          <p:nvPr/>
        </p:nvSpPr>
        <p:spPr>
          <a:xfrm>
            <a:off x="72000" y="0"/>
            <a:ext cx="6624000" cy="9144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BE" sz="2600" spc="-1" strike="noStrike" u="sng">
                <a:solidFill>
                  <a:srgbClr val="ffffff"/>
                </a:solidFill>
                <a:uFillTx/>
                <a:latin typeface="Arial"/>
                <a:ea typeface="DejaVu Sans"/>
              </a:rPr>
              <a:t>Envoi </a:t>
            </a:r>
            <a:r>
              <a:rPr b="1" lang="fr-BE" sz="2600" spc="-1" strike="noStrike">
                <a:solidFill>
                  <a:srgbClr val="ffffff"/>
                </a:solidFill>
                <a:latin typeface="Arial"/>
                <a:ea typeface="DejaVu Sans"/>
              </a:rPr>
              <a:t>:</a:t>
            </a:r>
            <a:endParaRPr b="0" lang="fr-BE" sz="2600" spc="-1" strike="noStrike">
              <a:solidFill>
                <a:srgbClr val="ffffff"/>
              </a:solidFill>
              <a:latin typeface="Arial"/>
            </a:endParaRPr>
          </a:p>
          <a:p>
            <a:pPr algn="ctr">
              <a:lnSpc>
                <a:spcPct val="100000"/>
              </a:lnSpc>
            </a:pPr>
            <a:r>
              <a:rPr b="1" lang="fr-BE" sz="2600" spc="-1" strike="noStrike" u="sng">
                <a:solidFill>
                  <a:srgbClr val="ffffff"/>
                </a:solidFill>
                <a:uFillTx/>
                <a:latin typeface="Arial"/>
                <a:ea typeface="DejaVu Sans"/>
              </a:rPr>
              <a:t>Allez dire à tous les hommes</a:t>
            </a:r>
            <a:endParaRPr b="0" lang="fr-BE" sz="2600" spc="-1" strike="noStrike">
              <a:solidFill>
                <a:srgbClr val="ffffff"/>
              </a:solidFill>
              <a:latin typeface="Arial"/>
            </a:endParaRPr>
          </a:p>
          <a:p>
            <a:pPr algn="ctr">
              <a:lnSpc>
                <a:spcPct val="100000"/>
              </a:lnSpc>
            </a:pPr>
            <a:r>
              <a:rPr b="1" lang="fr-BE" sz="2100" spc="-1" strike="noStrike">
                <a:solidFill>
                  <a:srgbClr val="ffffff"/>
                </a:solidFill>
                <a:latin typeface="Arial"/>
                <a:ea typeface="DejaVu Sans"/>
              </a:rPr>
              <a:t>T116 - Noël Colombier</a:t>
            </a:r>
            <a:endParaRPr b="0" lang="fr-BE" sz="21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    </a:t>
            </a:r>
            <a:r>
              <a:rPr b="1" lang="fr-BE" sz="3200" spc="-1" strike="noStrike">
                <a:solidFill>
                  <a:srgbClr val="ffffff"/>
                </a:solidFill>
                <a:latin typeface="Arial"/>
                <a:ea typeface="DejaVu Sans"/>
              </a:rPr>
              <a:t>1. Ne voyez-vous pas ces infirmes qui marchent</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Ne voyez-vous pas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ces lépreux guéris ?</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Ces gens accablés qui se remettent en marche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Et ces morts vivants qui reprennent vie</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Ref : Allez dire à tous les hommes le temps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de Dieu est arrivé</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Voici venir son royaume il est déjà commencé.</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30" name="CustomShape 41"/>
          <p:cNvSpPr/>
          <p:nvPr/>
        </p:nvSpPr>
        <p:spPr>
          <a:xfrm>
            <a:off x="72000" y="0"/>
            <a:ext cx="6624000" cy="9072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fr-BE" sz="26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    </a:t>
            </a:r>
            <a:r>
              <a:rPr b="1" lang="fr-BE" sz="3200" spc="-1" strike="noStrike">
                <a:solidFill>
                  <a:srgbClr val="ffffff"/>
                </a:solidFill>
                <a:latin typeface="Arial"/>
                <a:ea typeface="DejaVu Sans"/>
              </a:rPr>
              <a:t>2. Regardez les yeux des aveugles qui s’ouvrent</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Dans leur nuit se lève une aurore de foi</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Ceux qui étaient sourds aux autres découvrent</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Ces appels à l’aide qu’ils n’entendaient pas.</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Ref : Allez dire à tous les hommes le temps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de Dieu est arrivé</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Voici venir son royaume il est déjà commencé.</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9" name="CustomShape 20"/>
          <p:cNvSpPr/>
          <p:nvPr/>
        </p:nvSpPr>
        <p:spPr>
          <a:xfrm>
            <a:off x="368280" y="2124000"/>
            <a:ext cx="6120000" cy="455760"/>
          </a:xfrm>
          <a:custGeom>
            <a:avLst/>
            <a:gdLst>
              <a:gd name="textAreaLeft" fmla="*/ 0 w 6120000"/>
              <a:gd name="textAreaRight" fmla="*/ 6120720 w 6120000"/>
              <a:gd name="textAreaTop" fmla="*/ 0 h 455760"/>
              <a:gd name="textAreaBottom" fmla="*/ 45648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70" name="CustomShape 21"/>
          <p:cNvSpPr/>
          <p:nvPr/>
        </p:nvSpPr>
        <p:spPr>
          <a:xfrm>
            <a:off x="404640" y="2268360"/>
            <a:ext cx="6047280" cy="1570680"/>
          </a:xfrm>
          <a:custGeom>
            <a:avLst/>
            <a:gdLst>
              <a:gd name="textAreaLeft" fmla="*/ 0 w 6047280"/>
              <a:gd name="textAreaRight" fmla="*/ 6048000 w 6047280"/>
              <a:gd name="textAreaTop" fmla="*/ 0 h 1570680"/>
              <a:gd name="textAreaBottom" fmla="*/ 1571400 h 15706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p:txBody>
      </p:sp>
      <p:sp>
        <p:nvSpPr>
          <p:cNvPr id="671" name="CustomShape 22"/>
          <p:cNvSpPr/>
          <p:nvPr/>
        </p:nvSpPr>
        <p:spPr>
          <a:xfrm>
            <a:off x="765000" y="2124000"/>
            <a:ext cx="5326560" cy="2683080"/>
          </a:xfrm>
          <a:custGeom>
            <a:avLst/>
            <a:gdLst>
              <a:gd name="textAreaLeft" fmla="*/ 0 w 5326560"/>
              <a:gd name="textAreaRight" fmla="*/ 5327280 w 5326560"/>
              <a:gd name="textAreaTop" fmla="*/ 0 h 2683080"/>
              <a:gd name="textAreaBottom" fmla="*/ 2683800 h 2683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a:p>
            <a:pPr algn="ctr">
              <a:lnSpc>
                <a:spcPct val="100000"/>
              </a:lnSpc>
              <a:spcBef>
                <a:spcPts val="1500"/>
              </a:spcBef>
            </a:pPr>
            <a:endParaRPr b="0" lang="fr-BE" sz="1800" spc="-1" strike="noStrike">
              <a:solidFill>
                <a:srgbClr val="ffffff"/>
              </a:solidFill>
              <a:latin typeface="Arial"/>
            </a:endParaRPr>
          </a:p>
        </p:txBody>
      </p:sp>
      <p:sp>
        <p:nvSpPr>
          <p:cNvPr id="672" name="CustomShape 23"/>
          <p:cNvSpPr/>
          <p:nvPr/>
        </p:nvSpPr>
        <p:spPr>
          <a:xfrm>
            <a:off x="0" y="971640"/>
            <a:ext cx="6838920" cy="455760"/>
          </a:xfrm>
          <a:custGeom>
            <a:avLst/>
            <a:gdLst>
              <a:gd name="textAreaLeft" fmla="*/ 0 w 6838920"/>
              <a:gd name="textAreaRight" fmla="*/ 6839640 w 6838920"/>
              <a:gd name="textAreaTop" fmla="*/ 0 h 455760"/>
              <a:gd name="textAreaBottom" fmla="*/ 456480 h 4557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endParaRPr b="0" lang="fr-BE" sz="1800" spc="-1" strike="noStrike">
              <a:solidFill>
                <a:srgbClr val="ffffff"/>
              </a:solidFill>
              <a:latin typeface="Arial"/>
              <a:ea typeface="DejaVu Sans"/>
            </a:endParaRPr>
          </a:p>
        </p:txBody>
      </p:sp>
      <p:sp>
        <p:nvSpPr>
          <p:cNvPr id="673" name="CustomShape 24"/>
          <p:cNvSpPr/>
          <p:nvPr/>
        </p:nvSpPr>
        <p:spPr>
          <a:xfrm>
            <a:off x="-243000" y="216000"/>
            <a:ext cx="7342560" cy="7885800"/>
          </a:xfrm>
          <a:custGeom>
            <a:avLst/>
            <a:gdLst>
              <a:gd name="textAreaLeft" fmla="*/ 0 w 7342560"/>
              <a:gd name="textAreaRight" fmla="*/ 7343280 w 7342560"/>
              <a:gd name="textAreaTop" fmla="*/ 0 h 7885800"/>
              <a:gd name="textAreaBottom" fmla="*/ 7886520 h 78858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ctr">
              <a:lnSpc>
                <a:spcPct val="100000"/>
              </a:lnSpc>
            </a:pPr>
            <a:endParaRPr b="0" lang="fr-BE" sz="18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endParaRPr b="0" lang="fr-BE" sz="3200" spc="-1" strike="noStrike">
              <a:solidFill>
                <a:srgbClr val="ffffff"/>
              </a:solidFill>
              <a:latin typeface="Arial"/>
            </a:endParaRPr>
          </a:p>
          <a:p>
            <a:pPr algn="ctr">
              <a:lnSpc>
                <a:spcPct val="100000"/>
              </a:lnSpc>
            </a:pPr>
            <a:r>
              <a:rPr b="1" i="1" lang="fr-BE" sz="3200" spc="-1" strike="noStrike" u="sng">
                <a:solidFill>
                  <a:srgbClr val="ffffff"/>
                </a:solidFill>
                <a:uFill>
                  <a:solidFill>
                    <a:srgbClr val="ffffff"/>
                  </a:solidFill>
                </a:uFill>
                <a:latin typeface="Arial"/>
                <a:ea typeface="DejaVu Sans"/>
              </a:rPr>
              <a:t>Refrain :</a:t>
            </a:r>
            <a:r>
              <a:rPr b="1" i="1" lang="fr-BE" sz="3200" spc="-1" strike="noStrike">
                <a:solidFill>
                  <a:srgbClr val="ffffff"/>
                </a:solidFill>
                <a:latin typeface="Arial"/>
                <a:ea typeface="DejaVu Sans"/>
              </a:rPr>
              <a:t>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Venez chantons notre Dieu</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lui le roi des cieux !</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Il est venu pour sauver l'humanité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et nous donner la vie.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Exulte pour ton roi, Jérusalem</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danse de joie.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3) Le Roi de gloire</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nous a donné le salut,</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Exulte Jérusalem danse de joie.</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Sa majesté,</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nous pouvons la contempler,</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Exulte Jérusalem danse de joie</a:t>
            </a:r>
            <a:r>
              <a:rPr b="1" i="1" lang="fr-BE" sz="3200" spc="-1" strike="noStrike">
                <a:solidFill>
                  <a:srgbClr val="ffffff"/>
                </a:solidFill>
                <a:latin typeface="Arial"/>
                <a:ea typeface="DejaVu Sans"/>
              </a:rPr>
              <a:t>.</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31" name="CustomShape 43"/>
          <p:cNvSpPr/>
          <p:nvPr/>
        </p:nvSpPr>
        <p:spPr>
          <a:xfrm>
            <a:off x="72000" y="0"/>
            <a:ext cx="6624000" cy="9072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BE" sz="3200" spc="-1" strike="noStrike">
                <a:solidFill>
                  <a:srgbClr val="ffffff"/>
                </a:solidFill>
                <a:latin typeface="Cambria"/>
                <a:ea typeface="DejaVu Sans"/>
              </a:rPr>
              <a:t>    </a:t>
            </a:r>
            <a:endParaRPr b="0" lang="fr-BE" sz="3200" spc="-1" strike="noStrike">
              <a:solidFill>
                <a:srgbClr val="ffffff"/>
              </a:solidFill>
              <a:latin typeface="Arial"/>
            </a:endParaRPr>
          </a:p>
          <a:p>
            <a:pPr algn="ctr">
              <a:lnSpc>
                <a:spcPct val="100000"/>
              </a:lnSpc>
            </a:pPr>
            <a:endParaRPr b="0" lang="fr-BE" sz="28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3. Ne voyez-vous pas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ces montagnes qui tombent</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Les ravins de haine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sont enfin comblés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On a démoli les murs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qui nous encombrent</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Les gens de tous bords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vont se rencontrer.</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Ref : Allez dire à tous les hommes le temps de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Dieu est arrivé</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Voici venir son royaume il est déjà commencé.</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32" name="CustomShape 45"/>
          <p:cNvSpPr/>
          <p:nvPr/>
        </p:nvSpPr>
        <p:spPr>
          <a:xfrm>
            <a:off x="72000" y="0"/>
            <a:ext cx="6624000" cy="9072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BE" sz="3200" spc="-1" strike="noStrike">
                <a:solidFill>
                  <a:srgbClr val="ffffff"/>
                </a:solidFill>
                <a:latin typeface="Cambria"/>
                <a:ea typeface="DejaVu Sans"/>
              </a:rPr>
              <a:t>    </a:t>
            </a:r>
            <a:endParaRPr b="0" lang="fr-BE" sz="3200" spc="-1" strike="noStrike">
              <a:solidFill>
                <a:srgbClr val="ffffff"/>
              </a:solidFill>
              <a:latin typeface="Arial"/>
            </a:endParaRPr>
          </a:p>
          <a:p>
            <a:pPr algn="ctr">
              <a:lnSpc>
                <a:spcPct val="100000"/>
              </a:lnSpc>
            </a:pPr>
            <a:r>
              <a:rPr b="1" lang="fr-BE" sz="2800" spc="-1" strike="noStrike">
                <a:solidFill>
                  <a:srgbClr val="ffffff"/>
                </a:solidFill>
                <a:latin typeface="Arial"/>
                <a:ea typeface="DejaVu Sans"/>
              </a:rPr>
              <a:t>    </a:t>
            </a:r>
            <a:r>
              <a:rPr b="1" lang="fr-BE" sz="3200" spc="-1" strike="noStrike">
                <a:solidFill>
                  <a:srgbClr val="ffffff"/>
                </a:solidFill>
                <a:latin typeface="Arial"/>
                <a:ea typeface="DejaVu Sans"/>
              </a:rPr>
              <a:t>4. Ouvrez les prisons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et rasez les bastilles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Pour que les captifs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soient tous libérés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Drogues et alcools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passent derrière les grilles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Et nos chaînes d’or</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il faut les donner.</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Ref : Allez dire à tous les hommes le temps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de Dieu est arrivé</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Voici venir son royaume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il est déjà commencé.</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33" name="CustomShape 47"/>
          <p:cNvSpPr/>
          <p:nvPr/>
        </p:nvSpPr>
        <p:spPr>
          <a:xfrm>
            <a:off x="72000" y="0"/>
            <a:ext cx="6624000" cy="9072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fr-BE" sz="28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5. Froissez les épis</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des d</a:t>
            </a:r>
            <a:r>
              <a:rPr b="1" lang="fr-BE" sz="3200" spc="-1" strike="noStrike">
                <a:solidFill>
                  <a:srgbClr val="ffffff"/>
                </a:solidFill>
                <a:latin typeface="Arial"/>
                <a:ea typeface="DejaVu Sans"/>
              </a:rPr>
              <a:t>octrines en « isme »</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Pour que tous les hommes</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vivant libres enfin</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Brisez les écorces de vos égoïsmes</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Et chacun pourra manger à sa faim.</a:t>
            </a:r>
            <a:endParaRPr b="0" lang="fr-BE" sz="3200" spc="-1" strike="noStrike">
              <a:solidFill>
                <a:srgbClr val="ffffff"/>
              </a:solidFill>
              <a:latin typeface="Arial"/>
            </a:endParaRPr>
          </a:p>
          <a:p>
            <a:pPr algn="ctr"/>
            <a:endParaRPr b="0" lang="fr-BE" sz="3200" spc="-1" strike="noStrike">
              <a:solidFill>
                <a:srgbClr val="ffffff"/>
              </a:solidFill>
              <a:latin typeface="Arial"/>
            </a:endParaRPr>
          </a:p>
          <a:p>
            <a:pPr algn="ct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Ref : Allez dire à tous les hommes le temps</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de Dieu est arrivé</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Voici venir son royaume il est déjà commencé.</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66"/>
        </a:solidFill>
      </p:bgPr>
    </p:bg>
    <p:spTree>
      <p:nvGrpSpPr>
        <p:cNvPr id="1" name=""/>
        <p:cNvGrpSpPr/>
        <p:nvPr/>
      </p:nvGrpSpPr>
      <p:grpSpPr>
        <a:xfrm>
          <a:off x="0" y="0"/>
          <a:ext cx="0" cy="0"/>
          <a:chOff x="0" y="0"/>
          <a:chExt cx="0" cy="0"/>
        </a:xfrm>
      </p:grpSpPr>
      <p:sp>
        <p:nvSpPr>
          <p:cNvPr id="734" name="CustomShape 49"/>
          <p:cNvSpPr/>
          <p:nvPr/>
        </p:nvSpPr>
        <p:spPr>
          <a:xfrm>
            <a:off x="72000" y="0"/>
            <a:ext cx="6624000" cy="9072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endParaRPr b="0" lang="fr-BE" sz="2800" spc="-1" strike="noStrike">
              <a:solidFill>
                <a:srgbClr val="ffffff"/>
              </a:solidFill>
              <a:latin typeface="Arial"/>
            </a:endParaRPr>
          </a:p>
          <a:p>
            <a:pPr algn="ctr"/>
            <a:endParaRPr b="0" lang="fr-BE" sz="2800" spc="-1" strike="noStrike">
              <a:solidFill>
                <a:srgbClr val="ffffff"/>
              </a:solidFill>
              <a:latin typeface="Arial"/>
            </a:endParaRPr>
          </a:p>
          <a:p>
            <a:pPr algn="ctr"/>
            <a:r>
              <a:rPr b="1" lang="fr-BE" sz="2800" spc="-1" strike="noStrike">
                <a:solidFill>
                  <a:srgbClr val="ffffff"/>
                </a:solidFill>
                <a:latin typeface="Arial"/>
                <a:ea typeface="DejaVu Sans"/>
              </a:rPr>
              <a:t>    </a:t>
            </a:r>
            <a:r>
              <a:rPr b="1" lang="fr-BE" sz="3200" spc="-1" strike="noStrike">
                <a:solidFill>
                  <a:srgbClr val="ffffff"/>
                </a:solidFill>
                <a:latin typeface="Arial"/>
                <a:ea typeface="DejaVu Sans"/>
              </a:rPr>
              <a:t>6. Voyez ce banquet</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où le Seigneur appelle</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Les saints, les pécheurs,</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riches et mendiants</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Où les pauvres entendent</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la Bonne Nouvelle</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Les théologiens parlent simplement.</a:t>
            </a:r>
            <a:endParaRPr b="0" lang="fr-BE" sz="3200" spc="-1" strike="noStrike">
              <a:solidFill>
                <a:srgbClr val="ffffff"/>
              </a:solidFill>
              <a:latin typeface="Arial"/>
            </a:endParaRPr>
          </a:p>
          <a:p>
            <a:pPr algn="ct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Ref : Allez dire à tous les hommes le temps</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de Dieu est arrivé</a:t>
            </a:r>
            <a:endParaRPr b="0" lang="fr-BE" sz="3200" spc="-1" strike="noStrike">
              <a:solidFill>
                <a:srgbClr val="ffffff"/>
              </a:solidFill>
              <a:latin typeface="Arial"/>
            </a:endParaRPr>
          </a:p>
          <a:p>
            <a:pPr algn="ctr"/>
            <a:r>
              <a:rPr b="1" lang="fr-BE" sz="3200" spc="-1" strike="noStrike">
                <a:solidFill>
                  <a:srgbClr val="ffffff"/>
                </a:solidFill>
                <a:latin typeface="Arial"/>
                <a:ea typeface="DejaVu Sans"/>
              </a:rPr>
              <a:t>Voici venir son royaume il est déjà commencé.</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735" name="CustomShape 51"/>
          <p:cNvSpPr/>
          <p:nvPr/>
        </p:nvSpPr>
        <p:spPr>
          <a:xfrm>
            <a:off x="0" y="395280"/>
            <a:ext cx="6851520" cy="1362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fr-BE" sz="4400" spc="-1" strike="noStrike">
                <a:solidFill>
                  <a:srgbClr val="000000"/>
                </a:solidFill>
                <a:latin typeface="Calibri"/>
                <a:ea typeface="DejaVu Sans"/>
              </a:rPr>
              <a:t>BON DIMANCHE À TOUS !</a:t>
            </a:r>
            <a:endParaRPr b="0" lang="fr-BE" sz="4400" spc="-1" strike="noStrike">
              <a:solidFill>
                <a:srgbClr val="000000"/>
              </a:solidFill>
              <a:latin typeface="Arial"/>
            </a:endParaRPr>
          </a:p>
          <a:p>
            <a:pPr algn="ctr">
              <a:lnSpc>
                <a:spcPct val="100000"/>
              </a:lnSpc>
            </a:pPr>
            <a:endParaRPr b="0" lang="fr-BE" sz="4400" spc="-1" strike="noStrike">
              <a:solidFill>
                <a:srgbClr val="000000"/>
              </a:solidFill>
              <a:latin typeface="Arial"/>
            </a:endParaRPr>
          </a:p>
          <a:p>
            <a:pPr algn="ctr">
              <a:lnSpc>
                <a:spcPct val="100000"/>
              </a:lnSpc>
            </a:pPr>
            <a:r>
              <a:rPr b="1" lang="fr-BE" sz="2800" spc="-1" strike="noStrike">
                <a:solidFill>
                  <a:srgbClr val="000000"/>
                </a:solidFill>
                <a:latin typeface="Calibri"/>
                <a:ea typeface="DejaVu Sans"/>
              </a:rPr>
              <a:t>Les paroles des chants sont disponibles</a:t>
            </a:r>
            <a:br>
              <a:rPr sz="1800"/>
            </a:br>
            <a:r>
              <a:rPr b="1" lang="fr-BE" sz="2800" spc="-1" strike="noStrike">
                <a:solidFill>
                  <a:srgbClr val="000000"/>
                </a:solidFill>
                <a:latin typeface="Calibri"/>
                <a:ea typeface="DejaVu Sans"/>
              </a:rPr>
              <a:t>une semaine avant la messe sur notre site internet :  </a:t>
            </a:r>
            <a:endParaRPr b="0" lang="fr-BE" sz="2800" spc="-1" strike="noStrike">
              <a:solidFill>
                <a:srgbClr val="000000"/>
              </a:solidFill>
              <a:latin typeface="Arial"/>
            </a:endParaRPr>
          </a:p>
          <a:p>
            <a:pPr algn="ctr">
              <a:lnSpc>
                <a:spcPct val="100000"/>
              </a:lnSpc>
            </a:pPr>
            <a:r>
              <a:rPr b="1" lang="fr-BE" sz="3600" spc="-1" strike="noStrike" u="sng">
                <a:solidFill>
                  <a:srgbClr val="0000ff"/>
                </a:solidFill>
                <a:uFill>
                  <a:solidFill>
                    <a:srgbClr val="ffffff"/>
                  </a:solidFill>
                </a:uFill>
                <a:latin typeface="Arial"/>
                <a:ea typeface="DejaVu Sans"/>
              </a:rPr>
              <a:t>www.chorale-saint-vincent.be</a:t>
            </a:r>
            <a:endParaRPr b="0" lang="fr-BE" sz="3600" spc="-1" strike="noStrike">
              <a:solidFill>
                <a:srgbClr val="000000"/>
              </a:solidFill>
              <a:latin typeface="Arial"/>
            </a:endParaRPr>
          </a:p>
          <a:p>
            <a:pPr algn="ctr">
              <a:lnSpc>
                <a:spcPct val="100000"/>
              </a:lnSpc>
            </a:pPr>
            <a:endParaRPr b="0" lang="fr-BE" sz="3600" spc="-1" strike="noStrike">
              <a:solidFill>
                <a:srgbClr val="000000"/>
              </a:solidFill>
              <a:latin typeface="Arial"/>
            </a:endParaRPr>
          </a:p>
          <a:p>
            <a:pPr algn="ctr">
              <a:lnSpc>
                <a:spcPct val="100000"/>
              </a:lnSpc>
            </a:pPr>
            <a:endParaRPr b="0" lang="fr-BE" sz="3600" spc="-1" strike="noStrike">
              <a:solidFill>
                <a:srgbClr val="000000"/>
              </a:solidFill>
              <a:latin typeface="Arial"/>
            </a:endParaRPr>
          </a:p>
        </p:txBody>
      </p:sp>
      <p:pic>
        <p:nvPicPr>
          <p:cNvPr id="736" name="" descr=""/>
          <p:cNvPicPr/>
          <p:nvPr/>
        </p:nvPicPr>
        <p:blipFill>
          <a:blip r:embed="rId1"/>
          <a:stretch/>
        </p:blipFill>
        <p:spPr>
          <a:xfrm>
            <a:off x="936000" y="4074840"/>
            <a:ext cx="4893120" cy="43491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CustomShape 17"/>
          <p:cNvSpPr/>
          <p:nvPr/>
        </p:nvSpPr>
        <p:spPr>
          <a:xfrm>
            <a:off x="-86040" y="1114920"/>
            <a:ext cx="6942600" cy="691164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pPr>
            <a:r>
              <a:rPr b="1" i="1" lang="fr-BE" sz="3200" spc="-1" strike="noStrike" u="sng">
                <a:solidFill>
                  <a:srgbClr val="ffffff"/>
                </a:solidFill>
                <a:uFill>
                  <a:solidFill>
                    <a:srgbClr val="ffffff"/>
                  </a:solidFill>
                </a:uFill>
                <a:latin typeface="Arial"/>
                <a:ea typeface="DejaVu Sans"/>
              </a:rPr>
              <a:t>Refrain :</a:t>
            </a:r>
            <a:r>
              <a:rPr b="1" i="1" lang="fr-BE" sz="3200" spc="-1" strike="noStrike">
                <a:solidFill>
                  <a:srgbClr val="ffffff"/>
                </a:solidFill>
                <a:latin typeface="Arial"/>
                <a:ea typeface="DejaVu Sans"/>
              </a:rPr>
              <a:t>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Venez chantons notre Dieu</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lui le roi des cieux !</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Il est venu pour sauver l'humanité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et nous donner la vie.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Exulte pour ton roi,</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Jérusalem danse de joie.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br>
              <a:rPr sz="1800"/>
            </a:br>
            <a:r>
              <a:rPr b="0" lang="fr-BE" sz="3200" spc="-1" strike="noStrike">
                <a:solidFill>
                  <a:srgbClr val="ffffff"/>
                </a:solidFill>
                <a:latin typeface="Arial"/>
                <a:ea typeface="DejaVu Sans"/>
              </a:rPr>
              <a:t>4 - S´il est venu</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ce n´est pas pour nous juger</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Exulte Jérusalem danse de joie. </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Mais seulement</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pour que nous soyons sauvés.</a:t>
            </a:r>
            <a:br>
              <a:rPr sz="1800"/>
            </a:br>
            <a:r>
              <a:rPr b="1" lang="fr-BE" sz="3200" spc="-1" strike="noStrike">
                <a:solidFill>
                  <a:srgbClr val="ffffff"/>
                </a:solidFill>
                <a:latin typeface="Arial"/>
                <a:ea typeface="DejaVu Sans"/>
              </a:rPr>
              <a:t>Exulte Jérusalem danse de joie.</a:t>
            </a: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5" name="CustomShape 18"/>
          <p:cNvSpPr/>
          <p:nvPr/>
        </p:nvSpPr>
        <p:spPr>
          <a:xfrm>
            <a:off x="34560" y="767160"/>
            <a:ext cx="6942600" cy="727740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pPr>
            <a:r>
              <a:rPr b="1" i="1" lang="fr-BE" sz="3200" spc="-1" strike="noStrike" u="sng">
                <a:solidFill>
                  <a:srgbClr val="ffffff"/>
                </a:solidFill>
                <a:uFill>
                  <a:solidFill>
                    <a:srgbClr val="ffffff"/>
                  </a:solidFill>
                </a:uFill>
                <a:latin typeface="Arial"/>
                <a:ea typeface="DejaVu Sans"/>
              </a:rPr>
              <a:t>Refrain :</a:t>
            </a:r>
            <a:r>
              <a:rPr b="1" i="1" lang="fr-BE" sz="3200" spc="-1" strike="noStrike">
                <a:solidFill>
                  <a:srgbClr val="ffffff"/>
                </a:solidFill>
                <a:latin typeface="Arial"/>
                <a:ea typeface="DejaVu Sans"/>
              </a:rPr>
              <a:t>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Venez chantons notre Dieu</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lui le roi des cieux !</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Il est venu pour sauver l'humanité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et nous donner la vie.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Exulte pour ton roi,</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Jérusalem danse de joie.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br>
              <a:rPr sz="1800"/>
            </a:br>
            <a:r>
              <a:rPr b="0" lang="fr-BE" sz="3200" spc="-1" strike="noStrike">
                <a:solidFill>
                  <a:srgbClr val="ffffff"/>
                </a:solidFill>
                <a:latin typeface="Arial"/>
                <a:ea typeface="DejaVu Sans"/>
              </a:rPr>
              <a:t>5 - Si nous croyons,</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par lui nous sommes guéris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Exulte Jérusalem danse de joie.</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Oui nous croyons</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que c´est lui le pain de vie</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Exulte Jérusalem danse de joie.</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6" name="CustomShape 19"/>
          <p:cNvSpPr/>
          <p:nvPr/>
        </p:nvSpPr>
        <p:spPr>
          <a:xfrm>
            <a:off x="63360" y="422280"/>
            <a:ext cx="6942600" cy="7764480"/>
          </a:xfrm>
          <a:prstGeom prst="rect">
            <a:avLst/>
          </a:prstGeom>
          <a:noFill/>
          <a:ln w="0">
            <a:noFill/>
          </a:ln>
        </p:spPr>
        <p:style>
          <a:lnRef idx="0"/>
          <a:fillRef idx="0"/>
          <a:effectRef idx="0"/>
          <a:fontRef idx="minor"/>
        </p:style>
        <p:txBody>
          <a:bodyPr wrap="none" lIns="90000" rIns="90000" tIns="46800" bIns="46800" anchor="ctr">
            <a:noAutofit/>
          </a:bodyPr>
          <a:p>
            <a:pPr algn="ctr">
              <a:lnSpc>
                <a:spcPct val="100000"/>
              </a:lnSpc>
            </a:pPr>
            <a:r>
              <a:rPr b="1" i="1" lang="fr-BE" sz="3200" spc="-1" strike="noStrike" u="sng">
                <a:solidFill>
                  <a:srgbClr val="ffffff"/>
                </a:solidFill>
                <a:uFill>
                  <a:solidFill>
                    <a:srgbClr val="ffffff"/>
                  </a:solidFill>
                </a:uFill>
                <a:latin typeface="Arial"/>
                <a:ea typeface="DejaVu Sans"/>
              </a:rPr>
              <a:t>Refrain :</a:t>
            </a:r>
            <a:r>
              <a:rPr b="1" i="1" lang="fr-BE" sz="3200" spc="-1" strike="noStrike">
                <a:solidFill>
                  <a:srgbClr val="ffffff"/>
                </a:solidFill>
                <a:latin typeface="Arial"/>
                <a:ea typeface="DejaVu Sans"/>
              </a:rPr>
              <a:t>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Venez chantons notre Dieu</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lui le roi des cieux !</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Il est venu pour sauver l'humanité </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et nous donner la vie.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r>
              <a:rPr b="1" i="1" lang="fr-BE" sz="3200" spc="-1" strike="noStrike">
                <a:solidFill>
                  <a:srgbClr val="ffffff"/>
                </a:solidFill>
                <a:latin typeface="Arial"/>
                <a:ea typeface="DejaVu Sans"/>
              </a:rPr>
              <a:t>Exulte pour ton roi,</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Jérusalem danse de joie.</a:t>
            </a:r>
            <a:endParaRPr b="0" lang="fr-BE" sz="3200" spc="-1" strike="noStrike">
              <a:solidFill>
                <a:srgbClr val="ffffff"/>
              </a:solidFill>
              <a:latin typeface="Arial"/>
            </a:endParaRPr>
          </a:p>
          <a:p>
            <a:pPr algn="ctr">
              <a:lnSpc>
                <a:spcPct val="100000"/>
              </a:lnSpc>
            </a:pPr>
            <a:r>
              <a:rPr b="1" i="1" lang="fr-BE" sz="3200" spc="-1" strike="noStrike">
                <a:solidFill>
                  <a:srgbClr val="ffffff"/>
                </a:solidFill>
                <a:latin typeface="Arial"/>
                <a:ea typeface="DejaVu Sans"/>
              </a:rPr>
              <a:t> </a:t>
            </a:r>
            <a:br>
              <a:rPr sz="1800"/>
            </a:br>
            <a:r>
              <a:rPr b="0" lang="fr-BE" sz="3200" spc="-1" strike="noStrike">
                <a:solidFill>
                  <a:srgbClr val="ffffff"/>
                </a:solidFill>
                <a:latin typeface="Arial"/>
                <a:ea typeface="DejaVu Sans"/>
              </a:rPr>
              <a:t>6 - Dieu parmi nous,</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c´est Jésus Emmanuel</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Exulte Jérusalem danse de joie.</a:t>
            </a:r>
            <a:endParaRPr b="0" lang="fr-BE" sz="3200" spc="-1" strike="noStrike">
              <a:solidFill>
                <a:srgbClr val="ffffff"/>
              </a:solidFill>
              <a:latin typeface="Arial"/>
            </a:endParaRPr>
          </a:p>
          <a:p>
            <a:pPr algn="ctr">
              <a:lnSpc>
                <a:spcPct val="100000"/>
              </a:lnSpc>
            </a:pPr>
            <a:br>
              <a:rPr sz="1800"/>
            </a:br>
            <a:r>
              <a:rPr b="0" lang="fr-BE" sz="3200" spc="-1" strike="noStrike">
                <a:solidFill>
                  <a:srgbClr val="ffffff"/>
                </a:solidFill>
                <a:latin typeface="Arial"/>
                <a:ea typeface="DejaVu Sans"/>
              </a:rPr>
              <a:t>Par son Esprit</a:t>
            </a:r>
            <a:endParaRPr b="0" lang="fr-BE" sz="3200" spc="-1" strike="noStrike">
              <a:solidFill>
                <a:srgbClr val="ffffff"/>
              </a:solidFill>
              <a:latin typeface="Arial"/>
            </a:endParaRPr>
          </a:p>
          <a:p>
            <a:pPr algn="ctr">
              <a:lnSpc>
                <a:spcPct val="100000"/>
              </a:lnSpc>
            </a:pPr>
            <a:r>
              <a:rPr b="0" lang="fr-BE" sz="3200" spc="-1" strike="noStrike">
                <a:solidFill>
                  <a:srgbClr val="ffffff"/>
                </a:solidFill>
                <a:latin typeface="Arial"/>
                <a:ea typeface="DejaVu Sans"/>
              </a:rPr>
              <a:t>il est au milieu de nous</a:t>
            </a:r>
            <a:endParaRPr b="0" lang="fr-BE" sz="3200" spc="-1" strike="noStrike">
              <a:solidFill>
                <a:srgbClr val="ffffff"/>
              </a:solidFill>
              <a:latin typeface="Arial"/>
            </a:endParaRPr>
          </a:p>
          <a:p>
            <a:pPr algn="ctr">
              <a:lnSpc>
                <a:spcPct val="100000"/>
              </a:lnSpc>
            </a:pPr>
            <a:r>
              <a:rPr b="1" lang="fr-BE" sz="3200" spc="-1" strike="noStrike">
                <a:solidFill>
                  <a:srgbClr val="ffffff"/>
                </a:solidFill>
                <a:latin typeface="Arial"/>
                <a:ea typeface="DejaVu Sans"/>
              </a:rPr>
              <a:t>Exulte Jérusalem danse de joie.</a:t>
            </a:r>
            <a:endParaRPr b="0" lang="fr-BE" sz="3200" spc="-1" strike="noStrike">
              <a:solidFill>
                <a:srgbClr val="ffffff"/>
              </a:solidFill>
              <a:latin typeface="Arial"/>
            </a:endParaRPr>
          </a:p>
          <a:p>
            <a:pPr algn="ctr">
              <a:lnSpc>
                <a:spcPct val="100000"/>
              </a:lnSpc>
            </a:pPr>
            <a:endParaRPr b="0" lang="fr-BE" sz="3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2619</TotalTime>
  <Application>LibreOffice/24.2.0.3$Windows_X86_64 LibreOffice_project/da48488a73ddd66ea24cf16bbc4f7b9c08e9bea1</Application>
  <AppVersion>15.0000</AppVersion>
  <Words>823</Words>
  <Paragraphs>414</Paragraphs>
  <Company>AGM</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2011-11-13T14:02:22Z</dcterms:created>
  <dc:creator>MALBROUCK Gilbert</dc:creator>
  <dc:description/>
  <dc:language>fr-BE</dc:language>
  <cp:lastModifiedBy/>
  <dcterms:modified xsi:type="dcterms:W3CDTF">2025-09-07T22:18:56Z</dcterms:modified>
  <cp:revision>130</cp:revision>
  <dc:subject/>
  <dc:title>Diapositive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12</vt:i4>
  </property>
  <property fmtid="{D5CDD505-2E9C-101B-9397-08002B2CF9AE}" pid="7" name="PresentationFormat">
    <vt:lpwstr>Affichage à l'écran (4:3)</vt:lpwstr>
  </property>
  <property fmtid="{D5CDD505-2E9C-101B-9397-08002B2CF9AE}" pid="8" name="ScaleCrop">
    <vt:bool>0</vt:bool>
  </property>
  <property fmtid="{D5CDD505-2E9C-101B-9397-08002B2CF9AE}" pid="9" name="ShareDoc">
    <vt:bool>0</vt:bool>
  </property>
  <property fmtid="{D5CDD505-2E9C-101B-9397-08002B2CF9AE}" pid="10" name="Slides">
    <vt:i4>53</vt:i4>
  </property>
</Properties>
</file>