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media/image1.png" ContentType="image/pn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gif" ContentType="image/gif"/>
  <Override PartName="/ppt/media/image6.jpeg" ContentType="image/jpeg"/>
  <Override PartName="/ppt/media/image7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</p:sldMasterIdLst>
  <p:notesMasterIdLst>
    <p:notesMasterId r:id="rId102"/>
  </p:notesMasterIdLst>
  <p:sldIdLst>
    <p:sldId id="256" r:id="rId103"/>
    <p:sldId id="257" r:id="rId104"/>
    <p:sldId id="258" r:id="rId105"/>
    <p:sldId id="259" r:id="rId106"/>
    <p:sldId id="260" r:id="rId107"/>
    <p:sldId id="261" r:id="rId108"/>
    <p:sldId id="262" r:id="rId109"/>
    <p:sldId id="263" r:id="rId110"/>
    <p:sldId id="264" r:id="rId111"/>
    <p:sldId id="265" r:id="rId112"/>
    <p:sldId id="266" r:id="rId113"/>
    <p:sldId id="267" r:id="rId114"/>
    <p:sldId id="268" r:id="rId115"/>
    <p:sldId id="269" r:id="rId116"/>
    <p:sldId id="270" r:id="rId117"/>
    <p:sldId id="271" r:id="rId118"/>
    <p:sldId id="272" r:id="rId119"/>
    <p:sldId id="273" r:id="rId120"/>
    <p:sldId id="274" r:id="rId121"/>
    <p:sldId id="275" r:id="rId122"/>
    <p:sldId id="276" r:id="rId123"/>
    <p:sldId id="277" r:id="rId124"/>
    <p:sldId id="278" r:id="rId125"/>
    <p:sldId id="279" r:id="rId126"/>
    <p:sldId id="280" r:id="rId127"/>
    <p:sldId id="281" r:id="rId128"/>
    <p:sldId id="282" r:id="rId129"/>
    <p:sldId id="283" r:id="rId130"/>
    <p:sldId id="284" r:id="rId131"/>
    <p:sldId id="285" r:id="rId132"/>
    <p:sldId id="286" r:id="rId133"/>
    <p:sldId id="287" r:id="rId134"/>
    <p:sldId id="288" r:id="rId135"/>
    <p:sldId id="289" r:id="rId136"/>
    <p:sldId id="290" r:id="rId137"/>
    <p:sldId id="291" r:id="rId138"/>
    <p:sldId id="292" r:id="rId139"/>
    <p:sldId id="293" r:id="rId140"/>
    <p:sldId id="294" r:id="rId141"/>
    <p:sldId id="295" r:id="rId142"/>
    <p:sldId id="296" r:id="rId143"/>
    <p:sldId id="297" r:id="rId144"/>
    <p:sldId id="298" r:id="rId145"/>
    <p:sldId id="299" r:id="rId146"/>
    <p:sldId id="300" r:id="rId147"/>
    <p:sldId id="301" r:id="rId148"/>
    <p:sldId id="302" r:id="rId149"/>
    <p:sldId id="303" r:id="rId150"/>
    <p:sldId id="304" r:id="rId151"/>
    <p:sldId id="305" r:id="rId152"/>
    <p:sldId id="306" r:id="rId153"/>
    <p:sldId id="307" r:id="rId154"/>
    <p:sldId id="308" r:id="rId155"/>
    <p:sldId id="309" r:id="rId156"/>
    <p:sldId id="310" r:id="rId157"/>
    <p:sldId id="311" r:id="rId158"/>
    <p:sldId id="312" r:id="rId159"/>
    <p:sldId id="313" r:id="rId160"/>
    <p:sldId id="314" r:id="rId161"/>
    <p:sldId id="315" r:id="rId162"/>
    <p:sldId id="316" r:id="rId163"/>
    <p:sldId id="317" r:id="rId164"/>
    <p:sldId id="318" r:id="rId165"/>
    <p:sldId id="319" r:id="rId166"/>
    <p:sldId id="320" r:id="rId167"/>
    <p:sldId id="321" r:id="rId168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notesMaster" Target="notesMasters/notesMaster1.xml"/><Relationship Id="rId103" Type="http://schemas.openxmlformats.org/officeDocument/2006/relationships/slide" Target="slides/slide1.xml"/><Relationship Id="rId104" Type="http://schemas.openxmlformats.org/officeDocument/2006/relationships/slide" Target="slides/slide2.xml"/><Relationship Id="rId105" Type="http://schemas.openxmlformats.org/officeDocument/2006/relationships/slide" Target="slides/slide3.xml"/><Relationship Id="rId106" Type="http://schemas.openxmlformats.org/officeDocument/2006/relationships/slide" Target="slides/slide4.xml"/><Relationship Id="rId107" Type="http://schemas.openxmlformats.org/officeDocument/2006/relationships/slide" Target="slides/slide5.xml"/><Relationship Id="rId108" Type="http://schemas.openxmlformats.org/officeDocument/2006/relationships/slide" Target="slides/slide6.xml"/><Relationship Id="rId109" Type="http://schemas.openxmlformats.org/officeDocument/2006/relationships/slide" Target="slides/slide7.xml"/><Relationship Id="rId110" Type="http://schemas.openxmlformats.org/officeDocument/2006/relationships/slide" Target="slides/slide8.xml"/><Relationship Id="rId111" Type="http://schemas.openxmlformats.org/officeDocument/2006/relationships/slide" Target="slides/slide9.xml"/><Relationship Id="rId112" Type="http://schemas.openxmlformats.org/officeDocument/2006/relationships/slide" Target="slides/slide10.xml"/><Relationship Id="rId113" Type="http://schemas.openxmlformats.org/officeDocument/2006/relationships/slide" Target="slides/slide11.xml"/><Relationship Id="rId114" Type="http://schemas.openxmlformats.org/officeDocument/2006/relationships/slide" Target="slides/slide12.xml"/><Relationship Id="rId115" Type="http://schemas.openxmlformats.org/officeDocument/2006/relationships/slide" Target="slides/slide13.xml"/><Relationship Id="rId116" Type="http://schemas.openxmlformats.org/officeDocument/2006/relationships/slide" Target="slides/slide14.xml"/><Relationship Id="rId117" Type="http://schemas.openxmlformats.org/officeDocument/2006/relationships/slide" Target="slides/slide15.xml"/><Relationship Id="rId118" Type="http://schemas.openxmlformats.org/officeDocument/2006/relationships/slide" Target="slides/slide16.xml"/><Relationship Id="rId119" Type="http://schemas.openxmlformats.org/officeDocument/2006/relationships/slide" Target="slides/slide17.xml"/><Relationship Id="rId120" Type="http://schemas.openxmlformats.org/officeDocument/2006/relationships/slide" Target="slides/slide18.xml"/><Relationship Id="rId121" Type="http://schemas.openxmlformats.org/officeDocument/2006/relationships/slide" Target="slides/slide19.xml"/><Relationship Id="rId122" Type="http://schemas.openxmlformats.org/officeDocument/2006/relationships/slide" Target="slides/slide20.xml"/><Relationship Id="rId123" Type="http://schemas.openxmlformats.org/officeDocument/2006/relationships/slide" Target="slides/slide21.xml"/><Relationship Id="rId124" Type="http://schemas.openxmlformats.org/officeDocument/2006/relationships/slide" Target="slides/slide22.xml"/><Relationship Id="rId125" Type="http://schemas.openxmlformats.org/officeDocument/2006/relationships/slide" Target="slides/slide23.xml"/><Relationship Id="rId126" Type="http://schemas.openxmlformats.org/officeDocument/2006/relationships/slide" Target="slides/slide24.xml"/><Relationship Id="rId127" Type="http://schemas.openxmlformats.org/officeDocument/2006/relationships/slide" Target="slides/slide25.xml"/><Relationship Id="rId128" Type="http://schemas.openxmlformats.org/officeDocument/2006/relationships/slide" Target="slides/slide26.xml"/><Relationship Id="rId129" Type="http://schemas.openxmlformats.org/officeDocument/2006/relationships/slide" Target="slides/slide27.xml"/><Relationship Id="rId130" Type="http://schemas.openxmlformats.org/officeDocument/2006/relationships/slide" Target="slides/slide28.xml"/><Relationship Id="rId131" Type="http://schemas.openxmlformats.org/officeDocument/2006/relationships/slide" Target="slides/slide29.xml"/><Relationship Id="rId132" Type="http://schemas.openxmlformats.org/officeDocument/2006/relationships/slide" Target="slides/slide30.xml"/><Relationship Id="rId133" Type="http://schemas.openxmlformats.org/officeDocument/2006/relationships/slide" Target="slides/slide31.xml"/><Relationship Id="rId134" Type="http://schemas.openxmlformats.org/officeDocument/2006/relationships/slide" Target="slides/slide32.xml"/><Relationship Id="rId135" Type="http://schemas.openxmlformats.org/officeDocument/2006/relationships/slide" Target="slides/slide33.xml"/><Relationship Id="rId136" Type="http://schemas.openxmlformats.org/officeDocument/2006/relationships/slide" Target="slides/slide34.xml"/><Relationship Id="rId137" Type="http://schemas.openxmlformats.org/officeDocument/2006/relationships/slide" Target="slides/slide35.xml"/><Relationship Id="rId138" Type="http://schemas.openxmlformats.org/officeDocument/2006/relationships/slide" Target="slides/slide36.xml"/><Relationship Id="rId139" Type="http://schemas.openxmlformats.org/officeDocument/2006/relationships/slide" Target="slides/slide37.xml"/><Relationship Id="rId140" Type="http://schemas.openxmlformats.org/officeDocument/2006/relationships/slide" Target="slides/slide38.xml"/><Relationship Id="rId141" Type="http://schemas.openxmlformats.org/officeDocument/2006/relationships/slide" Target="slides/slide39.xml"/><Relationship Id="rId142" Type="http://schemas.openxmlformats.org/officeDocument/2006/relationships/slide" Target="slides/slide40.xml"/><Relationship Id="rId143" Type="http://schemas.openxmlformats.org/officeDocument/2006/relationships/slide" Target="slides/slide41.xml"/><Relationship Id="rId144" Type="http://schemas.openxmlformats.org/officeDocument/2006/relationships/slide" Target="slides/slide42.xml"/><Relationship Id="rId145" Type="http://schemas.openxmlformats.org/officeDocument/2006/relationships/slide" Target="slides/slide43.xml"/><Relationship Id="rId146" Type="http://schemas.openxmlformats.org/officeDocument/2006/relationships/slide" Target="slides/slide44.xml"/><Relationship Id="rId147" Type="http://schemas.openxmlformats.org/officeDocument/2006/relationships/slide" Target="slides/slide45.xml"/><Relationship Id="rId148" Type="http://schemas.openxmlformats.org/officeDocument/2006/relationships/slide" Target="slides/slide46.xml"/><Relationship Id="rId149" Type="http://schemas.openxmlformats.org/officeDocument/2006/relationships/slide" Target="slides/slide47.xml"/><Relationship Id="rId150" Type="http://schemas.openxmlformats.org/officeDocument/2006/relationships/slide" Target="slides/slide48.xml"/><Relationship Id="rId151" Type="http://schemas.openxmlformats.org/officeDocument/2006/relationships/slide" Target="slides/slide49.xml"/><Relationship Id="rId152" Type="http://schemas.openxmlformats.org/officeDocument/2006/relationships/slide" Target="slides/slide50.xml"/><Relationship Id="rId153" Type="http://schemas.openxmlformats.org/officeDocument/2006/relationships/slide" Target="slides/slide51.xml"/><Relationship Id="rId154" Type="http://schemas.openxmlformats.org/officeDocument/2006/relationships/slide" Target="slides/slide52.xml"/><Relationship Id="rId155" Type="http://schemas.openxmlformats.org/officeDocument/2006/relationships/slide" Target="slides/slide53.xml"/><Relationship Id="rId156" Type="http://schemas.openxmlformats.org/officeDocument/2006/relationships/slide" Target="slides/slide54.xml"/><Relationship Id="rId157" Type="http://schemas.openxmlformats.org/officeDocument/2006/relationships/slide" Target="slides/slide55.xml"/><Relationship Id="rId158" Type="http://schemas.openxmlformats.org/officeDocument/2006/relationships/slide" Target="slides/slide56.xml"/><Relationship Id="rId159" Type="http://schemas.openxmlformats.org/officeDocument/2006/relationships/slide" Target="slides/slide57.xml"/><Relationship Id="rId160" Type="http://schemas.openxmlformats.org/officeDocument/2006/relationships/slide" Target="slides/slide58.xml"/><Relationship Id="rId161" Type="http://schemas.openxmlformats.org/officeDocument/2006/relationships/slide" Target="slides/slide59.xml"/><Relationship Id="rId162" Type="http://schemas.openxmlformats.org/officeDocument/2006/relationships/slide" Target="slides/slide60.xml"/><Relationship Id="rId163" Type="http://schemas.openxmlformats.org/officeDocument/2006/relationships/slide" Target="slides/slide61.xml"/><Relationship Id="rId164" Type="http://schemas.openxmlformats.org/officeDocument/2006/relationships/slide" Target="slides/slide62.xml"/><Relationship Id="rId165" Type="http://schemas.openxmlformats.org/officeDocument/2006/relationships/slide" Target="slides/slide63.xml"/><Relationship Id="rId166" Type="http://schemas.openxmlformats.org/officeDocument/2006/relationships/slide" Target="slides/slide64.xml"/><Relationship Id="rId167" Type="http://schemas.openxmlformats.org/officeDocument/2006/relationships/slide" Target="slides/slide65.xml"/><Relationship Id="rId168" Type="http://schemas.openxmlformats.org/officeDocument/2006/relationships/slide" Target="slides/slide66.xml"/><Relationship Id="rId16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3C3AA6F-E4D8-4DD9-A6C3-5F2C7D356A0D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20"/>
          <p:cNvSpPr/>
          <p:nvPr/>
        </p:nvSpPr>
        <p:spPr>
          <a:xfrm>
            <a:off x="685800" y="4343400"/>
            <a:ext cx="5481360" cy="4109760"/>
          </a:xfrm>
          <a:custGeom>
            <a:avLst/>
            <a:gdLst>
              <a:gd name="textAreaLeft" fmla="*/ 0 w 5481360"/>
              <a:gd name="textAreaRight" fmla="*/ 5482800 w 5481360"/>
              <a:gd name="textAreaTop" fmla="*/ 0 h 4109760"/>
              <a:gd name="textAreaBottom" fmla="*/ 4111200 h 4109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CustomShape 21"/>
          <p:cNvSpPr/>
          <p:nvPr/>
        </p:nvSpPr>
        <p:spPr>
          <a:xfrm>
            <a:off x="685800" y="4343400"/>
            <a:ext cx="5481360" cy="4109760"/>
          </a:xfrm>
          <a:custGeom>
            <a:avLst/>
            <a:gdLst>
              <a:gd name="textAreaLeft" fmla="*/ 0 w 5481360"/>
              <a:gd name="textAreaRight" fmla="*/ 5482800 w 5481360"/>
              <a:gd name="textAreaTop" fmla="*/ 0 h 4109760"/>
              <a:gd name="textAreaBottom" fmla="*/ 4111200 h 4109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CustomShape 23"/>
          <p:cNvSpPr/>
          <p:nvPr/>
        </p:nvSpPr>
        <p:spPr>
          <a:xfrm>
            <a:off x="755640" y="5078520"/>
            <a:ext cx="6044760" cy="4808160"/>
          </a:xfrm>
          <a:custGeom>
            <a:avLst/>
            <a:gdLst>
              <a:gd name="textAreaLeft" fmla="*/ 0 w 6044760"/>
              <a:gd name="textAreaRight" fmla="*/ 6046200 w 6044760"/>
              <a:gd name="textAreaTop" fmla="*/ 0 h 4808160"/>
              <a:gd name="textAreaBottom" fmla="*/ 4809600 h 480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31"/>
          <p:cNvSpPr/>
          <p:nvPr/>
        </p:nvSpPr>
        <p:spPr>
          <a:xfrm>
            <a:off x="755640" y="5078520"/>
            <a:ext cx="6044760" cy="4808160"/>
          </a:xfrm>
          <a:custGeom>
            <a:avLst/>
            <a:gdLst>
              <a:gd name="textAreaLeft" fmla="*/ 0 w 6044760"/>
              <a:gd name="textAreaRight" fmla="*/ 6046200 w 6044760"/>
              <a:gd name="textAreaTop" fmla="*/ 0 h 4808160"/>
              <a:gd name="textAreaBottom" fmla="*/ 4809600 h 480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33"/>
          <p:cNvSpPr/>
          <p:nvPr/>
        </p:nvSpPr>
        <p:spPr>
          <a:xfrm>
            <a:off x="755640" y="5078520"/>
            <a:ext cx="6044760" cy="4808160"/>
          </a:xfrm>
          <a:custGeom>
            <a:avLst/>
            <a:gdLst>
              <a:gd name="textAreaLeft" fmla="*/ 0 w 6044760"/>
              <a:gd name="textAreaRight" fmla="*/ 6046200 w 6044760"/>
              <a:gd name="textAreaTop" fmla="*/ 0 h 4808160"/>
              <a:gd name="textAreaBottom" fmla="*/ 4809600 h 480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35"/>
          <p:cNvSpPr/>
          <p:nvPr/>
        </p:nvSpPr>
        <p:spPr>
          <a:xfrm>
            <a:off x="755640" y="5078520"/>
            <a:ext cx="6044760" cy="4808160"/>
          </a:xfrm>
          <a:custGeom>
            <a:avLst/>
            <a:gdLst>
              <a:gd name="textAreaLeft" fmla="*/ 0 w 6044760"/>
              <a:gd name="textAreaRight" fmla="*/ 6046200 w 6044760"/>
              <a:gd name="textAreaTop" fmla="*/ 0 h 4808160"/>
              <a:gd name="textAreaBottom" fmla="*/ 4809600 h 480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37"/>
          <p:cNvSpPr/>
          <p:nvPr/>
        </p:nvSpPr>
        <p:spPr>
          <a:xfrm>
            <a:off x="755640" y="5078520"/>
            <a:ext cx="6044760" cy="4808160"/>
          </a:xfrm>
          <a:custGeom>
            <a:avLst/>
            <a:gdLst>
              <a:gd name="textAreaLeft" fmla="*/ 0 w 6044760"/>
              <a:gd name="textAreaRight" fmla="*/ 6046200 w 6044760"/>
              <a:gd name="textAreaTop" fmla="*/ 0 h 4808160"/>
              <a:gd name="textAreaBottom" fmla="*/ 4809600 h 480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44"/>
          <p:cNvSpPr/>
          <p:nvPr/>
        </p:nvSpPr>
        <p:spPr>
          <a:xfrm>
            <a:off x="685800" y="4343400"/>
            <a:ext cx="5482800" cy="4111200"/>
          </a:xfrm>
          <a:custGeom>
            <a:avLst/>
            <a:gdLst>
              <a:gd name="textAreaLeft" fmla="*/ 0 w 5482800"/>
              <a:gd name="textAreaRight" fmla="*/ 5484240 w 5482800"/>
              <a:gd name="textAreaTop" fmla="*/ 0 h 4111200"/>
              <a:gd name="textAreaBottom" fmla="*/ 4112640 h 4111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46"/>
          <p:cNvSpPr/>
          <p:nvPr/>
        </p:nvSpPr>
        <p:spPr>
          <a:xfrm>
            <a:off x="685800" y="4343400"/>
            <a:ext cx="5482800" cy="4111200"/>
          </a:xfrm>
          <a:custGeom>
            <a:avLst/>
            <a:gdLst>
              <a:gd name="textAreaLeft" fmla="*/ 0 w 5482800"/>
              <a:gd name="textAreaRight" fmla="*/ 5484240 w 5482800"/>
              <a:gd name="textAreaTop" fmla="*/ 0 h 4111200"/>
              <a:gd name="textAreaBottom" fmla="*/ 4112640 h 4111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48"/>
          <p:cNvSpPr/>
          <p:nvPr/>
        </p:nvSpPr>
        <p:spPr>
          <a:xfrm>
            <a:off x="685800" y="4343400"/>
            <a:ext cx="5482800" cy="4111200"/>
          </a:xfrm>
          <a:custGeom>
            <a:avLst/>
            <a:gdLst>
              <a:gd name="textAreaLeft" fmla="*/ 0 w 5482800"/>
              <a:gd name="textAreaRight" fmla="*/ 5484240 w 5482800"/>
              <a:gd name="textAreaTop" fmla="*/ 0 h 4111200"/>
              <a:gd name="textAreaBottom" fmla="*/ 4112640 h 4111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50"/>
          <p:cNvSpPr/>
          <p:nvPr/>
        </p:nvSpPr>
        <p:spPr>
          <a:xfrm>
            <a:off x="685800" y="4343400"/>
            <a:ext cx="5482800" cy="4111200"/>
          </a:xfrm>
          <a:custGeom>
            <a:avLst/>
            <a:gdLst>
              <a:gd name="textAreaLeft" fmla="*/ 0 w 5482800"/>
              <a:gd name="textAreaRight" fmla="*/ 5484240 w 5482800"/>
              <a:gd name="textAreaTop" fmla="*/ 0 h 4111200"/>
              <a:gd name="textAreaBottom" fmla="*/ 4112640 h 4111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CustomShape 52"/>
          <p:cNvSpPr/>
          <p:nvPr/>
        </p:nvSpPr>
        <p:spPr>
          <a:xfrm>
            <a:off x="685800" y="4343400"/>
            <a:ext cx="5482800" cy="4111200"/>
          </a:xfrm>
          <a:custGeom>
            <a:avLst/>
            <a:gdLst>
              <a:gd name="textAreaLeft" fmla="*/ 0 w 5482800"/>
              <a:gd name="textAreaRight" fmla="*/ 5484240 w 5482800"/>
              <a:gd name="textAreaTop" fmla="*/ 0 h 4111200"/>
              <a:gd name="textAreaBottom" fmla="*/ 4112640 h 4111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54"/>
          <p:cNvSpPr/>
          <p:nvPr/>
        </p:nvSpPr>
        <p:spPr>
          <a:xfrm>
            <a:off x="685800" y="4343400"/>
            <a:ext cx="5482800" cy="4111200"/>
          </a:xfrm>
          <a:custGeom>
            <a:avLst/>
            <a:gdLst>
              <a:gd name="textAreaLeft" fmla="*/ 0 w 5482800"/>
              <a:gd name="textAreaRight" fmla="*/ 5484240 w 5482800"/>
              <a:gd name="textAreaTop" fmla="*/ 0 h 4111200"/>
              <a:gd name="textAreaBottom" fmla="*/ 4112640 h 4111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72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73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CustomShape 74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75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7"/>
          <p:cNvSpPr/>
          <p:nvPr/>
        </p:nvSpPr>
        <p:spPr>
          <a:xfrm>
            <a:off x="685800" y="4343400"/>
            <a:ext cx="5481360" cy="4109760"/>
          </a:xfrm>
          <a:custGeom>
            <a:avLst/>
            <a:gdLst>
              <a:gd name="textAreaLeft" fmla="*/ 0 w 5481360"/>
              <a:gd name="textAreaRight" fmla="*/ 5482800 w 5481360"/>
              <a:gd name="textAreaTop" fmla="*/ 0 h 4109760"/>
              <a:gd name="textAreaBottom" fmla="*/ 4111200 h 4109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 hidden="1"/>
          <p:cNvSpPr/>
          <p:nvPr/>
        </p:nvSpPr>
        <p:spPr>
          <a:xfrm>
            <a:off x="1143000" y="3048120"/>
            <a:ext cx="457164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3560" cy="15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343080" y="2139480"/>
            <a:ext cx="6163560" cy="529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 hidden="1"/>
          <p:cNvSpPr/>
          <p:nvPr/>
        </p:nvSpPr>
        <p:spPr>
          <a:xfrm>
            <a:off x="1143000" y="3048120"/>
            <a:ext cx="456840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 hidden="1"/>
          <p:cNvSpPr/>
          <p:nvPr/>
        </p:nvSpPr>
        <p:spPr>
          <a:xfrm>
            <a:off x="1143000" y="3048120"/>
            <a:ext cx="456840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 hidden="1"/>
          <p:cNvSpPr/>
          <p:nvPr/>
        </p:nvSpPr>
        <p:spPr>
          <a:xfrm>
            <a:off x="1143000" y="3048120"/>
            <a:ext cx="456840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240" cy="152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youtu.be/N2uSHvBFg8o?si=p02E3PPvC3V7xvWa" TargetMode="External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hyperlink" Target="https://youtu.be/kLPc0_CegME?si=moFvWsZINpglGBGj" TargetMode="External"/><Relationship Id="rId2" Type="http://schemas.openxmlformats.org/officeDocument/2006/relationships/slideLayout" Target="../slideLayouts/slideLayout99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0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youtu.be/qqHxOqhh-Rg?si=W13kuycwn2wmNCcv" TargetMode="Externa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-289080" y="5889600"/>
            <a:ext cx="74617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21 SEPTEMBRE 2025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25ème dimanche ordinaire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C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8"/>
          <p:cNvSpPr/>
          <p:nvPr/>
        </p:nvSpPr>
        <p:spPr>
          <a:xfrm>
            <a:off x="368280" y="2124000"/>
            <a:ext cx="6116400" cy="452160"/>
          </a:xfrm>
          <a:custGeom>
            <a:avLst/>
            <a:gdLst>
              <a:gd name="textAreaLeft" fmla="*/ 0 w 6116400"/>
              <a:gd name="textAreaRight" fmla="*/ 6117840 w 6116400"/>
              <a:gd name="textAreaTop" fmla="*/ 0 h 452160"/>
              <a:gd name="textAreaBottom" fmla="*/ 453600 h 452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5" name="CustomShape 9"/>
          <p:cNvSpPr/>
          <p:nvPr/>
        </p:nvSpPr>
        <p:spPr>
          <a:xfrm>
            <a:off x="404640" y="2268360"/>
            <a:ext cx="6045120" cy="1568160"/>
          </a:xfrm>
          <a:custGeom>
            <a:avLst/>
            <a:gdLst>
              <a:gd name="textAreaLeft" fmla="*/ 0 w 6045120"/>
              <a:gd name="textAreaRight" fmla="*/ 6046560 w 6045120"/>
              <a:gd name="textAreaTop" fmla="*/ 0 h 1568160"/>
              <a:gd name="textAreaBottom" fmla="*/ 1569600 h 156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6" name="CustomShape 10"/>
          <p:cNvSpPr/>
          <p:nvPr/>
        </p:nvSpPr>
        <p:spPr>
          <a:xfrm>
            <a:off x="765000" y="2124000"/>
            <a:ext cx="5324400" cy="2679480"/>
          </a:xfrm>
          <a:custGeom>
            <a:avLst/>
            <a:gdLst>
              <a:gd name="textAreaLeft" fmla="*/ 0 w 5324400"/>
              <a:gd name="textAreaRight" fmla="*/ 5325840 w 5324400"/>
              <a:gd name="textAreaTop" fmla="*/ 0 h 2679480"/>
              <a:gd name="textAreaBottom" fmla="*/ 2680920 h 2679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CustomShape 11"/>
          <p:cNvSpPr/>
          <p:nvPr/>
        </p:nvSpPr>
        <p:spPr>
          <a:xfrm>
            <a:off x="525600" y="2124000"/>
            <a:ext cx="5800320" cy="3236400"/>
          </a:xfrm>
          <a:custGeom>
            <a:avLst/>
            <a:gdLst>
              <a:gd name="textAreaLeft" fmla="*/ 0 w 5800320"/>
              <a:gd name="textAreaRight" fmla="*/ 5801760 w 5800320"/>
              <a:gd name="textAreaTop" fmla="*/ 0 h 3236400"/>
              <a:gd name="textAreaBottom" fmla="*/ 3237840 h 3236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8" name="CustomShape 18"/>
          <p:cNvSpPr/>
          <p:nvPr/>
        </p:nvSpPr>
        <p:spPr>
          <a:xfrm>
            <a:off x="331920" y="1692360"/>
            <a:ext cx="6187680" cy="3791880"/>
          </a:xfrm>
          <a:custGeom>
            <a:avLst/>
            <a:gdLst>
              <a:gd name="textAreaLeft" fmla="*/ 0 w 6187680"/>
              <a:gd name="textAreaRight" fmla="*/ 6189120 w 6187680"/>
              <a:gd name="textAreaTop" fmla="*/ 0 h 3791880"/>
              <a:gd name="textAreaBottom" fmla="*/ 3793320 h 3791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9" name="CustomShape 19"/>
          <p:cNvSpPr/>
          <p:nvPr/>
        </p:nvSpPr>
        <p:spPr>
          <a:xfrm>
            <a:off x="285840" y="287280"/>
            <a:ext cx="6335280" cy="82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Toi le Christ, Toi qui viens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ceux qui sont tombés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viens tendre la main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jamais condamner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méchancetés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pour tous nos faux-pas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24"/>
          <p:cNvSpPr/>
          <p:nvPr/>
        </p:nvSpPr>
        <p:spPr>
          <a:xfrm>
            <a:off x="368280" y="2124000"/>
            <a:ext cx="6116400" cy="452160"/>
          </a:xfrm>
          <a:custGeom>
            <a:avLst/>
            <a:gdLst>
              <a:gd name="textAreaLeft" fmla="*/ 0 w 6116400"/>
              <a:gd name="textAreaRight" fmla="*/ 6117840 w 6116400"/>
              <a:gd name="textAreaTop" fmla="*/ 0 h 452160"/>
              <a:gd name="textAreaBottom" fmla="*/ 453600 h 452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71" name="CustomShape 25"/>
          <p:cNvSpPr/>
          <p:nvPr/>
        </p:nvSpPr>
        <p:spPr>
          <a:xfrm>
            <a:off x="404640" y="2268360"/>
            <a:ext cx="6045120" cy="1568160"/>
          </a:xfrm>
          <a:custGeom>
            <a:avLst/>
            <a:gdLst>
              <a:gd name="textAreaLeft" fmla="*/ 0 w 6045120"/>
              <a:gd name="textAreaRight" fmla="*/ 6046560 w 6045120"/>
              <a:gd name="textAreaTop" fmla="*/ 0 h 1568160"/>
              <a:gd name="textAreaBottom" fmla="*/ 1569600 h 156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2" name="CustomShape 26"/>
          <p:cNvSpPr/>
          <p:nvPr/>
        </p:nvSpPr>
        <p:spPr>
          <a:xfrm>
            <a:off x="765000" y="2124000"/>
            <a:ext cx="5324400" cy="2679480"/>
          </a:xfrm>
          <a:custGeom>
            <a:avLst/>
            <a:gdLst>
              <a:gd name="textAreaLeft" fmla="*/ 0 w 5324400"/>
              <a:gd name="textAreaRight" fmla="*/ 5325840 w 5324400"/>
              <a:gd name="textAreaTop" fmla="*/ 0 h 2679480"/>
              <a:gd name="textAreaBottom" fmla="*/ 2680920 h 2679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3" name="CustomShape 27"/>
          <p:cNvSpPr/>
          <p:nvPr/>
        </p:nvSpPr>
        <p:spPr>
          <a:xfrm>
            <a:off x="525600" y="2124000"/>
            <a:ext cx="5800320" cy="3236400"/>
          </a:xfrm>
          <a:custGeom>
            <a:avLst/>
            <a:gdLst>
              <a:gd name="textAreaLeft" fmla="*/ 0 w 5800320"/>
              <a:gd name="textAreaRight" fmla="*/ 5801760 w 5800320"/>
              <a:gd name="textAreaTop" fmla="*/ 0 h 3236400"/>
              <a:gd name="textAreaBottom" fmla="*/ 3237840 h 3236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4" name="CustomShape 28"/>
          <p:cNvSpPr/>
          <p:nvPr/>
        </p:nvSpPr>
        <p:spPr>
          <a:xfrm>
            <a:off x="331920" y="1692360"/>
            <a:ext cx="6187680" cy="3791880"/>
          </a:xfrm>
          <a:custGeom>
            <a:avLst/>
            <a:gdLst>
              <a:gd name="textAreaLeft" fmla="*/ 0 w 6187680"/>
              <a:gd name="textAreaRight" fmla="*/ 6189120 w 6187680"/>
              <a:gd name="textAreaTop" fmla="*/ 0 h 3791880"/>
              <a:gd name="textAreaBottom" fmla="*/ 3793320 h 3791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CustomShape 29"/>
          <p:cNvSpPr/>
          <p:nvPr/>
        </p:nvSpPr>
        <p:spPr>
          <a:xfrm>
            <a:off x="285840" y="287280"/>
            <a:ext cx="6335280" cy="82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de la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veux nous envoyer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Dans le vent de l'Esprit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semer l'amitié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Viens éloigner le mal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Effacer nos péchés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2184480" y="120816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22"/>
          <p:cNvSpPr/>
          <p:nvPr/>
        </p:nvSpPr>
        <p:spPr>
          <a:xfrm>
            <a:off x="288000" y="0"/>
            <a:ext cx="6695640" cy="865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1"/>
              </a:rPr>
              <a:t>Gloire à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(Patrick R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ichard)</a:t>
            </a:r>
            <a:br>
              <a:rPr sz="1800"/>
            </a:b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louons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bénissons.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t’adorons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glorifions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nous te rendons grâce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 ton immense Gloire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30"/>
          <p:cNvSpPr/>
          <p:nvPr/>
        </p:nvSpPr>
        <p:spPr>
          <a:xfrm>
            <a:off x="360000" y="252360"/>
            <a:ext cx="6594480" cy="83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Dieu le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tout puissant,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fils unique,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agneau de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 Fils du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32"/>
          <p:cNvSpPr/>
          <p:nvPr/>
        </p:nvSpPr>
        <p:spPr>
          <a:xfrm>
            <a:off x="216000" y="511200"/>
            <a:ext cx="6766920" cy="737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qui enlève tous les péchés,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Sauve-nous du mal, prends pitié,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Assis auprès du Père,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Écoute nos prières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34"/>
          <p:cNvSpPr/>
          <p:nvPr/>
        </p:nvSpPr>
        <p:spPr>
          <a:xfrm>
            <a:off x="432000" y="252360"/>
            <a:ext cx="6522480" cy="83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 toi seul es Saint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Seigneur,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seul es le très haut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Jésus-Christ,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Avec le Saint 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 la gloire du Père.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36"/>
          <p:cNvSpPr/>
          <p:nvPr/>
        </p:nvSpPr>
        <p:spPr>
          <a:xfrm>
            <a:off x="0" y="2376360"/>
            <a:ext cx="6981480" cy="502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560520" y="216000"/>
            <a:ext cx="5846760" cy="63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– 112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LOUEZ LE NOM DU SEIGNEUR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 LA POUSSIÈRE IL RELÈVE LE FAIBLE.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1. Louez, serviteurs du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louez le nom du Seigneur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le nom du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maintenant et pour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les siècles des siècles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2. Qui est semblable au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notre Dieu 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Lui, il siège là-haut.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Mais il abaisse son regard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vers le ciel et vers la terre.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3. De la poussière il relève le faible,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 retire le pauvre de la cendre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qu’il siège parmi les princes,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parmi les princes de son peuple.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Picture 1" descr=""/>
          <p:cNvPicPr/>
          <p:nvPr/>
        </p:nvPicPr>
        <p:blipFill>
          <a:blip r:embed="rId1"/>
          <a:stretch/>
        </p:blipFill>
        <p:spPr>
          <a:xfrm>
            <a:off x="161640" y="1519560"/>
            <a:ext cx="6532560" cy="6525000"/>
          </a:xfrm>
          <a:prstGeom prst="rect">
            <a:avLst/>
          </a:prstGeom>
          <a:ln w="0">
            <a:noFill/>
          </a:ln>
        </p:spPr>
      </p:pic>
      <p:sp>
        <p:nvSpPr>
          <p:cNvPr id="546" name="CustomShape 1"/>
          <p:cNvSpPr/>
          <p:nvPr/>
        </p:nvSpPr>
        <p:spPr>
          <a:xfrm>
            <a:off x="360000" y="504000"/>
            <a:ext cx="6045840" cy="71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Bienvenue 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38"/>
          <p:cNvSpPr/>
          <p:nvPr/>
        </p:nvSpPr>
        <p:spPr>
          <a:xfrm>
            <a:off x="368280" y="2124000"/>
            <a:ext cx="6117840" cy="453600"/>
          </a:xfrm>
          <a:custGeom>
            <a:avLst/>
            <a:gdLst>
              <a:gd name="textAreaLeft" fmla="*/ 0 w 6117840"/>
              <a:gd name="textAreaRight" fmla="*/ 6119280 w 6117840"/>
              <a:gd name="textAreaTop" fmla="*/ 0 h 453600"/>
              <a:gd name="textAreaBottom" fmla="*/ 455040 h 453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4" name="CustomShape 39"/>
          <p:cNvSpPr/>
          <p:nvPr/>
        </p:nvSpPr>
        <p:spPr>
          <a:xfrm>
            <a:off x="404640" y="2268360"/>
            <a:ext cx="6045120" cy="1568520"/>
          </a:xfrm>
          <a:custGeom>
            <a:avLst/>
            <a:gdLst>
              <a:gd name="textAreaLeft" fmla="*/ 0 w 6045120"/>
              <a:gd name="textAreaRight" fmla="*/ 6046560 w 6045120"/>
              <a:gd name="textAreaTop" fmla="*/ 0 h 1568520"/>
              <a:gd name="textAreaBottom" fmla="*/ 1569960 h 156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5" name="CustomShape 40"/>
          <p:cNvSpPr/>
          <p:nvPr/>
        </p:nvSpPr>
        <p:spPr>
          <a:xfrm>
            <a:off x="765000" y="2124000"/>
            <a:ext cx="5324400" cy="2680920"/>
          </a:xfrm>
          <a:custGeom>
            <a:avLst/>
            <a:gdLst>
              <a:gd name="textAreaLeft" fmla="*/ 0 w 5324400"/>
              <a:gd name="textAreaRight" fmla="*/ 5325840 w 5324400"/>
              <a:gd name="textAreaTop" fmla="*/ 0 h 2680920"/>
              <a:gd name="textAreaBottom" fmla="*/ 2682360 h 2680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6" name="CustomShape 41"/>
          <p:cNvSpPr/>
          <p:nvPr/>
        </p:nvSpPr>
        <p:spPr>
          <a:xfrm>
            <a:off x="525600" y="2124000"/>
            <a:ext cx="5801760" cy="3237120"/>
          </a:xfrm>
          <a:custGeom>
            <a:avLst/>
            <a:gdLst>
              <a:gd name="textAreaLeft" fmla="*/ 0 w 5801760"/>
              <a:gd name="textAreaRight" fmla="*/ 5803200 w 5801760"/>
              <a:gd name="textAreaTop" fmla="*/ 0 h 3237120"/>
              <a:gd name="textAreaBottom" fmla="*/ 3238560 h 3237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7" name="CustomShape 42"/>
          <p:cNvSpPr/>
          <p:nvPr/>
        </p:nvSpPr>
        <p:spPr>
          <a:xfrm>
            <a:off x="331920" y="1692360"/>
            <a:ext cx="6189120" cy="3793320"/>
          </a:xfrm>
          <a:custGeom>
            <a:avLst/>
            <a:gdLst>
              <a:gd name="textAreaLeft" fmla="*/ 0 w 6189120"/>
              <a:gd name="textAreaRight" fmla="*/ 6190560 w 6189120"/>
              <a:gd name="textAreaTop" fmla="*/ 0 h 3793320"/>
              <a:gd name="textAreaBottom" fmla="*/ 3794760 h 3793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8" name="CustomShape 43"/>
          <p:cNvSpPr/>
          <p:nvPr/>
        </p:nvSpPr>
        <p:spPr>
          <a:xfrm>
            <a:off x="698400" y="-395280"/>
            <a:ext cx="5133240" cy="91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avec des familles – Patrick Richard)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Louez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son nom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Parole écrit le Livre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bonheur.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Louez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Acclamez son nom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Son Amour écrit le Livre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bonheur.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1465200" y="113652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1" name="CustomShape 2"/>
          <p:cNvSpPr/>
          <p:nvPr/>
        </p:nvSpPr>
        <p:spPr>
          <a:xfrm>
            <a:off x="273600" y="648000"/>
            <a:ext cx="630828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936000" y="4078800"/>
            <a:ext cx="4897080" cy="283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Mets dans notre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 peu plus de tendresse.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Mets dans notre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 peu plus d’amour.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1"/>
          <p:cNvSpPr/>
          <p:nvPr/>
        </p:nvSpPr>
        <p:spPr>
          <a:xfrm>
            <a:off x="1900080" y="192888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1"/>
          <p:cNvSpPr/>
          <p:nvPr/>
        </p:nvSpPr>
        <p:spPr>
          <a:xfrm>
            <a:off x="-2551680" y="1899720"/>
            <a:ext cx="12196800" cy="587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PÈRE, JE M’ABANDONNE A TOI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 Père,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de moi ce qu'il te plaira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quoi que tu fasses je Te remercie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suis prêt à tout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J'accepte tout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me confie en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[instrumental]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-2550960" y="360000"/>
            <a:ext cx="12196800" cy="71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 Père, mon Père,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Toi je me confie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Tes mains je mets mon 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Te le donne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cœur plein d'amour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n'ai qu'un désir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T'appartenir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me confie en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me confie en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368280" y="2124000"/>
            <a:ext cx="6120720" cy="456480"/>
          </a:xfrm>
          <a:custGeom>
            <a:avLst/>
            <a:gdLst>
              <a:gd name="textAreaLeft" fmla="*/ 0 w 6120720"/>
              <a:gd name="textAreaRight" fmla="*/ 6121080 w 612072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8" name="CustomShape 2"/>
          <p:cNvSpPr/>
          <p:nvPr/>
        </p:nvSpPr>
        <p:spPr>
          <a:xfrm>
            <a:off x="404640" y="2268360"/>
            <a:ext cx="6048000" cy="157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400"/>
              <a:gd name="textAreaBottom" fmla="*/ 1571760 h 157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CustomShape 3"/>
          <p:cNvSpPr/>
          <p:nvPr/>
        </p:nvSpPr>
        <p:spPr>
          <a:xfrm>
            <a:off x="765000" y="2124000"/>
            <a:ext cx="5327280" cy="2683800"/>
          </a:xfrm>
          <a:custGeom>
            <a:avLst/>
            <a:gdLst>
              <a:gd name="textAreaLeft" fmla="*/ 0 w 5327280"/>
              <a:gd name="textAreaRight" fmla="*/ 5327640 w 5327280"/>
              <a:gd name="textAreaTop" fmla="*/ 0 h 2683800"/>
              <a:gd name="textAreaBottom" fmla="*/ 2684160 h 2683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0" name="CustomShape 4"/>
          <p:cNvSpPr/>
          <p:nvPr/>
        </p:nvSpPr>
        <p:spPr>
          <a:xfrm>
            <a:off x="525600" y="2124000"/>
            <a:ext cx="5804640" cy="3240000"/>
          </a:xfrm>
          <a:custGeom>
            <a:avLst/>
            <a:gdLst>
              <a:gd name="textAreaLeft" fmla="*/ 0 w 5804640"/>
              <a:gd name="textAreaRight" fmla="*/ 5805000 w 5804640"/>
              <a:gd name="textAreaTop" fmla="*/ 0 h 3240000"/>
              <a:gd name="textAreaBottom" fmla="*/ 3240360 h 3240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CustomShape 5"/>
          <p:cNvSpPr/>
          <p:nvPr/>
        </p:nvSpPr>
        <p:spPr>
          <a:xfrm>
            <a:off x="331920" y="1692360"/>
            <a:ext cx="6192000" cy="3796200"/>
          </a:xfrm>
          <a:custGeom>
            <a:avLst/>
            <a:gdLst>
              <a:gd name="textAreaLeft" fmla="*/ 0 w 6192000"/>
              <a:gd name="textAreaRight" fmla="*/ 6192360 w 6192000"/>
              <a:gd name="textAreaTop" fmla="*/ 0 h 3796200"/>
              <a:gd name="textAreaBottom" fmla="*/ 3796560 h 3796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2" name="CustomShape 6"/>
          <p:cNvSpPr/>
          <p:nvPr/>
        </p:nvSpPr>
        <p:spPr>
          <a:xfrm>
            <a:off x="3336840" y="4191120"/>
            <a:ext cx="18360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45"/>
          <p:cNvSpPr/>
          <p:nvPr/>
        </p:nvSpPr>
        <p:spPr>
          <a:xfrm>
            <a:off x="287280" y="357480"/>
            <a:ext cx="6449760" cy="81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47"/>
          <p:cNvSpPr/>
          <p:nvPr/>
        </p:nvSpPr>
        <p:spPr>
          <a:xfrm>
            <a:off x="287280" y="752760"/>
            <a:ext cx="6449760" cy="734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Béni soit celui qui vient au nom du Seigneur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 au nom du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49"/>
          <p:cNvSpPr/>
          <p:nvPr/>
        </p:nvSpPr>
        <p:spPr>
          <a:xfrm>
            <a:off x="936720" y="2232000"/>
            <a:ext cx="5324040" cy="3069720"/>
          </a:xfrm>
          <a:custGeom>
            <a:avLst/>
            <a:gdLst>
              <a:gd name="textAreaLeft" fmla="*/ 0 w 5324040"/>
              <a:gd name="textAreaRight" fmla="*/ 5325480 w 5324040"/>
              <a:gd name="textAreaTop" fmla="*/ 0 h 3069720"/>
              <a:gd name="textAreaBottom" fmla="*/ 3071160 h 3069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51"/>
          <p:cNvSpPr/>
          <p:nvPr/>
        </p:nvSpPr>
        <p:spPr>
          <a:xfrm>
            <a:off x="-71280" y="-131760"/>
            <a:ext cx="6925680" cy="911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Gloire à toi 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S.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T.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2" descr=""/>
          <p:cNvPicPr/>
          <p:nvPr/>
        </p:nvPicPr>
        <p:blipFill>
          <a:blip r:embed="rId1"/>
          <a:stretch/>
        </p:blipFill>
        <p:spPr>
          <a:xfrm>
            <a:off x="374760" y="1046160"/>
            <a:ext cx="6293520" cy="78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" descr=""/>
          <p:cNvPicPr/>
          <p:nvPr/>
        </p:nvPicPr>
        <p:blipFill>
          <a:blip r:embed="rId1"/>
          <a:stretch/>
        </p:blipFill>
        <p:spPr>
          <a:xfrm>
            <a:off x="-78120" y="-144000"/>
            <a:ext cx="693576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4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5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6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7" name="CustomShape 5"/>
          <p:cNvSpPr/>
          <p:nvPr/>
        </p:nvSpPr>
        <p:spPr>
          <a:xfrm>
            <a:off x="-171360" y="1908000"/>
            <a:ext cx="709992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-72000" y="276120"/>
            <a:ext cx="6956280" cy="90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T: B. Gschwind - M: Wackenheim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Redis-nous les mots qui pardonnent,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fait chair pour notre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9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0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1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2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53"/>
          <p:cNvSpPr/>
          <p:nvPr/>
        </p:nvSpPr>
        <p:spPr>
          <a:xfrm>
            <a:off x="-71280" y="-131760"/>
            <a:ext cx="6925680" cy="911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Gloire à toi 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S.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T.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7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8" name="CustomShape 5"/>
          <p:cNvSpPr/>
          <p:nvPr/>
        </p:nvSpPr>
        <p:spPr>
          <a:xfrm>
            <a:off x="3338280" y="4438800"/>
            <a:ext cx="18036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-27360" y="6228360"/>
            <a:ext cx="6884280" cy="291456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Nous demandons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la grâce de la conversion.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Le ciel et la terre débordent de joie quand la tendresse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et de la miséricorde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 </a:t>
            </a: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déborde dans notre cœur.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983280" cy="612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55"/>
          <p:cNvSpPr/>
          <p:nvPr/>
        </p:nvSpPr>
        <p:spPr>
          <a:xfrm>
            <a:off x="7461000" y="840960"/>
            <a:ext cx="5424120" cy="13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2" name="CustomShape 56"/>
          <p:cNvSpPr/>
          <p:nvPr/>
        </p:nvSpPr>
        <p:spPr>
          <a:xfrm>
            <a:off x="360000" y="216000"/>
            <a:ext cx="6404400" cy="85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Regardez l'humilité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Admir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able grandeur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Étonnante bonté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maître de l'univers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s'humilie pour 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point de se cacher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une petite hostie de pain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57"/>
          <p:cNvSpPr/>
          <p:nvPr/>
        </p:nvSpPr>
        <p:spPr>
          <a:xfrm>
            <a:off x="7461000" y="840960"/>
            <a:ext cx="5424120" cy="13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4" name="CustomShape 58"/>
          <p:cNvSpPr/>
          <p:nvPr/>
        </p:nvSpPr>
        <p:spPr>
          <a:xfrm>
            <a:off x="288000" y="216000"/>
            <a:ext cx="6476400" cy="85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Faites-vous tout petits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Vous aussi devant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être élevés par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Ne gardez rien pour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Offrez-vous tout entier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se donne à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59"/>
          <p:cNvSpPr/>
          <p:nvPr/>
        </p:nvSpPr>
        <p:spPr>
          <a:xfrm>
            <a:off x="7461000" y="840960"/>
            <a:ext cx="5424120" cy="13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6" name="CustomShape 60"/>
          <p:cNvSpPr/>
          <p:nvPr/>
        </p:nvSpPr>
        <p:spPr>
          <a:xfrm>
            <a:off x="360000" y="216000"/>
            <a:ext cx="6404400" cy="85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Admirable grandeur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Étonnante bonté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maître de l'univers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s'humilie pour 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point de se cacher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une petite hostie de pain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CustomShape 61"/>
          <p:cNvSpPr/>
          <p:nvPr/>
        </p:nvSpPr>
        <p:spPr>
          <a:xfrm>
            <a:off x="7461000" y="840960"/>
            <a:ext cx="5424120" cy="13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8" name="CustomShape 62"/>
          <p:cNvSpPr/>
          <p:nvPr/>
        </p:nvSpPr>
        <p:spPr>
          <a:xfrm>
            <a:off x="288000" y="216000"/>
            <a:ext cx="6476400" cy="85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Faites-vous tout petits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Vous aussi devant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être élevés par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Ne gardez rien pour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Offrez-vous tout entier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se donne à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63"/>
          <p:cNvSpPr/>
          <p:nvPr/>
        </p:nvSpPr>
        <p:spPr>
          <a:xfrm>
            <a:off x="7461000" y="840960"/>
            <a:ext cx="5424120" cy="13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0" name="CustomShape 64"/>
          <p:cNvSpPr/>
          <p:nvPr/>
        </p:nvSpPr>
        <p:spPr>
          <a:xfrm>
            <a:off x="72000" y="216000"/>
            <a:ext cx="6692400" cy="85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 ad lib.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-72000" y="276120"/>
            <a:ext cx="6956280" cy="90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Brûle-nous du feu qui réveille,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fait chair pour notre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Picture 3" descr=""/>
          <p:cNvPicPr/>
          <p:nvPr/>
        </p:nvPicPr>
        <p:blipFill>
          <a:blip r:embed="rId1"/>
          <a:srcRect l="13020" t="35204" r="50301" b="41696"/>
          <a:stretch/>
        </p:blipFill>
        <p:spPr>
          <a:xfrm rot="16032000">
            <a:off x="88560" y="2107440"/>
            <a:ext cx="6750720" cy="6066360"/>
          </a:xfrm>
          <a:prstGeom prst="rect">
            <a:avLst/>
          </a:prstGeom>
          <a:ln w="0">
            <a:noFill/>
          </a:ln>
        </p:spPr>
      </p:pic>
      <p:sp>
        <p:nvSpPr>
          <p:cNvPr id="632" name="CustomShape 1"/>
          <p:cNvSpPr/>
          <p:nvPr/>
        </p:nvSpPr>
        <p:spPr>
          <a:xfrm>
            <a:off x="5375160" y="4067280"/>
            <a:ext cx="1051560" cy="4391640"/>
          </a:xfrm>
          <a:prstGeom prst="rect">
            <a:avLst/>
          </a:prstGeom>
          <a:pattFill prst="openDmnd">
            <a:fgClr>
              <a:srgbClr val="ffffcc"/>
            </a:fgClr>
            <a:bgClr>
              <a:srgbClr val="ffffff"/>
            </a:bgClr>
          </a:patt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CustomShape 2"/>
          <p:cNvSpPr/>
          <p:nvPr/>
        </p:nvSpPr>
        <p:spPr>
          <a:xfrm>
            <a:off x="-358920" y="865080"/>
            <a:ext cx="7531560" cy="8458560"/>
          </a:xfrm>
          <a:custGeom>
            <a:avLst/>
            <a:gdLst>
              <a:gd name="textAreaLeft" fmla="*/ 0 w 7531560"/>
              <a:gd name="textAreaRight" fmla="*/ 7531920 w 7531560"/>
              <a:gd name="textAreaTop" fmla="*/ 0 h 8458560"/>
              <a:gd name="textAreaBottom" fmla="*/ 8458920 h 8458560"/>
            </a:gdLst>
            <a:ahLst/>
            <a:rect l="textAreaLeft" t="textAreaTop" r="textAreaRight" b="textAreaBottom"/>
            <a:pathLst>
              <a:path w="21600" h="24258">
                <a:moveTo>
                  <a:pt x="0" y="0"/>
                </a:moveTo>
                <a:lnTo>
                  <a:pt x="0" y="24258"/>
                </a:lnTo>
                <a:lnTo>
                  <a:pt x="21600" y="24258"/>
                </a:lnTo>
                <a:lnTo>
                  <a:pt x="21600" y="0"/>
                </a:lnTo>
                <a:close/>
                <a:moveTo>
                  <a:pt x="2027" y="2027"/>
                </a:moveTo>
                <a:lnTo>
                  <a:pt x="2027" y="22231"/>
                </a:lnTo>
                <a:lnTo>
                  <a:pt x="19573" y="22231"/>
                </a:lnTo>
                <a:lnTo>
                  <a:pt x="19573" y="2027"/>
                </a:lnTo>
                <a:close/>
              </a:path>
            </a:pathLst>
          </a:custGeom>
          <a:solidFill>
            <a:srgbClr val="0000ff"/>
          </a:solidFill>
          <a:ln w="9360">
            <a:noFill/>
          </a:ln>
          <a:scene3d>
            <a:camera prst="legacyPerspectiveFront"/>
            <a:lightRig dir="t" rig="legacyFlat2"/>
          </a:scene3d>
          <a:sp3d extrusionH="887400" prstMaterial="legacyMatte">
            <a:bevelT prst="angle" w="13500" h="13500"/>
            <a:bevelB prst="angle" w="13500" h="13500"/>
            <a:extrusionClr>
              <a:srgbClr val="0000ff"/>
            </a:extrusionClr>
            <a:contourClr>
              <a:srgbClr val="0000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65"/>
          <p:cNvSpPr/>
          <p:nvPr/>
        </p:nvSpPr>
        <p:spPr>
          <a:xfrm>
            <a:off x="-89280" y="781200"/>
            <a:ext cx="6854760" cy="72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le creux de nos mains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 362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creux de nos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repose le pain,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corps nous est donné,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corps nous est donné,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Pain vivant partagé.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66"/>
          <p:cNvSpPr/>
          <p:nvPr/>
        </p:nvSpPr>
        <p:spPr>
          <a:xfrm>
            <a:off x="0" y="1392480"/>
            <a:ext cx="6854760" cy="72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repas de l´amour tu nous as invités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t´avons reconnu,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 nous t´avons reconnu,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présent, Dieu caché.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67"/>
          <p:cNvSpPr/>
          <p:nvPr/>
        </p:nvSpPr>
        <p:spPr>
          <a:xfrm>
            <a:off x="-171360" y="1044000"/>
            <a:ext cx="7197480" cy="77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est vivant,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en sommes témoins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est apparu,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est apparu,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venons l´annoncer.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68"/>
          <p:cNvSpPr/>
          <p:nvPr/>
        </p:nvSpPr>
        <p:spPr>
          <a:xfrm>
            <a:off x="-171360" y="1044000"/>
            <a:ext cx="7197480" cy="77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amour est brûlant,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amour est présent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Ainsi que tu l´as dit,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ainsi que tu l´as dit,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donnes ta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69"/>
          <p:cNvSpPr/>
          <p:nvPr/>
        </p:nvSpPr>
        <p:spPr>
          <a:xfrm>
            <a:off x="-171360" y="1044000"/>
            <a:ext cx="7197480" cy="77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5. 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fond de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nous suit ton regard,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voulons te parler,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voulons te parler,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confier nos secrets.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70"/>
          <p:cNvSpPr/>
          <p:nvPr/>
        </p:nvSpPr>
        <p:spPr>
          <a:xfrm>
            <a:off x="-216000" y="1728000"/>
            <a:ext cx="7485480" cy="59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6.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ton corps crucifié,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ton sang répandu,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don de ta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don de ta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voulons te chanter.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71"/>
          <p:cNvSpPr/>
          <p:nvPr/>
        </p:nvSpPr>
        <p:spPr>
          <a:xfrm>
            <a:off x="-288000" y="1473840"/>
            <a:ext cx="7485480" cy="59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7.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un jour en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semblons t´oublier,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Redonne-nous le goût,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redonne-nous le goût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ton pain partagé.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Image 1" descr=""/>
          <p:cNvPicPr/>
          <p:nvPr/>
        </p:nvPicPr>
        <p:blipFill>
          <a:blip r:embed="rId1"/>
          <a:stretch/>
        </p:blipFill>
        <p:spPr>
          <a:xfrm>
            <a:off x="216360" y="329400"/>
            <a:ext cx="6407640" cy="6438600"/>
          </a:xfrm>
          <a:prstGeom prst="rect">
            <a:avLst/>
          </a:prstGeom>
          <a:ln w="0">
            <a:noFill/>
          </a:ln>
        </p:spPr>
      </p:pic>
      <p:pic>
        <p:nvPicPr>
          <p:cNvPr id="642" name="Image 2" descr=""/>
          <p:cNvPicPr/>
          <p:nvPr/>
        </p:nvPicPr>
        <p:blipFill>
          <a:blip r:embed="rId2"/>
          <a:srcRect l="70838" t="26629" r="6885" b="50237"/>
          <a:stretch/>
        </p:blipFill>
        <p:spPr>
          <a:xfrm>
            <a:off x="4104000" y="6895440"/>
            <a:ext cx="2519280" cy="2172240"/>
          </a:xfrm>
          <a:prstGeom prst="rect">
            <a:avLst/>
          </a:prstGeom>
          <a:ln w="0">
            <a:noFill/>
          </a:ln>
        </p:spPr>
      </p:pic>
      <p:pic>
        <p:nvPicPr>
          <p:cNvPr id="643" name="Image 3" descr=""/>
          <p:cNvPicPr/>
          <p:nvPr/>
        </p:nvPicPr>
        <p:blipFill>
          <a:blip r:embed="rId3"/>
          <a:srcRect l="70838" t="82936" r="0" b="0"/>
          <a:stretch/>
        </p:blipFill>
        <p:spPr>
          <a:xfrm>
            <a:off x="216000" y="6882840"/>
            <a:ext cx="3077640" cy="175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1"/>
          <p:cNvSpPr/>
          <p:nvPr/>
        </p:nvSpPr>
        <p:spPr>
          <a:xfrm>
            <a:off x="-72000" y="276120"/>
            <a:ext cx="6956280" cy="90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Donne-nous le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fait vivre,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fait chair pour notre vie!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TextShape 1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 vive mon âme à Te louer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Que vive mon âme à Te louer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Tu as posé une lampe,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une lumière sur ma route,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Ta parole, Seigneur,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Ta parole, Seigneur.</a:t>
            </a:r>
            <a:br>
              <a:rPr sz="1800"/>
            </a:b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1 - Heureux ceux qui marchent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dans tes voies, Seigneur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De tout mon cœur,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je veux garder ta parole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ne me délaisse pas,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de ma joie!</a:t>
            </a:r>
            <a:br>
              <a:rPr sz="1800"/>
            </a:b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extShape 2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 </a:t>
            </a:r>
            <a:br>
              <a:rPr sz="1800"/>
            </a:br>
            <a:r>
              <a:rPr b="0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Que vive mon âme à Te louer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Tu as posé une lampe,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une lumière sur ma route,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Ta parole, Seigneur,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Ta parole, Seigneur.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2 - Heureux ceux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veulent faire ta volonté,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je cours sans peur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sur la voie de tes préceptes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et mes lèvres publient ta vérité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TextShape 3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 </a:t>
            </a:r>
            <a:br>
              <a:rPr sz="1800"/>
            </a:br>
            <a:r>
              <a:rPr b="0" lang="fr-FR" sz="24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Que vive mon âme à Te louer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Tu as posé une lampe,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une lumière sur ma route,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Ta parole, Seigneur,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Ta parole, Seigneur.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3 - Heureux ceux qui suivent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tes commandements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Oui, plus que l'or, que l'or fin,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j'aime ta loi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plus douce que le miel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est ta promesse.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TextShape 4"/>
          <p:cNvSpPr/>
          <p:nvPr/>
        </p:nvSpPr>
        <p:spPr>
          <a:xfrm>
            <a:off x="0" y="468360"/>
            <a:ext cx="6857640" cy="85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 </a:t>
            </a:r>
            <a:br>
              <a:rPr sz="1800"/>
            </a:br>
            <a:r>
              <a:rPr b="0" lang="fr-FR" sz="24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Que vive mon âme à Te louer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Tu as posé une lampe,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une lumière sur ma route,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Ta parole, Seigneur,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Ta parole, Seigneur.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4 - Heureux ceux qui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méditent sur la sagesse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Vivifie moi, apprends-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moi tes volontés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dés l'aube, de ta joie, 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Tu m'as comblé.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76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9" name="Picture 5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-72000" y="276120"/>
            <a:ext cx="6956280" cy="90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2184480" y="120816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2"/>
          <p:cNvSpPr/>
          <p:nvPr/>
        </p:nvSpPr>
        <p:spPr>
          <a:xfrm>
            <a:off x="368280" y="2124000"/>
            <a:ext cx="6116400" cy="452160"/>
          </a:xfrm>
          <a:custGeom>
            <a:avLst/>
            <a:gdLst>
              <a:gd name="textAreaLeft" fmla="*/ 0 w 6116400"/>
              <a:gd name="textAreaRight" fmla="*/ 6117840 w 6116400"/>
              <a:gd name="textAreaTop" fmla="*/ 0 h 452160"/>
              <a:gd name="textAreaBottom" fmla="*/ 453600 h 452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9" name="CustomShape 13"/>
          <p:cNvSpPr/>
          <p:nvPr/>
        </p:nvSpPr>
        <p:spPr>
          <a:xfrm>
            <a:off x="404640" y="2268360"/>
            <a:ext cx="6045120" cy="1568160"/>
          </a:xfrm>
          <a:custGeom>
            <a:avLst/>
            <a:gdLst>
              <a:gd name="textAreaLeft" fmla="*/ 0 w 6045120"/>
              <a:gd name="textAreaRight" fmla="*/ 6046560 w 6045120"/>
              <a:gd name="textAreaTop" fmla="*/ 0 h 1568160"/>
              <a:gd name="textAreaBottom" fmla="*/ 1569600 h 156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0" name="CustomShape 14"/>
          <p:cNvSpPr/>
          <p:nvPr/>
        </p:nvSpPr>
        <p:spPr>
          <a:xfrm>
            <a:off x="765000" y="2124000"/>
            <a:ext cx="5324400" cy="2679480"/>
          </a:xfrm>
          <a:custGeom>
            <a:avLst/>
            <a:gdLst>
              <a:gd name="textAreaLeft" fmla="*/ 0 w 5324400"/>
              <a:gd name="textAreaRight" fmla="*/ 5325840 w 5324400"/>
              <a:gd name="textAreaTop" fmla="*/ 0 h 2679480"/>
              <a:gd name="textAreaBottom" fmla="*/ 2680920 h 2679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1" name="CustomShape 15"/>
          <p:cNvSpPr/>
          <p:nvPr/>
        </p:nvSpPr>
        <p:spPr>
          <a:xfrm>
            <a:off x="525600" y="2124000"/>
            <a:ext cx="5800320" cy="3236400"/>
          </a:xfrm>
          <a:custGeom>
            <a:avLst/>
            <a:gdLst>
              <a:gd name="textAreaLeft" fmla="*/ 0 w 5800320"/>
              <a:gd name="textAreaRight" fmla="*/ 5801760 w 5800320"/>
              <a:gd name="textAreaTop" fmla="*/ 0 h 3236400"/>
              <a:gd name="textAreaBottom" fmla="*/ 3237840 h 3236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CustomShape 16"/>
          <p:cNvSpPr/>
          <p:nvPr/>
        </p:nvSpPr>
        <p:spPr>
          <a:xfrm>
            <a:off x="331920" y="1692360"/>
            <a:ext cx="6187680" cy="3791880"/>
          </a:xfrm>
          <a:custGeom>
            <a:avLst/>
            <a:gdLst>
              <a:gd name="textAreaLeft" fmla="*/ 0 w 6187680"/>
              <a:gd name="textAreaRight" fmla="*/ 6189120 w 6187680"/>
              <a:gd name="textAreaTop" fmla="*/ 0 h 3791880"/>
              <a:gd name="textAreaBottom" fmla="*/ 3793320 h 3791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CustomShape 17"/>
          <p:cNvSpPr/>
          <p:nvPr/>
        </p:nvSpPr>
        <p:spPr>
          <a:xfrm>
            <a:off x="285840" y="287280"/>
            <a:ext cx="6335280" cy="82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Seigneur, prends pitié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</a:t>
            </a: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esse avec des familles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latin typeface="Arial"/>
                <a:ea typeface="DejaVu Sans"/>
              </a:rPr>
              <a:t>Patrick Richard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appelles au bonheur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connais notre cœur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manques d'amour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manques de foi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</TotalTime>
  <Application>LibreOffice/24.2.0.3$Windows_X86_64 LibreOffice_project/da48488a73ddd66ea24cf16bbc4f7b9c08e9bea1</Application>
  <AppVersion>15.0000</AppVersion>
  <Words>874</Words>
  <Paragraphs>308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2025-09-14T22:22:51Z</dcterms:modified>
  <cp:revision>116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46</vt:i4>
  </property>
</Properties>
</file>