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notesSlides/notesSlide21.xml" ContentType="application/vnd.openxmlformats-officedocument.presentationml.notesSlide+xml"/>
  <Override PartName="/ppt/notesSlides/_rels/notesSlide21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57.xml.rels" ContentType="application/vnd.openxmlformats-package.relationship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57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wmf" ContentType="image/x-wmf"/>
  <Override PartName="/ppt/media/image6.jpeg" ContentType="image/jpeg"/>
  <Override PartName="/ppt/media/image7.gif" ContentType="image/gif"/>
  <Override PartName="/ppt/media/image9.jpeg" ContentType="image/jpeg"/>
  <Override PartName="/ppt/media/image10.png" ContentType="image/png"/>
  <Override PartName="/ppt/media/image1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</p:sldMasterIdLst>
  <p:notesMasterIdLst>
    <p:notesMasterId r:id="rId124"/>
  </p:notesMasterIdLst>
  <p:sldIdLst>
    <p:sldId id="256" r:id="rId125"/>
    <p:sldId id="257" r:id="rId126"/>
    <p:sldId id="258" r:id="rId127"/>
    <p:sldId id="259" r:id="rId128"/>
    <p:sldId id="260" r:id="rId129"/>
    <p:sldId id="261" r:id="rId130"/>
    <p:sldId id="262" r:id="rId131"/>
    <p:sldId id="263" r:id="rId132"/>
    <p:sldId id="264" r:id="rId133"/>
    <p:sldId id="265" r:id="rId134"/>
    <p:sldId id="266" r:id="rId135"/>
    <p:sldId id="267" r:id="rId136"/>
    <p:sldId id="268" r:id="rId137"/>
    <p:sldId id="269" r:id="rId138"/>
    <p:sldId id="270" r:id="rId139"/>
    <p:sldId id="271" r:id="rId140"/>
    <p:sldId id="272" r:id="rId141"/>
    <p:sldId id="273" r:id="rId142"/>
    <p:sldId id="274" r:id="rId143"/>
    <p:sldId id="275" r:id="rId144"/>
    <p:sldId id="276" r:id="rId145"/>
    <p:sldId id="277" r:id="rId146"/>
    <p:sldId id="278" r:id="rId147"/>
    <p:sldId id="279" r:id="rId148"/>
    <p:sldId id="280" r:id="rId149"/>
    <p:sldId id="281" r:id="rId150"/>
    <p:sldId id="282" r:id="rId151"/>
    <p:sldId id="283" r:id="rId152"/>
    <p:sldId id="284" r:id="rId153"/>
    <p:sldId id="285" r:id="rId154"/>
    <p:sldId id="286" r:id="rId155"/>
    <p:sldId id="287" r:id="rId156"/>
    <p:sldId id="288" r:id="rId157"/>
    <p:sldId id="289" r:id="rId158"/>
    <p:sldId id="290" r:id="rId159"/>
    <p:sldId id="291" r:id="rId160"/>
    <p:sldId id="292" r:id="rId161"/>
    <p:sldId id="293" r:id="rId162"/>
    <p:sldId id="294" r:id="rId163"/>
    <p:sldId id="295" r:id="rId164"/>
    <p:sldId id="296" r:id="rId165"/>
    <p:sldId id="297" r:id="rId166"/>
    <p:sldId id="298" r:id="rId167"/>
    <p:sldId id="299" r:id="rId168"/>
    <p:sldId id="300" r:id="rId169"/>
    <p:sldId id="301" r:id="rId170"/>
    <p:sldId id="302" r:id="rId171"/>
    <p:sldId id="303" r:id="rId172"/>
    <p:sldId id="304" r:id="rId173"/>
    <p:sldId id="305" r:id="rId174"/>
    <p:sldId id="306" r:id="rId175"/>
    <p:sldId id="307" r:id="rId176"/>
    <p:sldId id="308" r:id="rId177"/>
    <p:sldId id="309" r:id="rId178"/>
    <p:sldId id="310" r:id="rId179"/>
    <p:sldId id="311" r:id="rId180"/>
    <p:sldId id="312" r:id="rId181"/>
    <p:sldId id="313" r:id="rId182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notesMaster" Target="notesMasters/notesMaster1.xml"/><Relationship Id="rId125" Type="http://schemas.openxmlformats.org/officeDocument/2006/relationships/slide" Target="slides/slide1.xml"/><Relationship Id="rId126" Type="http://schemas.openxmlformats.org/officeDocument/2006/relationships/slide" Target="slides/slide2.xml"/><Relationship Id="rId127" Type="http://schemas.openxmlformats.org/officeDocument/2006/relationships/slide" Target="slides/slide3.xml"/><Relationship Id="rId128" Type="http://schemas.openxmlformats.org/officeDocument/2006/relationships/slide" Target="slides/slide4.xml"/><Relationship Id="rId129" Type="http://schemas.openxmlformats.org/officeDocument/2006/relationships/slide" Target="slides/slide5.xml"/><Relationship Id="rId130" Type="http://schemas.openxmlformats.org/officeDocument/2006/relationships/slide" Target="slides/slide6.xml"/><Relationship Id="rId131" Type="http://schemas.openxmlformats.org/officeDocument/2006/relationships/slide" Target="slides/slide7.xml"/><Relationship Id="rId132" Type="http://schemas.openxmlformats.org/officeDocument/2006/relationships/slide" Target="slides/slide8.xml"/><Relationship Id="rId133" Type="http://schemas.openxmlformats.org/officeDocument/2006/relationships/slide" Target="slides/slide9.xml"/><Relationship Id="rId134" Type="http://schemas.openxmlformats.org/officeDocument/2006/relationships/slide" Target="slides/slide10.xml"/><Relationship Id="rId135" Type="http://schemas.openxmlformats.org/officeDocument/2006/relationships/slide" Target="slides/slide11.xml"/><Relationship Id="rId136" Type="http://schemas.openxmlformats.org/officeDocument/2006/relationships/slide" Target="slides/slide12.xml"/><Relationship Id="rId137" Type="http://schemas.openxmlformats.org/officeDocument/2006/relationships/slide" Target="slides/slide13.xml"/><Relationship Id="rId138" Type="http://schemas.openxmlformats.org/officeDocument/2006/relationships/slide" Target="slides/slide14.xml"/><Relationship Id="rId139" Type="http://schemas.openxmlformats.org/officeDocument/2006/relationships/slide" Target="slides/slide15.xml"/><Relationship Id="rId140" Type="http://schemas.openxmlformats.org/officeDocument/2006/relationships/slide" Target="slides/slide16.xml"/><Relationship Id="rId141" Type="http://schemas.openxmlformats.org/officeDocument/2006/relationships/slide" Target="slides/slide17.xml"/><Relationship Id="rId142" Type="http://schemas.openxmlformats.org/officeDocument/2006/relationships/slide" Target="slides/slide18.xml"/><Relationship Id="rId143" Type="http://schemas.openxmlformats.org/officeDocument/2006/relationships/slide" Target="slides/slide19.xml"/><Relationship Id="rId144" Type="http://schemas.openxmlformats.org/officeDocument/2006/relationships/slide" Target="slides/slide20.xml"/><Relationship Id="rId145" Type="http://schemas.openxmlformats.org/officeDocument/2006/relationships/slide" Target="slides/slide21.xml"/><Relationship Id="rId146" Type="http://schemas.openxmlformats.org/officeDocument/2006/relationships/slide" Target="slides/slide22.xml"/><Relationship Id="rId147" Type="http://schemas.openxmlformats.org/officeDocument/2006/relationships/slide" Target="slides/slide23.xml"/><Relationship Id="rId148" Type="http://schemas.openxmlformats.org/officeDocument/2006/relationships/slide" Target="slides/slide24.xml"/><Relationship Id="rId149" Type="http://schemas.openxmlformats.org/officeDocument/2006/relationships/slide" Target="slides/slide25.xml"/><Relationship Id="rId150" Type="http://schemas.openxmlformats.org/officeDocument/2006/relationships/slide" Target="slides/slide26.xml"/><Relationship Id="rId151" Type="http://schemas.openxmlformats.org/officeDocument/2006/relationships/slide" Target="slides/slide27.xml"/><Relationship Id="rId152" Type="http://schemas.openxmlformats.org/officeDocument/2006/relationships/slide" Target="slides/slide28.xml"/><Relationship Id="rId153" Type="http://schemas.openxmlformats.org/officeDocument/2006/relationships/slide" Target="slides/slide29.xml"/><Relationship Id="rId154" Type="http://schemas.openxmlformats.org/officeDocument/2006/relationships/slide" Target="slides/slide30.xml"/><Relationship Id="rId155" Type="http://schemas.openxmlformats.org/officeDocument/2006/relationships/slide" Target="slides/slide31.xml"/><Relationship Id="rId156" Type="http://schemas.openxmlformats.org/officeDocument/2006/relationships/slide" Target="slides/slide32.xml"/><Relationship Id="rId157" Type="http://schemas.openxmlformats.org/officeDocument/2006/relationships/slide" Target="slides/slide33.xml"/><Relationship Id="rId158" Type="http://schemas.openxmlformats.org/officeDocument/2006/relationships/slide" Target="slides/slide34.xml"/><Relationship Id="rId159" Type="http://schemas.openxmlformats.org/officeDocument/2006/relationships/slide" Target="slides/slide35.xml"/><Relationship Id="rId160" Type="http://schemas.openxmlformats.org/officeDocument/2006/relationships/slide" Target="slides/slide36.xml"/><Relationship Id="rId161" Type="http://schemas.openxmlformats.org/officeDocument/2006/relationships/slide" Target="slides/slide37.xml"/><Relationship Id="rId162" Type="http://schemas.openxmlformats.org/officeDocument/2006/relationships/slide" Target="slides/slide38.xml"/><Relationship Id="rId163" Type="http://schemas.openxmlformats.org/officeDocument/2006/relationships/slide" Target="slides/slide39.xml"/><Relationship Id="rId164" Type="http://schemas.openxmlformats.org/officeDocument/2006/relationships/slide" Target="slides/slide40.xml"/><Relationship Id="rId165" Type="http://schemas.openxmlformats.org/officeDocument/2006/relationships/slide" Target="slides/slide41.xml"/><Relationship Id="rId166" Type="http://schemas.openxmlformats.org/officeDocument/2006/relationships/slide" Target="slides/slide42.xml"/><Relationship Id="rId167" Type="http://schemas.openxmlformats.org/officeDocument/2006/relationships/slide" Target="slides/slide43.xml"/><Relationship Id="rId168" Type="http://schemas.openxmlformats.org/officeDocument/2006/relationships/slide" Target="slides/slide44.xml"/><Relationship Id="rId169" Type="http://schemas.openxmlformats.org/officeDocument/2006/relationships/slide" Target="slides/slide45.xml"/><Relationship Id="rId170" Type="http://schemas.openxmlformats.org/officeDocument/2006/relationships/slide" Target="slides/slide46.xml"/><Relationship Id="rId171" Type="http://schemas.openxmlformats.org/officeDocument/2006/relationships/slide" Target="slides/slide47.xml"/><Relationship Id="rId172" Type="http://schemas.openxmlformats.org/officeDocument/2006/relationships/slide" Target="slides/slide48.xml"/><Relationship Id="rId173" Type="http://schemas.openxmlformats.org/officeDocument/2006/relationships/slide" Target="slides/slide49.xml"/><Relationship Id="rId174" Type="http://schemas.openxmlformats.org/officeDocument/2006/relationships/slide" Target="slides/slide50.xml"/><Relationship Id="rId175" Type="http://schemas.openxmlformats.org/officeDocument/2006/relationships/slide" Target="slides/slide51.xml"/><Relationship Id="rId176" Type="http://schemas.openxmlformats.org/officeDocument/2006/relationships/slide" Target="slides/slide52.xml"/><Relationship Id="rId177" Type="http://schemas.openxmlformats.org/officeDocument/2006/relationships/slide" Target="slides/slide53.xml"/><Relationship Id="rId178" Type="http://schemas.openxmlformats.org/officeDocument/2006/relationships/slide" Target="slides/slide54.xml"/><Relationship Id="rId179" Type="http://schemas.openxmlformats.org/officeDocument/2006/relationships/slide" Target="slides/slide55.xml"/><Relationship Id="rId180" Type="http://schemas.openxmlformats.org/officeDocument/2006/relationships/slide" Target="slides/slide56.xml"/><Relationship Id="rId181" Type="http://schemas.openxmlformats.org/officeDocument/2006/relationships/slide" Target="slides/slide57.xml"/><Relationship Id="rId182" Type="http://schemas.openxmlformats.org/officeDocument/2006/relationships/slide" Target="slides/slide58.xml"/><Relationship Id="rId18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AFF633D-751D-4834-8E10-4E002EC578DA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CustomShape 1"/>
          <p:cNvSpPr/>
          <p:nvPr/>
        </p:nvSpPr>
        <p:spPr>
          <a:xfrm>
            <a:off x="914400" y="3257640"/>
            <a:ext cx="7313400" cy="3084120"/>
          </a:xfrm>
          <a:custGeom>
            <a:avLst/>
            <a:gdLst>
              <a:gd name="textAreaLeft" fmla="*/ 0 w 7313400"/>
              <a:gd name="textAreaRight" fmla="*/ 7313760 w 7313400"/>
              <a:gd name="textAreaTop" fmla="*/ 0 h 3084120"/>
              <a:gd name="textAreaBottom" fmla="*/ 3084480 h 3084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747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749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5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5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CustomShape 28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CustomShape 34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youtu.be/yg600CU6COE?si=D75rSMas0_USKYyV" TargetMode="External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9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1020600" y="5329080"/>
            <a:ext cx="4761720" cy="11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14 décembre 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3° dimanche de l’Avent – 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des Familles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8"/>
          <p:cNvSpPr/>
          <p:nvPr/>
        </p:nvSpPr>
        <p:spPr>
          <a:xfrm>
            <a:off x="432000" y="2117520"/>
            <a:ext cx="6356880" cy="587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guérir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malades.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9"/>
          <p:cNvSpPr/>
          <p:nvPr/>
        </p:nvSpPr>
        <p:spPr>
          <a:xfrm>
            <a:off x="266760" y="398880"/>
            <a:ext cx="6788880" cy="78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sauver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pécheurs.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8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0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2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5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6" name="CustomShape 6"/>
          <p:cNvSpPr/>
          <p:nvPr/>
        </p:nvSpPr>
        <p:spPr>
          <a:xfrm>
            <a:off x="72000" y="216000"/>
            <a:ext cx="6695280" cy="74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145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389"/>
              </a:spcBef>
              <a:spcAft>
                <a:spcPts val="1417"/>
              </a:spcAf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sauve-nous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1. Le Seigneur fait justice aux opprimés,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aux affamés, il donne le pain,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389"/>
              </a:spcBef>
              <a:spcAft>
                <a:spcPts val="1701"/>
              </a:spcAf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délie les enchaînés.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2. Le Seigneur ouvre les yeux des aveugles,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redresse les accablés,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389"/>
              </a:spcBef>
              <a:spcAft>
                <a:spcPts val="1417"/>
              </a:spcAf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aime les justes.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3. Le Seigneur protège l’étranger,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il soutient la veuve et l’orphelin.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D’âge en âge, le Seigneur régnera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Rectangle 1"/>
          <p:cNvSpPr/>
          <p:nvPr/>
        </p:nvSpPr>
        <p:spPr>
          <a:xfrm>
            <a:off x="0" y="288000"/>
            <a:ext cx="6857640" cy="71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 </a:t>
            </a: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ALLELUIA (Halleluija) </a:t>
            </a:r>
            <a:r>
              <a:rPr b="0" lang="fr-FR" sz="24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FR" sz="1600" spc="-1" strike="noStrike">
                <a:solidFill>
                  <a:schemeClr val="lt1"/>
                </a:solidFill>
                <a:latin typeface="Arial"/>
              </a:rPr>
              <a:t>Paroles : Jean-Claude GIANADDA       Musique : Léonard COHEN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1600" spc="-1" strike="noStrike">
                <a:solidFill>
                  <a:schemeClr val="lt1"/>
                </a:solidFill>
                <a:latin typeface="Arial"/>
              </a:rPr>
              <a:t> 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1.- Loué soit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ses merveilles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sœur la lune - frère soleil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DIEU ÉTERNEL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mer - le ciel - les oiseaux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les fleurs - les près - les troupeaux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MON SEIGNEUR  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 </a:t>
            </a:r>
            <a:r>
              <a:rPr b="1" lang="nl-BE" sz="3200" spc="-1" strike="noStrike">
                <a:solidFill>
                  <a:schemeClr val="lt1"/>
                </a:solidFill>
                <a:latin typeface="Arial"/>
                <a:ea typeface="Cambria"/>
              </a:rPr>
              <a:t>Réf. : Halleluija ! Halleluija !  Halleluija ! 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Rectangle 2"/>
          <p:cNvSpPr/>
          <p:nvPr/>
        </p:nvSpPr>
        <p:spPr>
          <a:xfrm>
            <a:off x="0" y="288000"/>
            <a:ext cx="6857640" cy="618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nl-BE" sz="3200" spc="-1" strike="noStrike">
                <a:solidFill>
                  <a:schemeClr val="lt1"/>
                </a:solidFill>
                <a:latin typeface="Arial"/>
                <a:ea typeface="Cambria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2.- Loué soit Dieu pour les vivants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terre et le firmament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DIEU TOUT PUISSANT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PAIX – L’AMOUR –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LE PARDON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joie de chanter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MON SEIGNEUR ! </a:t>
            </a: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 </a:t>
            </a: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Réf. : Halleluija ! Halleluija !  Halleluija ! </a:t>
            </a:r>
            <a:r>
              <a:rPr b="1" lang="nl-BE" sz="3200" spc="-1" strike="noStrike">
                <a:solidFill>
                  <a:schemeClr val="lt1"/>
                </a:solidFill>
                <a:latin typeface="Arial"/>
                <a:ea typeface="Cambria"/>
              </a:rPr>
              <a:t>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3"/>
          <p:cNvSpPr/>
          <p:nvPr/>
        </p:nvSpPr>
        <p:spPr>
          <a:xfrm>
            <a:off x="0" y="1080000"/>
            <a:ext cx="6857640" cy="688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1600" spc="-1" strike="noStrike">
                <a:solidFill>
                  <a:schemeClr val="lt1"/>
                </a:solidFill>
                <a:latin typeface="Cambria"/>
              </a:rPr>
              <a:t> 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3.- Loué soit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ses bienfaits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son Chemin – Sa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DIEU À JAMAIS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vie –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tous les humains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l’Espérance en demain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MON SEIGNEUR  ! </a:t>
            </a:r>
            <a:r>
              <a:rPr b="1" lang="nl-BE" sz="3200" spc="-1" strike="noStrike">
                <a:solidFill>
                  <a:schemeClr val="lt1"/>
                </a:solidFill>
                <a:latin typeface="Arial"/>
                <a:ea typeface="Cambria"/>
              </a:rPr>
              <a:t>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 </a:t>
            </a: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Réf. : Halleluija ! Halleluija !  Halleluija ! 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           </a:t>
            </a: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Halleluija ! Halleluija !  Halleluija ! 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chemeClr val="lt1"/>
                </a:solidFill>
                <a:latin typeface="Cambria"/>
                <a:ea typeface="Cambria"/>
              </a:rPr>
              <a:t> </a:t>
            </a: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ustomShape 13"/>
          <p:cNvSpPr/>
          <p:nvPr/>
        </p:nvSpPr>
        <p:spPr>
          <a:xfrm>
            <a:off x="907920" y="4067280"/>
            <a:ext cx="5110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CustomShape 14"/>
          <p:cNvSpPr/>
          <p:nvPr/>
        </p:nvSpPr>
        <p:spPr>
          <a:xfrm>
            <a:off x="2520" y="7238160"/>
            <a:ext cx="6855480" cy="15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00"/>
                </a:solidFill>
                <a:latin typeface="Arial"/>
                <a:ea typeface="DejaVu Sans"/>
              </a:rPr>
              <a:t>« IL VIENT LUI-MÊME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00"/>
                </a:solidFill>
                <a:latin typeface="Arial"/>
                <a:ea typeface="DejaVu Sans"/>
              </a:rPr>
              <a:t>ET VA VOUS SAUVER 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2" name="Picture 5" descr=""/>
          <p:cNvPicPr/>
          <p:nvPr/>
        </p:nvPicPr>
        <p:blipFill>
          <a:blip r:embed="rId1"/>
          <a:stretch/>
        </p:blipFill>
        <p:spPr>
          <a:xfrm>
            <a:off x="1080000" y="360000"/>
            <a:ext cx="4811400" cy="662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3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4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6" name="Image 1" descr=""/>
          <p:cNvPicPr/>
          <p:nvPr/>
        </p:nvPicPr>
        <p:blipFill>
          <a:blip r:embed="rId1"/>
          <a:srcRect l="0" t="36348" r="16138" b="26899"/>
          <a:stretch/>
        </p:blipFill>
        <p:spPr>
          <a:xfrm rot="16200000">
            <a:off x="-366480" y="3476160"/>
            <a:ext cx="7665840" cy="251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0" y="3816360"/>
            <a:ext cx="6856200" cy="4479840"/>
          </a:xfrm>
          <a:custGeom>
            <a:avLst/>
            <a:gdLst>
              <a:gd name="textAreaLeft" fmla="*/ 0 w 6856200"/>
              <a:gd name="textAreaRight" fmla="*/ 6856560 w 6856200"/>
              <a:gd name="textAreaTop" fmla="*/ 0 h 4479840"/>
              <a:gd name="textAreaBottom" fmla="*/ 4480200 h 4479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Emmanuel,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Viens, viens parmi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Vien, Emmanuel,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Viens, viens nous sauver.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CustomShape 1"/>
          <p:cNvSpPr/>
          <p:nvPr/>
        </p:nvSpPr>
        <p:spPr>
          <a:xfrm>
            <a:off x="404640" y="3780000"/>
            <a:ext cx="59014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"/>
          <p:cNvSpPr/>
          <p:nvPr/>
        </p:nvSpPr>
        <p:spPr>
          <a:xfrm>
            <a:off x="3240" y="79200"/>
            <a:ext cx="6858000" cy="89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Vienne, vienne la colombe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Jean-Claude Gianada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Couplets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1.- Qu’elle apporte sa lumière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éclairer nos maisons,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Au-delà de nos frontières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Au-delà de l’horizon.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6" name=""/>
          <p:cNvSpPr/>
          <p:nvPr/>
        </p:nvSpPr>
        <p:spPr>
          <a:xfrm>
            <a:off x="3240" y="79200"/>
            <a:ext cx="6858000" cy="89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2.- Qu’elle habite notre rêve,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Celui que chante un enfant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Celui d’un jour qui se lève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s’annonce le printemps.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"/>
          <p:cNvSpPr/>
          <p:nvPr/>
        </p:nvSpPr>
        <p:spPr>
          <a:xfrm>
            <a:off x="0" y="431640"/>
            <a:ext cx="6858000" cy="77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 :</a:t>
            </a:r>
            <a:r>
              <a:rPr b="0" lang="fr-BE" sz="28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Vienne, vienne la colombe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son rameau d’olivier,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nos cœurs et dans ce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Où la paix reste à gagner.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3.- Vole, vole, chante et danse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un ciel de liberté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un ciel de tolérance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plus beau chant, c’est d’AIMER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1800" spc="-1" strike="noStrike" u="sng">
                <a:solidFill>
                  <a:srgbClr val="ffffff"/>
                </a:solidFill>
                <a:uFillTx/>
                <a:latin typeface="Cambria"/>
              </a:rPr>
              <a:t>Source</a:t>
            </a:r>
            <a:r>
              <a:rPr b="0" lang="fr-BE" sz="1800" spc="-1" strike="noStrike">
                <a:solidFill>
                  <a:srgbClr val="ffffff"/>
                </a:solidFill>
                <a:latin typeface="Cambria"/>
              </a:rPr>
              <a:t> </a:t>
            </a:r>
            <a:r>
              <a:rPr b="1" lang="fr-BE" sz="1800" spc="-1" strike="noStrike">
                <a:solidFill>
                  <a:srgbClr val="ffffff"/>
                </a:solidFill>
                <a:latin typeface="Cambria"/>
              </a:rPr>
              <a:t>: Genèse 8, 10-11 : « </a:t>
            </a:r>
            <a:r>
              <a:rPr b="1" i="1" lang="fr-BE" sz="1800" spc="-1" strike="noStrike">
                <a:solidFill>
                  <a:srgbClr val="ffffff"/>
                </a:solidFill>
                <a:latin typeface="Cambria"/>
              </a:rPr>
              <a:t>Noé lâcha de nouveau la colombe hors de l’arche. La colombe revint vers lui sur le soir, et voici qu’elle avait dans le bec un rameau tout frais d’olivier </a:t>
            </a:r>
            <a:r>
              <a:rPr b="1" i="1" lang="fr-BE" sz="2400" spc="-1" strike="noStrike">
                <a:solidFill>
                  <a:srgbClr val="ffffff"/>
                </a:solidFill>
                <a:latin typeface="Cambria"/>
              </a:rPr>
              <a:t>»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ustomShape 1"/>
          <p:cNvSpPr/>
          <p:nvPr/>
        </p:nvSpPr>
        <p:spPr>
          <a:xfrm>
            <a:off x="404640" y="3780000"/>
            <a:ext cx="59014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"/>
          <p:cNvSpPr/>
          <p:nvPr/>
        </p:nvSpPr>
        <p:spPr>
          <a:xfrm>
            <a:off x="720720" y="110880"/>
            <a:ext cx="6048360" cy="86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SAINT,  SAINT,  SAINT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(Messe de Saint-Jean-Baptiste)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Saint, Saint, Saint le Seigneur,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Dieu de l’univers 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Le ciel et la terre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sont remplis de ta gloire.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Hosanna, hosanna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plus haut des cieux,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Hosanna, hosanna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plus haut des cieux.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Béni soit celui qui vient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nom du Seigneur.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Hosanna, hosanna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plus haut des cieux,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Hosanna, hosanna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au plus haut des cieux.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1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4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CustomShape 1"/>
          <p:cNvSpPr/>
          <p:nvPr/>
        </p:nvSpPr>
        <p:spPr>
          <a:xfrm>
            <a:off x="432000" y="360000"/>
            <a:ext cx="6190560" cy="83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rappelons ta mort,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VENUE DANS LA 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VENUE DANS LA 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1714680" y="3597120"/>
            <a:ext cx="3426480" cy="189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22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8" name="Picture 10" descr=""/>
          <p:cNvPicPr/>
          <p:nvPr/>
        </p:nvPicPr>
        <p:blipFill>
          <a:blip r:embed="rId1"/>
          <a:stretch/>
        </p:blipFill>
        <p:spPr>
          <a:xfrm>
            <a:off x="122400" y="3780000"/>
            <a:ext cx="6688800" cy="3879000"/>
          </a:xfrm>
          <a:prstGeom prst="rect">
            <a:avLst/>
          </a:prstGeom>
          <a:ln w="0">
            <a:noFill/>
          </a:ln>
        </p:spPr>
      </p:pic>
      <p:sp>
        <p:nvSpPr>
          <p:cNvPr id="659" name=""/>
          <p:cNvSpPr txBox="1"/>
          <p:nvPr/>
        </p:nvSpPr>
        <p:spPr>
          <a:xfrm>
            <a:off x="432000" y="1304640"/>
            <a:ext cx="626400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« IL VIENT LUI-MÊME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ET VA VOUS SAUVER »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6120" cy="982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2" descr=""/>
          <p:cNvPicPr/>
          <p:nvPr/>
        </p:nvPicPr>
        <p:blipFill>
          <a:blip r:embed="rId1"/>
          <a:stretch/>
        </p:blipFill>
        <p:spPr>
          <a:xfrm>
            <a:off x="343080" y="3143160"/>
            <a:ext cx="3007440" cy="4010760"/>
          </a:xfrm>
          <a:prstGeom prst="rect">
            <a:avLst/>
          </a:prstGeom>
          <a:ln w="0">
            <a:noFill/>
          </a:ln>
        </p:spPr>
      </p:pic>
      <p:pic>
        <p:nvPicPr>
          <p:cNvPr id="708" name="Picture 3" descr=""/>
          <p:cNvPicPr/>
          <p:nvPr/>
        </p:nvPicPr>
        <p:blipFill>
          <a:blip r:embed="rId2"/>
          <a:stretch/>
        </p:blipFill>
        <p:spPr>
          <a:xfrm>
            <a:off x="-100080" y="4119480"/>
            <a:ext cx="7044480" cy="282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CustomShape 1"/>
          <p:cNvSpPr/>
          <p:nvPr/>
        </p:nvSpPr>
        <p:spPr>
          <a:xfrm>
            <a:off x="72000" y="288000"/>
            <a:ext cx="6740280" cy="79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Evenou shalom alerhem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Evenou shalom alerhem (X3)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Evenou shalom, shalom, shalom alerhem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Nous vous annonçons la paix (X3)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la paix,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paix, la paix de Jésus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Nous vous annonçons la joie (X3)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la joie,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joie, la joie de Jésus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Nous vous annonçons l'amour (X3)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l'amour,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l’amour, l'amour de Jésus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CustomShape 1"/>
          <p:cNvSpPr/>
          <p:nvPr/>
        </p:nvSpPr>
        <p:spPr>
          <a:xfrm>
            <a:off x="27360" y="393840"/>
            <a:ext cx="6740280" cy="17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Evenou shalom alerhem (X3)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Evenou shalom, shalom,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shalom alerhem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 Nous vous annonçons la paix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la joie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l'amour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la paix, la joie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L'amour de Jésus.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-27360" y="6228360"/>
            <a:ext cx="6882840" cy="29131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Seigneur Jésus,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je sais que c’est Toi qui dois venir,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libère-moi de mes chaînes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pour que je puisse témoigner de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ta présence dans ma vie.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2" name="Image 486" descr=""/>
          <p:cNvPicPr/>
          <p:nvPr/>
        </p:nvPicPr>
        <p:blipFill>
          <a:blip r:embed="rId1"/>
          <a:stretch/>
        </p:blipFill>
        <p:spPr>
          <a:xfrm>
            <a:off x="0" y="0"/>
            <a:ext cx="7173720" cy="622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"/>
          <p:cNvSpPr/>
          <p:nvPr/>
        </p:nvSpPr>
        <p:spPr>
          <a:xfrm>
            <a:off x="-216000" y="776160"/>
            <a:ext cx="7101000" cy="641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Pain véritable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(D 103)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véritable,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Corps et Sang de Jésus-Christ,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 sans réserve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l'Amour du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Corps véritable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Jésus Sauveur.</a:t>
            </a:r>
            <a:br>
              <a:rPr sz="3200"/>
            </a:br>
            <a:br>
              <a:rPr sz="32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"/>
          <p:cNvSpPr/>
          <p:nvPr/>
        </p:nvSpPr>
        <p:spPr>
          <a:xfrm>
            <a:off x="71280" y="776160"/>
            <a:ext cx="6812280" cy="67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sainte Cène est ici commémorée.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même pain,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même corps sont livrés ;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Sainte Cène nous est partagée.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"/>
          <p:cNvSpPr/>
          <p:nvPr/>
        </p:nvSpPr>
        <p:spPr>
          <a:xfrm>
            <a:off x="71280" y="776160"/>
            <a:ext cx="6812280" cy="697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Pâque nouvelle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désirée d'un grand désir,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Terre promise du salut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par la croix,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Pâque éternelle, éternelle joie.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br>
              <a:rPr sz="2400"/>
            </a:br>
            <a:br>
              <a:rPr sz="2400"/>
            </a:b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"/>
          <p:cNvSpPr/>
          <p:nvPr/>
        </p:nvSpPr>
        <p:spPr>
          <a:xfrm>
            <a:off x="0" y="1627200"/>
            <a:ext cx="6858000" cy="62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4.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faim des hommes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le Christ est apaisée.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pain qu'il donne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est l'univers consacré,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faim des hommes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pleinement comblée.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"/>
          <p:cNvSpPr/>
          <p:nvPr/>
        </p:nvSpPr>
        <p:spPr>
          <a:xfrm>
            <a:off x="106200" y="539640"/>
            <a:ext cx="6589800" cy="819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5.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Vigne meurtrie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empourpre le pressoir,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le péché ne lèse plus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tes rameaux,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Vigne de gloire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riche en vin nouveau.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br>
              <a:rPr sz="32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"/>
          <p:cNvSpPr/>
          <p:nvPr/>
        </p:nvSpPr>
        <p:spPr>
          <a:xfrm>
            <a:off x="144360" y="468360"/>
            <a:ext cx="6713640" cy="67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la route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dont le monde garde faim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la douleur et dans l'effort chaque jour,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la route,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sois notre secours.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"/>
          <p:cNvSpPr/>
          <p:nvPr/>
        </p:nvSpPr>
        <p:spPr>
          <a:xfrm>
            <a:off x="100080" y="541440"/>
            <a:ext cx="6713640" cy="74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7 .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Vigne du Père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où mûrit un fruit divin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paraîtra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Vendangeur à la fin,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Qu'auprès du Père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buvions ce vin.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ustomShape 15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1" name="CustomShape 16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L’amour de Dieu est grand comme ça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L’amour de Dieu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ça.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Il est pour toi,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il est pour moi, Alléluia !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7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3" name="CustomShape 18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6111"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134"/>
              </a:spcAft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4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Que je sois assis,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que je sois debout,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en train de sourire,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en train de pleurer,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Dieu me regarde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et il m’aime comme ça.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Ref.</a:t>
            </a: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 : L’amour de Dieu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ça.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Il est pour toi, il est pour moi, Alléluia !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9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CustomShape 20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8333"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Quand je joue au foot,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ou bien du piano,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que je gratte la guitare,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ou bien fais dodo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Dieu me regarde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et il m’aime comme ça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Ref.</a:t>
            </a: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L’amour de Dieu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ça.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Il est pour toi, il est pour moi, Alléluia !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2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" name="CustomShape 2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3333"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Si j’fais une bêtise,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j’dois pas la cacher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mais de tout mon cœur demander pardon.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Dieu me regarde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et il m’aime comme ça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Ref.</a:t>
            </a: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L’amour de Dieu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ça,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est grand comme ça.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Il est pour toi, il est pour moi, Alléluia !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0"/>
          <p:cNvSpPr/>
          <p:nvPr/>
        </p:nvSpPr>
        <p:spPr>
          <a:xfrm>
            <a:off x="-81360" y="731520"/>
            <a:ext cx="7027920" cy="78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  <a:hlinkClick r:id="rId1"/>
              </a:rPr>
              <a:t>COMME UN SOLEIL</a:t>
            </a:r>
            <a:br>
              <a:rPr sz="1800"/>
            </a:br>
            <a:r>
              <a:rPr b="0" lang="fr-BE" sz="1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mme un soleil comme une éclaircie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Comme une fleur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l'on cueille entre les orties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doit venir comme vient le beau temps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doit venir comme vient le printemps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Demandez-moi tout ce que vous voulez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sans regret je vous le donne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Mais dites-moi où je le trouverai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qui comprendra celui qui me dira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Où que tu ailles je vais avec toi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Quelque soit le chemin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je te suis pas à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s'il m'arrivait alors de tomber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lui qui me relèverait.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"/>
          <p:cNvSpPr txBox="1"/>
          <p:nvPr/>
        </p:nvSpPr>
        <p:spPr>
          <a:xfrm>
            <a:off x="72000" y="-47520"/>
            <a:ext cx="6624000" cy="1376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2600" spc="-1" strike="noStrike" u="sng">
                <a:solidFill>
                  <a:srgbClr val="ffffff"/>
                </a:solidFill>
                <a:uFillTx/>
                <a:latin typeface="Arial"/>
              </a:rPr>
              <a:t>Prière commune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 : 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Nos vies sont parfois comme un désert. 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Nos existences comme un pays aride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Mais tu viens, Seigneur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rendre espoirs et nous crions de joie.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Tu viens ouvrir les yeux des aveugles 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et les oreilles des sourds-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les boiteux bondit comme le cerf.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Ta venue prochaine nous met en joie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et nous renouvelle déjà-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Donne nous de rester acteurs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de ce qui est en jeu et en train de s’écrire.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Éveille en nous l’attention aux  personnes plus fragiles.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Sois notre force et notre soutien. 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AMEN</a:t>
            </a:r>
            <a:endParaRPr b="1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"/>
          <p:cNvSpPr txBox="1"/>
          <p:nvPr/>
        </p:nvSpPr>
        <p:spPr>
          <a:xfrm>
            <a:off x="72000" y="-47520"/>
            <a:ext cx="6624000" cy="1376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i="1" lang="fr-BE" sz="2600" spc="-1" strike="noStrike" u="sng">
                <a:solidFill>
                  <a:srgbClr val="ffffff"/>
                </a:solidFill>
                <a:uFillTx/>
                <a:latin typeface="Arial"/>
              </a:rPr>
              <a:t>Annonces</a:t>
            </a:r>
            <a:r>
              <a:rPr b="1" i="1" lang="fr-BE" sz="2600" spc="-1" strike="noStrike">
                <a:solidFill>
                  <a:srgbClr val="ffffff"/>
                </a:solidFill>
                <a:latin typeface="Arial"/>
              </a:rPr>
              <a:t>  :</a:t>
            </a:r>
            <a:endParaRPr b="1" i="1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1" i="1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- Vendredi 19 décembre de 19h à 20h30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- Groupe d’approfondissement de la foi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chez Baudouin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Bienvenue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600" spc="-1" strike="noStrike">
                <a:solidFill>
                  <a:srgbClr val="ffffff"/>
                </a:solidFill>
                <a:latin typeface="Arial"/>
              </a:rPr>
              <a:t>- Café pour TOUS à l’issue de cette messe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Image 1" descr=""/>
          <p:cNvPicPr/>
          <p:nvPr/>
        </p:nvPicPr>
        <p:blipFill>
          <a:blip r:embed="rId1"/>
          <a:stretch/>
        </p:blipFill>
        <p:spPr>
          <a:xfrm>
            <a:off x="-30960" y="1189440"/>
            <a:ext cx="6855480" cy="6762600"/>
          </a:xfrm>
          <a:prstGeom prst="rect">
            <a:avLst/>
          </a:prstGeom>
          <a:ln w="0">
            <a:noFill/>
          </a:ln>
        </p:spPr>
      </p:pic>
      <p:pic>
        <p:nvPicPr>
          <p:cNvPr id="731" name="Image 2" descr=""/>
          <p:cNvPicPr/>
          <p:nvPr/>
        </p:nvPicPr>
        <p:blipFill>
          <a:blip r:embed="rId2"/>
          <a:srcRect l="64526" t="76274" r="6355" b="0"/>
          <a:stretch/>
        </p:blipFill>
        <p:spPr>
          <a:xfrm>
            <a:off x="3861000" y="1234440"/>
            <a:ext cx="2971440" cy="1678680"/>
          </a:xfrm>
          <a:prstGeom prst="rect">
            <a:avLst/>
          </a:prstGeom>
          <a:ln w="0">
            <a:noFill/>
          </a:ln>
        </p:spPr>
      </p:pic>
      <p:pic>
        <p:nvPicPr>
          <p:cNvPr id="732" name="Image 3" descr=""/>
          <p:cNvPicPr/>
          <p:nvPr/>
        </p:nvPicPr>
        <p:blipFill>
          <a:blip r:embed="rId3"/>
          <a:stretch/>
        </p:blipFill>
        <p:spPr>
          <a:xfrm>
            <a:off x="3861000" y="6084000"/>
            <a:ext cx="2827440" cy="232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CustomShape 23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4" name="CustomShape 24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5" name="CustomShape 25"/>
          <p:cNvSpPr/>
          <p:nvPr/>
        </p:nvSpPr>
        <p:spPr>
          <a:xfrm>
            <a:off x="765000" y="2124000"/>
            <a:ext cx="5327280" cy="268380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3800"/>
              <a:gd name="textAreaBottom" fmla="*/ 2684160 h 2683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6" name="CustomShape 26"/>
          <p:cNvSpPr/>
          <p:nvPr/>
        </p:nvSpPr>
        <p:spPr>
          <a:xfrm>
            <a:off x="0" y="971640"/>
            <a:ext cx="6839640" cy="456480"/>
          </a:xfrm>
          <a:custGeom>
            <a:avLst/>
            <a:gdLst>
              <a:gd name="textAreaLeft" fmla="*/ 0 w 6839640"/>
              <a:gd name="textAreaRight" fmla="*/ 6840000 w 683964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7" name="CustomShape 27"/>
          <p:cNvSpPr/>
          <p:nvPr/>
        </p:nvSpPr>
        <p:spPr>
          <a:xfrm>
            <a:off x="0" y="355680"/>
            <a:ext cx="6857280" cy="6674040"/>
          </a:xfrm>
          <a:custGeom>
            <a:avLst/>
            <a:gdLst>
              <a:gd name="textAreaLeft" fmla="*/ 0 w 6857280"/>
              <a:gd name="textAreaRight" fmla="*/ 6857640 w 6857280"/>
              <a:gd name="textAreaTop" fmla="*/ 0 h 6674040"/>
              <a:gd name="textAreaBottom" fmla="*/ 6674400 h 6674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AUBE NOUVELLE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(E130)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1 - Aube nouvelle,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notre nuit,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sauver son peuple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venir.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Joie pour les pauvres,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fête aujourd'hui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faut préparer la route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Seigneur.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faut préparer la route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Seigneur.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CustomShape 29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9" name="CustomShape 30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0" name="CustomShape 31"/>
          <p:cNvSpPr/>
          <p:nvPr/>
        </p:nvSpPr>
        <p:spPr>
          <a:xfrm>
            <a:off x="765000" y="2124000"/>
            <a:ext cx="5327280" cy="268380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3800"/>
              <a:gd name="textAreaBottom" fmla="*/ 2684160 h 2683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1" name="CustomShape 32"/>
          <p:cNvSpPr/>
          <p:nvPr/>
        </p:nvSpPr>
        <p:spPr>
          <a:xfrm>
            <a:off x="0" y="971640"/>
            <a:ext cx="6839640" cy="456480"/>
          </a:xfrm>
          <a:custGeom>
            <a:avLst/>
            <a:gdLst>
              <a:gd name="textAreaLeft" fmla="*/ 0 w 6839640"/>
              <a:gd name="textAreaRight" fmla="*/ 6840000 w 683964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2" name="CustomShape 33"/>
          <p:cNvSpPr/>
          <p:nvPr/>
        </p:nvSpPr>
        <p:spPr>
          <a:xfrm>
            <a:off x="0" y="355680"/>
            <a:ext cx="6857280" cy="8379720"/>
          </a:xfrm>
          <a:custGeom>
            <a:avLst/>
            <a:gdLst>
              <a:gd name="textAreaLeft" fmla="*/ 0 w 6857280"/>
              <a:gd name="textAreaRight" fmla="*/ 6857640 w 6857280"/>
              <a:gd name="textAreaTop" fmla="*/ 0 h 8379720"/>
              <a:gd name="textAreaBottom" fmla="*/ 8380080 h 8379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Bonne nouvelle,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cris et chansons.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sauver son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venir.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Voix qui s'élève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nos déserts.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faut préparer la route au Seigneur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3 - Terre nouvelle, monde nouveau.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sauver son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venir 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Paix sur la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Ciel parmi nous.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faut préparer la route au Seigneur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72000" y="395280"/>
            <a:ext cx="6695280" cy="39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A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maintenant disponibles une semaine avant la messe sur :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4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8200" cy="539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1"/>
          <p:cNvSpPr/>
          <p:nvPr/>
        </p:nvSpPr>
        <p:spPr>
          <a:xfrm>
            <a:off x="-45000" y="149400"/>
            <a:ext cx="7027920" cy="84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Comme un soleil comme une éclaircie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Comme une fleur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l'on cueille entre les orties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doit venir comme vient le beau temps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doit venir comme vient le printemps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Demandez-moi tout ce que vous voulez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 ne plus jamais voir personne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 renoncer aux parfums de l’été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Aux accords de guitare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aux fumées de la gloire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Demandez-moi de ne plus croire en rien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Pourvu que je le voie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au bout de mon chemin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Demandez-moi tout ce que vous voulez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Mais dites-moi où le trouver.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2"/>
          <p:cNvSpPr/>
          <p:nvPr/>
        </p:nvSpPr>
        <p:spPr>
          <a:xfrm>
            <a:off x="-45000" y="149400"/>
            <a:ext cx="7027920" cy="38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Comme un soleil comme une éclaircie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Comme une fleur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l'on cueille entre les orties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doit venir comme vient le beau temps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doit venir comme vient le printemps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ustomShape 7"/>
          <p:cNvSpPr/>
          <p:nvPr/>
        </p:nvSpPr>
        <p:spPr>
          <a:xfrm>
            <a:off x="360000" y="395280"/>
            <a:ext cx="6494040" cy="84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Berger de toute humanité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(G 310-1)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chercher ceux qui étaient perdus.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9915</TotalTime>
  <Application>LibreOffice/24.2.0.3$Windows_X86_64 LibreOffice_project/da48488a73ddd66ea24cf16bbc4f7b9c08e9bea1</Application>
  <AppVersion>15.0000</AppVersion>
  <Words>709</Words>
  <Paragraphs>331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2025-12-07T19:19:16Z</dcterms:modified>
  <cp:revision>170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6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47</vt:i4>
  </property>
</Properties>
</file>