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embeddings/oleObject1.docx" ContentType="application/vnd.openxmlformats-officedocument.wordprocessingml.document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media/image1.wmf" ContentType="image/x-wmf"/>
  <Override PartName="/ppt/media/image4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6.jpeg" ContentType="image/jpeg"/>
  <Override PartName="/ppt/media/image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</p:sldMasterIdLst>
  <p:notesMasterIdLst>
    <p:notesMasterId r:id="rId52"/>
  </p:notesMasterIdLst>
  <p:sldIdLst>
    <p:sldId id="256" r:id="rId53"/>
    <p:sldId id="257" r:id="rId54"/>
    <p:sldId id="258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  <p:sldId id="267" r:id="rId64"/>
    <p:sldId id="268" r:id="rId65"/>
    <p:sldId id="269" r:id="rId66"/>
    <p:sldId id="270" r:id="rId67"/>
    <p:sldId id="271" r:id="rId68"/>
    <p:sldId id="272" r:id="rId69"/>
    <p:sldId id="273" r:id="rId70"/>
    <p:sldId id="274" r:id="rId71"/>
    <p:sldId id="275" r:id="rId72"/>
    <p:sldId id="276" r:id="rId73"/>
    <p:sldId id="277" r:id="rId74"/>
    <p:sldId id="278" r:id="rId75"/>
    <p:sldId id="279" r:id="rId76"/>
    <p:sldId id="280" r:id="rId77"/>
    <p:sldId id="281" r:id="rId78"/>
    <p:sldId id="282" r:id="rId79"/>
    <p:sldId id="283" r:id="rId80"/>
    <p:sldId id="284" r:id="rId81"/>
    <p:sldId id="285" r:id="rId82"/>
    <p:sldId id="286" r:id="rId83"/>
    <p:sldId id="287" r:id="rId84"/>
    <p:sldId id="288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296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309" r:id="rId106"/>
    <p:sldId id="310" r:id="rId10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notesMaster" Target="notesMasters/notesMaster1.xml"/><Relationship Id="rId53" Type="http://schemas.openxmlformats.org/officeDocument/2006/relationships/slide" Target="slides/slide1.xml"/><Relationship Id="rId54" Type="http://schemas.openxmlformats.org/officeDocument/2006/relationships/slide" Target="slides/slide2.xml"/><Relationship Id="rId55" Type="http://schemas.openxmlformats.org/officeDocument/2006/relationships/slide" Target="slides/slide3.xml"/><Relationship Id="rId56" Type="http://schemas.openxmlformats.org/officeDocument/2006/relationships/slide" Target="slides/slide4.xml"/><Relationship Id="rId57" Type="http://schemas.openxmlformats.org/officeDocument/2006/relationships/slide" Target="slides/slide5.xml"/><Relationship Id="rId58" Type="http://schemas.openxmlformats.org/officeDocument/2006/relationships/slide" Target="slides/slide6.xml"/><Relationship Id="rId59" Type="http://schemas.openxmlformats.org/officeDocument/2006/relationships/slide" Target="slides/slide7.xml"/><Relationship Id="rId60" Type="http://schemas.openxmlformats.org/officeDocument/2006/relationships/slide" Target="slides/slide8.xml"/><Relationship Id="rId61" Type="http://schemas.openxmlformats.org/officeDocument/2006/relationships/slide" Target="slides/slide9.xml"/><Relationship Id="rId62" Type="http://schemas.openxmlformats.org/officeDocument/2006/relationships/slide" Target="slides/slide10.xml"/><Relationship Id="rId63" Type="http://schemas.openxmlformats.org/officeDocument/2006/relationships/slide" Target="slides/slide11.xml"/><Relationship Id="rId64" Type="http://schemas.openxmlformats.org/officeDocument/2006/relationships/slide" Target="slides/slide12.xml"/><Relationship Id="rId65" Type="http://schemas.openxmlformats.org/officeDocument/2006/relationships/slide" Target="slides/slide13.xml"/><Relationship Id="rId66" Type="http://schemas.openxmlformats.org/officeDocument/2006/relationships/slide" Target="slides/slide14.xml"/><Relationship Id="rId67" Type="http://schemas.openxmlformats.org/officeDocument/2006/relationships/slide" Target="slides/slide15.xml"/><Relationship Id="rId68" Type="http://schemas.openxmlformats.org/officeDocument/2006/relationships/slide" Target="slides/slide16.xml"/><Relationship Id="rId69" Type="http://schemas.openxmlformats.org/officeDocument/2006/relationships/slide" Target="slides/slide17.xml"/><Relationship Id="rId70" Type="http://schemas.openxmlformats.org/officeDocument/2006/relationships/slide" Target="slides/slide18.xml"/><Relationship Id="rId71" Type="http://schemas.openxmlformats.org/officeDocument/2006/relationships/slide" Target="slides/slide19.xml"/><Relationship Id="rId72" Type="http://schemas.openxmlformats.org/officeDocument/2006/relationships/slide" Target="slides/slide20.xml"/><Relationship Id="rId73" Type="http://schemas.openxmlformats.org/officeDocument/2006/relationships/slide" Target="slides/slide21.xml"/><Relationship Id="rId74" Type="http://schemas.openxmlformats.org/officeDocument/2006/relationships/slide" Target="slides/slide22.xml"/><Relationship Id="rId75" Type="http://schemas.openxmlformats.org/officeDocument/2006/relationships/slide" Target="slides/slide23.xml"/><Relationship Id="rId76" Type="http://schemas.openxmlformats.org/officeDocument/2006/relationships/slide" Target="slides/slide24.xml"/><Relationship Id="rId77" Type="http://schemas.openxmlformats.org/officeDocument/2006/relationships/slide" Target="slides/slide25.xml"/><Relationship Id="rId78" Type="http://schemas.openxmlformats.org/officeDocument/2006/relationships/slide" Target="slides/slide26.xml"/><Relationship Id="rId79" Type="http://schemas.openxmlformats.org/officeDocument/2006/relationships/slide" Target="slides/slide27.xml"/><Relationship Id="rId80" Type="http://schemas.openxmlformats.org/officeDocument/2006/relationships/slide" Target="slides/slide28.xml"/><Relationship Id="rId81" Type="http://schemas.openxmlformats.org/officeDocument/2006/relationships/slide" Target="slides/slide29.xml"/><Relationship Id="rId82" Type="http://schemas.openxmlformats.org/officeDocument/2006/relationships/slide" Target="slides/slide30.xml"/><Relationship Id="rId83" Type="http://schemas.openxmlformats.org/officeDocument/2006/relationships/slide" Target="slides/slide31.xml"/><Relationship Id="rId84" Type="http://schemas.openxmlformats.org/officeDocument/2006/relationships/slide" Target="slides/slide32.xml"/><Relationship Id="rId85" Type="http://schemas.openxmlformats.org/officeDocument/2006/relationships/slide" Target="slides/slide33.xml"/><Relationship Id="rId86" Type="http://schemas.openxmlformats.org/officeDocument/2006/relationships/slide" Target="slides/slide34.xml"/><Relationship Id="rId87" Type="http://schemas.openxmlformats.org/officeDocument/2006/relationships/slide" Target="slides/slide35.xml"/><Relationship Id="rId88" Type="http://schemas.openxmlformats.org/officeDocument/2006/relationships/slide" Target="slides/slide36.xml"/><Relationship Id="rId89" Type="http://schemas.openxmlformats.org/officeDocument/2006/relationships/slide" Target="slides/slide37.xml"/><Relationship Id="rId90" Type="http://schemas.openxmlformats.org/officeDocument/2006/relationships/slide" Target="slides/slide38.xml"/><Relationship Id="rId91" Type="http://schemas.openxmlformats.org/officeDocument/2006/relationships/slide" Target="slides/slide39.xml"/><Relationship Id="rId92" Type="http://schemas.openxmlformats.org/officeDocument/2006/relationships/slide" Target="slides/slide40.xml"/><Relationship Id="rId93" Type="http://schemas.openxmlformats.org/officeDocument/2006/relationships/slide" Target="slides/slide41.xml"/><Relationship Id="rId94" Type="http://schemas.openxmlformats.org/officeDocument/2006/relationships/slide" Target="slides/slide42.xml"/><Relationship Id="rId95" Type="http://schemas.openxmlformats.org/officeDocument/2006/relationships/slide" Target="slides/slide43.xml"/><Relationship Id="rId96" Type="http://schemas.openxmlformats.org/officeDocument/2006/relationships/slide" Target="slides/slide44.xml"/><Relationship Id="rId97" Type="http://schemas.openxmlformats.org/officeDocument/2006/relationships/slide" Target="slides/slide45.xml"/><Relationship Id="rId98" Type="http://schemas.openxmlformats.org/officeDocument/2006/relationships/slide" Target="slides/slide46.xml"/><Relationship Id="rId99" Type="http://schemas.openxmlformats.org/officeDocument/2006/relationships/slide" Target="slides/slide47.xml"/><Relationship Id="rId100" Type="http://schemas.openxmlformats.org/officeDocument/2006/relationships/slide" Target="slides/slide48.xml"/><Relationship Id="rId101" Type="http://schemas.openxmlformats.org/officeDocument/2006/relationships/slide" Target="slides/slide49.xml"/><Relationship Id="rId102" Type="http://schemas.openxmlformats.org/officeDocument/2006/relationships/slide" Target="slides/slide50.xml"/><Relationship Id="rId103" Type="http://schemas.openxmlformats.org/officeDocument/2006/relationships/slide" Target="slides/slide51.xml"/><Relationship Id="rId104" Type="http://schemas.openxmlformats.org/officeDocument/2006/relationships/slide" Target="slides/slide52.xml"/><Relationship Id="rId105" Type="http://schemas.openxmlformats.org/officeDocument/2006/relationships/slide" Target="slides/slide53.xml"/><Relationship Id="rId106" Type="http://schemas.openxmlformats.org/officeDocument/2006/relationships/slide" Target="slides/slide54.xml"/><Relationship Id="rId107" Type="http://schemas.openxmlformats.org/officeDocument/2006/relationships/slide" Target="slides/slide55.xml"/><Relationship Id="rId10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8FC88F1-9EA3-4253-9A36-B40A79BFC8B6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1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1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1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1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1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2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2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2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2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2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3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3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0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0" y="2011320"/>
            <a:ext cx="6856200" cy="1920960"/>
          </a:xfrm>
          <a:custGeom>
            <a:avLst/>
            <a:gdLst>
              <a:gd name="textAreaLeft" fmla="*/ 0 w 6856200"/>
              <a:gd name="textAreaRight" fmla="*/ 6856560 w 6856200"/>
              <a:gd name="textAreaTop" fmla="*/ 0 h 1920960"/>
              <a:gd name="textAreaBottom" fmla="*/ 1921320 h 1920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de la Sainte Famille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28/12/2025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17" name=""/>
          <p:cNvGraphicFramePr/>
          <p:nvPr/>
        </p:nvGraphicFramePr>
        <p:xfrm>
          <a:off x="0" y="3960000"/>
          <a:ext cx="6856200" cy="50742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3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3960000"/>
                    <a:ext cx="6856200" cy="5074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144000" y="192960"/>
            <a:ext cx="6552000" cy="71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(Cathédrale)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Kyrie, Kyrie Eleison,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Kyrie, Kyrie,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Christe, Christe, Christe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Christe, Christe, Christe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Kyrie, Kyrie EleisonEleison.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Kyrie, Kyrie, Kyrie Eleison.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2637000" y="3852720"/>
            <a:ext cx="3330360" cy="455400"/>
          </a:xfrm>
          <a:custGeom>
            <a:avLst/>
            <a:gdLst>
              <a:gd name="textAreaLeft" fmla="*/ 0 w 3330360"/>
              <a:gd name="textAreaRight" fmla="*/ 3330720 w 333036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3357720" y="4376880"/>
            <a:ext cx="522000" cy="455400"/>
          </a:xfrm>
          <a:custGeom>
            <a:avLst/>
            <a:gdLst>
              <a:gd name="textAreaLeft" fmla="*/ 0 w 522000"/>
              <a:gd name="textAreaRight" fmla="*/ 522360 w 52200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CustomShape 4"/>
          <p:cNvSpPr/>
          <p:nvPr/>
        </p:nvSpPr>
        <p:spPr>
          <a:xfrm>
            <a:off x="-550800" y="1928880"/>
            <a:ext cx="182160" cy="455400"/>
          </a:xfrm>
          <a:custGeom>
            <a:avLst/>
            <a:gdLst>
              <a:gd name="textAreaLeft" fmla="*/ 0 w 182160"/>
              <a:gd name="textAreaRight" fmla="*/ 182520 w 18216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"/>
          <p:cNvSpPr/>
          <p:nvPr/>
        </p:nvSpPr>
        <p:spPr>
          <a:xfrm>
            <a:off x="169920" y="501480"/>
            <a:ext cx="6597720" cy="82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Arial"/>
              </a:rPr>
              <a:t>GLOIRE A DIEU  F 156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Gloire à Dieu, paix aux hommes,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Joie du ciel sur la terre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1. Pour tes merveilles, Seigneur Dieu,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Ton peuple te rend grâce :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Ami des hommes sois béni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Pour ton règne qui vient 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A toi les chants de fête,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Par ton Fils bien aimé, dans l’Esprit.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2. Sauveur du monde, Jésus Christ,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Écoute nos prières :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Agneau de Dieu vainqueur du mal,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Sauve-nous du péché 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Dieu Saint, splendeur du Père,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Dieu vivant, le Très Haut le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"/>
          <p:cNvSpPr/>
          <p:nvPr/>
        </p:nvSpPr>
        <p:spPr>
          <a:xfrm>
            <a:off x="144360" y="3456000"/>
            <a:ext cx="6597720" cy="15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Tx/>
                <a:latin typeface="Arial"/>
              </a:rPr>
              <a:t>Refrain :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Gloire à Dieu, paix aux hommes,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8400"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Joie du ciel sur la terre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3357720" y="3708360"/>
            <a:ext cx="182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0" y="576000"/>
            <a:ext cx="6696000" cy="72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PSAUME 127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HEUREUX QUI CRAINT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MARCHE SELON SES VOIES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Heureux qui craint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marche selon ses voies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te nourriras du travail de tes mains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Heureux es-tu ! À toi, le bonheur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Ta femme sera dans ta maison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 une vigne généreuse,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tes fils, autour de la table,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comme des plants d’olivier.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Voilà comment sera béni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l’homme qui craint le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Sion, que le Seigneur te bénisse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verras le bonheur de Jérusalem tous les jours de ta vie.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335400" y="4343400"/>
            <a:ext cx="182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" descr=""/>
          <p:cNvPicPr/>
          <p:nvPr/>
        </p:nvPicPr>
        <p:blipFill>
          <a:blip r:embed="rId1"/>
          <a:stretch/>
        </p:blipFill>
        <p:spPr>
          <a:xfrm>
            <a:off x="-127800" y="1977840"/>
            <a:ext cx="7111800" cy="45352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-79200" y="324000"/>
            <a:ext cx="6962400" cy="7378200"/>
          </a:xfrm>
          <a:prstGeom prst="rect">
            <a:avLst/>
          </a:prstGeom>
          <a:ln w="0">
            <a:noFill/>
          </a:ln>
        </p:spPr>
      </p:pic>
      <p:sp>
        <p:nvSpPr>
          <p:cNvPr id="342" name="CustomShape 1"/>
          <p:cNvSpPr/>
          <p:nvPr/>
        </p:nvSpPr>
        <p:spPr>
          <a:xfrm>
            <a:off x="-124560" y="7947000"/>
            <a:ext cx="7000200" cy="762120"/>
          </a:xfrm>
          <a:custGeom>
            <a:avLst/>
            <a:gdLst>
              <a:gd name="textAreaLeft" fmla="*/ 0 w 7000200"/>
              <a:gd name="textAreaRight" fmla="*/ 7000560 w 7000200"/>
              <a:gd name="textAreaTop" fmla="*/ 0 h 762120"/>
              <a:gd name="textAreaBottom" fmla="*/ 762480 h 762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« La famille, lieu premier d’humanisation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(Jean Paul II)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6856920" cy="943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336840" y="4344840"/>
            <a:ext cx="182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257040" y="645840"/>
            <a:ext cx="6340320" cy="85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"/>
          <p:cNvSpPr/>
          <p:nvPr/>
        </p:nvSpPr>
        <p:spPr>
          <a:xfrm>
            <a:off x="503280" y="2019240"/>
            <a:ext cx="5904000" cy="49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Intentions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Dieu de bonté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Notre Père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Entends, entends nos prières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50760" y="612000"/>
            <a:ext cx="6733800" cy="86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Marie savais-tu ?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1. 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Marcherait sur les eaux 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ferait naître à nouveau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aussi là pour toi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cet enfant dans tes bras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 jour te sauvera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100080" y="1154520"/>
            <a:ext cx="6683760" cy="68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2. 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Enseignerait les sages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Calmerait les orages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Serait béni des cieux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Quand tu embrassais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son visage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embrassais ton Dieu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576000" y="742680"/>
            <a:ext cx="5564880" cy="78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 u="sng">
                <a:solidFill>
                  <a:srgbClr val="ffffff"/>
                </a:solidFill>
                <a:uFillTx/>
                <a:latin typeface="Arial"/>
              </a:rPr>
              <a:t>Pont :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sourd entend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mort sort du tombeau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boiteux danse,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muet chante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Les merveilles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sourd entend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mort sort du tombeau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boiteux danse,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muet chante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Les merveilles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404640" y="2268360"/>
            <a:ext cx="6048720" cy="15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765000" y="2124000"/>
            <a:ext cx="5328000" cy="26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525600" y="2124000"/>
            <a:ext cx="580536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331920" y="1692360"/>
            <a:ext cx="6192720" cy="381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14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144360" y="1209240"/>
            <a:ext cx="6683760" cy="60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4 - Marie, savais-tu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Roi de la création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Régnerait sur les nations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infiniment grand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cet enfant dans tes bras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le Dieu tout puissant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0" y="2300400"/>
            <a:ext cx="7099200" cy="470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336840" y="3714840"/>
            <a:ext cx="182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"/>
          <p:cNvSpPr txBox="1"/>
          <p:nvPr/>
        </p:nvSpPr>
        <p:spPr>
          <a:xfrm>
            <a:off x="216000" y="792000"/>
            <a:ext cx="6480000" cy="911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SAINT, LE DIEU DE L’UNIVERS (C178)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Saint est le Seigneur, le Dieu de l’univers,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 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 de ta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 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Qu’il soit béni au nom du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est, qui était et qui vient.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 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130320" y="1008000"/>
            <a:ext cx="6595560" cy="694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CHRIST EST VENU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 99)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Anamnèse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venu, Christ est 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a souffert, Christ est mort,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est ressuscité. Christ est vivant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reviendra, Christ est là,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Christ reviendra, Christ est là.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30320" y="1376640"/>
            <a:ext cx="6595560" cy="77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sur la terre comme au ciel.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 notre pain de ce jour.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à ceux qui nous ont offensés.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 entrer en tentation, </a:t>
            </a: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 nous du mal.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la Puissance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la Gloire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CustomShape 5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30320" y="144000"/>
            <a:ext cx="6595560" cy="9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 DIT DE MOZART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 qui enlèves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péché du monde,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nous, Seigneur. (bis)</a:t>
            </a:r>
            <a:br>
              <a:rPr sz="2800"/>
            </a:b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Agneau de Dieu qui enlèves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péché du monde,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nous, Seigneur. (bis)</a:t>
            </a:r>
            <a:br>
              <a:rPr sz="2800"/>
            </a:b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Agneau de Dieu qui enlèves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péché du monde,</a:t>
            </a:r>
            <a:br>
              <a:rPr sz="2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Paix, Seigneur.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368280" y="2124000"/>
            <a:ext cx="6119640" cy="455400"/>
          </a:xfrm>
          <a:custGeom>
            <a:avLst/>
            <a:gdLst>
              <a:gd name="textAreaLeft" fmla="*/ 0 w 6119640"/>
              <a:gd name="textAreaRight" fmla="*/ 6120000 w 6119640"/>
              <a:gd name="textAreaTop" fmla="*/ 0 h 455400"/>
              <a:gd name="textAreaBottom" fmla="*/ 455760 h 455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404640" y="2268360"/>
            <a:ext cx="6046920" cy="1570320"/>
          </a:xfrm>
          <a:custGeom>
            <a:avLst/>
            <a:gdLst>
              <a:gd name="textAreaLeft" fmla="*/ 0 w 6046920"/>
              <a:gd name="textAreaRight" fmla="*/ 6047280 w 604692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765000" y="2124000"/>
            <a:ext cx="5326200" cy="2682720"/>
          </a:xfrm>
          <a:custGeom>
            <a:avLst/>
            <a:gdLst>
              <a:gd name="textAreaLeft" fmla="*/ 0 w 5326200"/>
              <a:gd name="textAreaRight" fmla="*/ 5326560 w 5326200"/>
              <a:gd name="textAreaTop" fmla="*/ 0 h 2682720"/>
              <a:gd name="textAreaBottom" fmla="*/ 2683080 h 26827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525600" y="2124000"/>
            <a:ext cx="5803560" cy="3238920"/>
          </a:xfrm>
          <a:custGeom>
            <a:avLst/>
            <a:gdLst>
              <a:gd name="textAreaLeft" fmla="*/ 0 w 5803560"/>
              <a:gd name="textAreaRight" fmla="*/ 5803920 w 5803560"/>
              <a:gd name="textAreaTop" fmla="*/ 0 h 3238920"/>
              <a:gd name="textAreaBottom" fmla="*/ 3239280 h 3238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331920" y="1692360"/>
            <a:ext cx="6190920" cy="3795120"/>
          </a:xfrm>
          <a:custGeom>
            <a:avLst/>
            <a:gdLst>
              <a:gd name="textAreaLeft" fmla="*/ 0 w 6190920"/>
              <a:gd name="textAreaRight" fmla="*/ 6191280 w 6190920"/>
              <a:gd name="textAreaTop" fmla="*/ 0 h 3795120"/>
              <a:gd name="textAreaBottom" fmla="*/ 3795480 h 3795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0" y="1763640"/>
            <a:ext cx="6962400" cy="73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"/>
          <p:cNvGraphicFramePr/>
          <p:nvPr/>
        </p:nvGraphicFramePr>
        <p:xfrm>
          <a:off x="-100080" y="3083040"/>
          <a:ext cx="7099200" cy="58798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3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100080" y="3083040"/>
                    <a:ext cx="7099200" cy="58798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" descr=""/>
          <p:cNvPicPr/>
          <p:nvPr/>
        </p:nvPicPr>
        <p:blipFill>
          <a:blip r:embed="rId1"/>
          <a:stretch/>
        </p:blipFill>
        <p:spPr>
          <a:xfrm>
            <a:off x="30240" y="-252360"/>
            <a:ext cx="6852960" cy="9430920"/>
          </a:xfrm>
          <a:prstGeom prst="rect">
            <a:avLst/>
          </a:prstGeom>
          <a:ln w="0"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-124560" y="7947000"/>
            <a:ext cx="7000200" cy="762120"/>
          </a:xfrm>
          <a:custGeom>
            <a:avLst/>
            <a:gdLst>
              <a:gd name="textAreaLeft" fmla="*/ 0 w 7000200"/>
              <a:gd name="textAreaRight" fmla="*/ 7000560 w 7000200"/>
              <a:gd name="textAreaTop" fmla="*/ 0 h 762120"/>
              <a:gd name="textAreaBottom" fmla="*/ 762480 h 762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« La famille, lieu premier d’humanisation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0000"/>
                </a:solidFill>
                <a:latin typeface="Cambria"/>
                <a:ea typeface="DejaVu Sans"/>
              </a:rPr>
              <a:t>(Jean Paul II)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8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0" name="CustomShape 6"/>
          <p:cNvSpPr/>
          <p:nvPr/>
        </p:nvSpPr>
        <p:spPr>
          <a:xfrm>
            <a:off x="144000" y="216000"/>
            <a:ext cx="6839280" cy="85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rompu pour cette route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l’attendais, et le voici.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7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2" name="CustomShape 9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0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4" name="CustomShape 11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2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6" name="CustomShape 13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"/>
          <p:cNvSpPr/>
          <p:nvPr/>
        </p:nvSpPr>
        <p:spPr>
          <a:xfrm>
            <a:off x="130320" y="505440"/>
            <a:ext cx="6597360" cy="86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A  L’IMAGE  DE  TON  AMOUR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 (D 218)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Jésus, Tu nous as dit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« Je vous laisse un commandement nouveau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Mes amis,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aimez-vous les uns les autres.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Ecoutez mes paroles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vous vivrez ».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Devant la haine, le mépris,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la guerre,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Devant les injustices,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les détresses.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indifférence,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Ô Jésus, rappelle-nous ta Parole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"/>
          <p:cNvSpPr/>
          <p:nvPr/>
        </p:nvSpPr>
        <p:spPr>
          <a:xfrm>
            <a:off x="71280" y="399600"/>
            <a:ext cx="6669360" cy="71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Fais-nous semer ton Evangile,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 de nous des artisans d’unité.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 de nous des témoins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 ton pardon,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 l’image de ton amour.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as versé ton sang sur une croix,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tous les hommes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 toutes les races,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Apprends-nous à nous réconcilier,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Car nous sommes tous enfants d’un même Père.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"/>
          <p:cNvSpPr/>
          <p:nvPr/>
        </p:nvSpPr>
        <p:spPr>
          <a:xfrm>
            <a:off x="71280" y="2043720"/>
            <a:ext cx="6669360" cy="38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Fais-nous semer ton Evangile,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 de nous des artisans d’unité.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Fais de nous des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 ton pardon,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 l’image de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" descr=""/>
          <p:cNvPicPr/>
          <p:nvPr/>
        </p:nvPicPr>
        <p:blipFill>
          <a:blip r:embed="rId1"/>
          <a:stretch/>
        </p:blipFill>
        <p:spPr>
          <a:xfrm>
            <a:off x="0" y="-1161000"/>
            <a:ext cx="6856920" cy="1030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385920" y="0"/>
            <a:ext cx="6084360" cy="91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"/>
          <p:cNvSpPr/>
          <p:nvPr/>
        </p:nvSpPr>
        <p:spPr>
          <a:xfrm>
            <a:off x="0" y="287280"/>
            <a:ext cx="6858000" cy="75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LES ANGES DANS NOS CAMPAGNES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 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(F 9)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36600" indent="-33660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Les anges dans nos campagnes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Ont entonné l’hymne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l’écho de nos montagnes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Redit ce chant mélodieux 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Ils annoncent la naissance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Du libérateur d’Israël,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Et, pleins de reconnaissance,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Chantent en ce jour solennel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0" y="287280"/>
            <a:ext cx="6858000" cy="63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12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 Cherchons tous l’heureux village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l’a vu naître sous ses toits;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Offrons lui le tendre hommage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de nos cœurs et de nos voix.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tabLst>
                <a:tab algn="l" pos="0"/>
                <a:tab algn="l" pos="341280"/>
                <a:tab algn="l" pos="789120"/>
                <a:tab algn="l" pos="1238400"/>
                <a:tab algn="l" pos="1687680"/>
                <a:tab algn="l" pos="2136600"/>
                <a:tab algn="l" pos="2585880"/>
                <a:tab algn="l" pos="3035160"/>
                <a:tab algn="l" pos="3484440"/>
                <a:tab algn="l" pos="3933720"/>
                <a:tab algn="l" pos="4383000"/>
                <a:tab algn="l" pos="4832280"/>
                <a:tab algn="l" pos="5281560"/>
                <a:tab algn="l" pos="5730840"/>
                <a:tab algn="l" pos="6180120"/>
                <a:tab algn="l" pos="6629400"/>
                <a:tab algn="l" pos="7078680"/>
                <a:tab algn="l" pos="7527960"/>
                <a:tab algn="l" pos="7977240"/>
                <a:tab algn="l" pos="8426520"/>
                <a:tab algn="l" pos="8875800"/>
                <a:tab algn="l" pos="932508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"/>
          <p:cNvSpPr/>
          <p:nvPr/>
        </p:nvSpPr>
        <p:spPr>
          <a:xfrm>
            <a:off x="0" y="503280"/>
            <a:ext cx="6807240" cy="64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4. Dans l’humilité profonde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Où Vous paraissez à nos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Vous louer, Dieu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redirons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5. Bergers, quittez vos retraites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Unissez vous à leurs concerts,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que vos tendres musettes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Fassent retentir dans les airs.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4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"/>
          <p:cNvGraphicFramePr/>
          <p:nvPr/>
        </p:nvGraphicFramePr>
        <p:xfrm>
          <a:off x="-288000" y="1584000"/>
          <a:ext cx="7270560" cy="69105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3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288000" y="1584000"/>
                    <a:ext cx="7270560" cy="6910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"/>
          <p:cNvSpPr/>
          <p:nvPr/>
        </p:nvSpPr>
        <p:spPr>
          <a:xfrm>
            <a:off x="19080" y="71280"/>
            <a:ext cx="6748560" cy="907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NÉ LE DIVIN ENFANT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né, le divin Enfant,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Jouez, hautbois, résonnez, musettes ;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né, le divin Enfant;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Chantons tous son avènement !</a:t>
            </a:r>
            <a:br>
              <a:rPr sz="3200"/>
            </a:br>
            <a:br>
              <a:rPr sz="32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1. Depuis plus de quatre mille ans,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Nous le promettaient les Prophètes;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Depuis plus de quatre mille ans,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Nous attendions cet heureux temps.</a:t>
            </a:r>
            <a:br>
              <a:rPr sz="2800"/>
            </a:b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2. Ah ! qu’il est beau,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qu'il est charmant,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Que ses grâces sont parfaites !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Ah! qu’il est beau, qu’il est charmant,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Arial"/>
              </a:rPr>
              <a:t>Qu'il est doux le divin Enfant !</a:t>
            </a:r>
            <a:br>
              <a:rPr sz="2800"/>
            </a:br>
            <a:br>
              <a:rPr sz="2800"/>
            </a:b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0" y="971640"/>
            <a:ext cx="684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0" y="90360"/>
            <a:ext cx="6858000" cy="91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né, le divin Enfant,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Jouez, hautbois,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résonnez, musettes ;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Il est ne, le divin Enfant ;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Chantons tous son avènement !</a:t>
            </a:r>
            <a:br>
              <a:rPr sz="3200"/>
            </a:b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étable est son logement,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 peu de paille, sa couchette,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Une étable est son logement,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un Dieu, quel abaissement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4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 Jésus ! O Roi tout puissant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Tout petit enfant que vous êtes,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O Jésus ! O Roi tout puissant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Régnez sur nous entièrement !</a:t>
            </a:r>
            <a:br>
              <a:rPr sz="3200"/>
            </a:b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2011-11-13T15:02:22Z</dcterms:created>
  <dc:creator>MALBROUCK Gilbert</dc:creator>
  <dc:description/>
  <dc:language>fr-BE</dc:language>
  <cp:lastModifiedBy/>
  <dcterms:modified xsi:type="dcterms:W3CDTF">2025-12-19T15:10:15Z</dcterms:modified>
  <cp:revision>66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-70107744</vt:i4>
  </property>
  <property fmtid="{D5CDD505-2E9C-101B-9397-08002B2CF9AE}" pid="3" name="_AuthorEmail">
    <vt:lpwstr>gmalbrou@gmail.com</vt:lpwstr>
  </property>
  <property fmtid="{D5CDD505-2E9C-101B-9397-08002B2CF9AE}" pid="4" name="_AuthorEmailDisplayName">
    <vt:lpwstr>gmalbrou@gmail.com</vt:lpwstr>
  </property>
  <property fmtid="{D5CDD505-2E9C-101B-9397-08002B2CF9AE}" pid="5" name="_EmailSubject">
    <vt:lpwstr>1 dim Avent année B.ppt</vt:lpwstr>
  </property>
  <property fmtid="{D5CDD505-2E9C-101B-9397-08002B2CF9AE}" pid="6" name="_ReviewingToolsShownOnce">
    <vt:lpwstr/>
  </property>
</Properties>
</file>