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notesSlides/notesSlide1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_rels/notesSlide2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63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wmf" ContentType="image/x-wmf"/>
  <Override PartName="/ppt/media/image9.jpeg" ContentType="image/jpeg"/>
  <Override PartName="/ppt/media/image10.gif" ContentType="image/gif"/>
  <Override PartName="/ppt/media/image11.jpeg" ContentType="image/jpeg"/>
  <Override PartName="/ppt/media/image12.png" ContentType="image/png"/>
  <Override PartName="/ppt/media/image13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</p:sldMasterIdLst>
  <p:notesMasterIdLst>
    <p:notesMasterId r:id="rId135"/>
  </p:notesMasterIdLst>
  <p:sldIdLst>
    <p:sldId id="256" r:id="rId136"/>
    <p:sldId id="257" r:id="rId137"/>
    <p:sldId id="258" r:id="rId138"/>
    <p:sldId id="259" r:id="rId139"/>
    <p:sldId id="260" r:id="rId140"/>
    <p:sldId id="261" r:id="rId141"/>
    <p:sldId id="262" r:id="rId142"/>
    <p:sldId id="263" r:id="rId143"/>
    <p:sldId id="264" r:id="rId144"/>
    <p:sldId id="265" r:id="rId145"/>
    <p:sldId id="266" r:id="rId146"/>
    <p:sldId id="267" r:id="rId147"/>
    <p:sldId id="268" r:id="rId148"/>
    <p:sldId id="269" r:id="rId149"/>
    <p:sldId id="270" r:id="rId150"/>
    <p:sldId id="271" r:id="rId151"/>
    <p:sldId id="272" r:id="rId152"/>
    <p:sldId id="273" r:id="rId153"/>
    <p:sldId id="274" r:id="rId154"/>
    <p:sldId id="275" r:id="rId155"/>
    <p:sldId id="276" r:id="rId156"/>
    <p:sldId id="277" r:id="rId157"/>
    <p:sldId id="278" r:id="rId158"/>
    <p:sldId id="279" r:id="rId159"/>
    <p:sldId id="280" r:id="rId160"/>
    <p:sldId id="281" r:id="rId161"/>
    <p:sldId id="282" r:id="rId162"/>
    <p:sldId id="283" r:id="rId163"/>
    <p:sldId id="284" r:id="rId164"/>
    <p:sldId id="285" r:id="rId165"/>
    <p:sldId id="286" r:id="rId166"/>
    <p:sldId id="287" r:id="rId167"/>
    <p:sldId id="288" r:id="rId168"/>
    <p:sldId id="289" r:id="rId169"/>
    <p:sldId id="290" r:id="rId170"/>
    <p:sldId id="291" r:id="rId171"/>
    <p:sldId id="292" r:id="rId172"/>
    <p:sldId id="293" r:id="rId173"/>
    <p:sldId id="294" r:id="rId174"/>
    <p:sldId id="295" r:id="rId175"/>
    <p:sldId id="296" r:id="rId176"/>
    <p:sldId id="297" r:id="rId177"/>
    <p:sldId id="298" r:id="rId178"/>
    <p:sldId id="299" r:id="rId179"/>
    <p:sldId id="300" r:id="rId180"/>
    <p:sldId id="301" r:id="rId181"/>
    <p:sldId id="302" r:id="rId182"/>
    <p:sldId id="303" r:id="rId183"/>
    <p:sldId id="304" r:id="rId184"/>
    <p:sldId id="305" r:id="rId185"/>
    <p:sldId id="306" r:id="rId186"/>
    <p:sldId id="307" r:id="rId187"/>
    <p:sldId id="308" r:id="rId188"/>
    <p:sldId id="309" r:id="rId189"/>
    <p:sldId id="310" r:id="rId190"/>
    <p:sldId id="311" r:id="rId191"/>
    <p:sldId id="312" r:id="rId192"/>
    <p:sldId id="313" r:id="rId193"/>
    <p:sldId id="314" r:id="rId194"/>
    <p:sldId id="315" r:id="rId195"/>
    <p:sldId id="316" r:id="rId196"/>
    <p:sldId id="317" r:id="rId197"/>
    <p:sldId id="318" r:id="rId198"/>
    <p:sldId id="319" r:id="rId199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notesMaster" Target="notesMasters/notesMaster1.xml"/><Relationship Id="rId136" Type="http://schemas.openxmlformats.org/officeDocument/2006/relationships/slide" Target="slides/slide1.xml"/><Relationship Id="rId137" Type="http://schemas.openxmlformats.org/officeDocument/2006/relationships/slide" Target="slides/slide2.xml"/><Relationship Id="rId138" Type="http://schemas.openxmlformats.org/officeDocument/2006/relationships/slide" Target="slides/slide3.xml"/><Relationship Id="rId139" Type="http://schemas.openxmlformats.org/officeDocument/2006/relationships/slide" Target="slides/slide4.xml"/><Relationship Id="rId140" Type="http://schemas.openxmlformats.org/officeDocument/2006/relationships/slide" Target="slides/slide5.xml"/><Relationship Id="rId141" Type="http://schemas.openxmlformats.org/officeDocument/2006/relationships/slide" Target="slides/slide6.xml"/><Relationship Id="rId142" Type="http://schemas.openxmlformats.org/officeDocument/2006/relationships/slide" Target="slides/slide7.xml"/><Relationship Id="rId143" Type="http://schemas.openxmlformats.org/officeDocument/2006/relationships/slide" Target="slides/slide8.xml"/><Relationship Id="rId144" Type="http://schemas.openxmlformats.org/officeDocument/2006/relationships/slide" Target="slides/slide9.xml"/><Relationship Id="rId145" Type="http://schemas.openxmlformats.org/officeDocument/2006/relationships/slide" Target="slides/slide10.xml"/><Relationship Id="rId146" Type="http://schemas.openxmlformats.org/officeDocument/2006/relationships/slide" Target="slides/slide11.xml"/><Relationship Id="rId147" Type="http://schemas.openxmlformats.org/officeDocument/2006/relationships/slide" Target="slides/slide12.xml"/><Relationship Id="rId148" Type="http://schemas.openxmlformats.org/officeDocument/2006/relationships/slide" Target="slides/slide13.xml"/><Relationship Id="rId149" Type="http://schemas.openxmlformats.org/officeDocument/2006/relationships/slide" Target="slides/slide14.xml"/><Relationship Id="rId150" Type="http://schemas.openxmlformats.org/officeDocument/2006/relationships/slide" Target="slides/slide15.xml"/><Relationship Id="rId151" Type="http://schemas.openxmlformats.org/officeDocument/2006/relationships/slide" Target="slides/slide16.xml"/><Relationship Id="rId152" Type="http://schemas.openxmlformats.org/officeDocument/2006/relationships/slide" Target="slides/slide17.xml"/><Relationship Id="rId153" Type="http://schemas.openxmlformats.org/officeDocument/2006/relationships/slide" Target="slides/slide18.xml"/><Relationship Id="rId154" Type="http://schemas.openxmlformats.org/officeDocument/2006/relationships/slide" Target="slides/slide19.xml"/><Relationship Id="rId155" Type="http://schemas.openxmlformats.org/officeDocument/2006/relationships/slide" Target="slides/slide20.xml"/><Relationship Id="rId156" Type="http://schemas.openxmlformats.org/officeDocument/2006/relationships/slide" Target="slides/slide21.xml"/><Relationship Id="rId157" Type="http://schemas.openxmlformats.org/officeDocument/2006/relationships/slide" Target="slides/slide22.xml"/><Relationship Id="rId158" Type="http://schemas.openxmlformats.org/officeDocument/2006/relationships/slide" Target="slides/slide23.xml"/><Relationship Id="rId159" Type="http://schemas.openxmlformats.org/officeDocument/2006/relationships/slide" Target="slides/slide24.xml"/><Relationship Id="rId160" Type="http://schemas.openxmlformats.org/officeDocument/2006/relationships/slide" Target="slides/slide25.xml"/><Relationship Id="rId161" Type="http://schemas.openxmlformats.org/officeDocument/2006/relationships/slide" Target="slides/slide26.xml"/><Relationship Id="rId162" Type="http://schemas.openxmlformats.org/officeDocument/2006/relationships/slide" Target="slides/slide27.xml"/><Relationship Id="rId163" Type="http://schemas.openxmlformats.org/officeDocument/2006/relationships/slide" Target="slides/slide28.xml"/><Relationship Id="rId164" Type="http://schemas.openxmlformats.org/officeDocument/2006/relationships/slide" Target="slides/slide29.xml"/><Relationship Id="rId165" Type="http://schemas.openxmlformats.org/officeDocument/2006/relationships/slide" Target="slides/slide30.xml"/><Relationship Id="rId166" Type="http://schemas.openxmlformats.org/officeDocument/2006/relationships/slide" Target="slides/slide31.xml"/><Relationship Id="rId167" Type="http://schemas.openxmlformats.org/officeDocument/2006/relationships/slide" Target="slides/slide32.xml"/><Relationship Id="rId168" Type="http://schemas.openxmlformats.org/officeDocument/2006/relationships/slide" Target="slides/slide33.xml"/><Relationship Id="rId169" Type="http://schemas.openxmlformats.org/officeDocument/2006/relationships/slide" Target="slides/slide34.xml"/><Relationship Id="rId170" Type="http://schemas.openxmlformats.org/officeDocument/2006/relationships/slide" Target="slides/slide35.xml"/><Relationship Id="rId171" Type="http://schemas.openxmlformats.org/officeDocument/2006/relationships/slide" Target="slides/slide36.xml"/><Relationship Id="rId172" Type="http://schemas.openxmlformats.org/officeDocument/2006/relationships/slide" Target="slides/slide37.xml"/><Relationship Id="rId173" Type="http://schemas.openxmlformats.org/officeDocument/2006/relationships/slide" Target="slides/slide38.xml"/><Relationship Id="rId174" Type="http://schemas.openxmlformats.org/officeDocument/2006/relationships/slide" Target="slides/slide39.xml"/><Relationship Id="rId175" Type="http://schemas.openxmlformats.org/officeDocument/2006/relationships/slide" Target="slides/slide40.xml"/><Relationship Id="rId176" Type="http://schemas.openxmlformats.org/officeDocument/2006/relationships/slide" Target="slides/slide41.xml"/><Relationship Id="rId177" Type="http://schemas.openxmlformats.org/officeDocument/2006/relationships/slide" Target="slides/slide42.xml"/><Relationship Id="rId178" Type="http://schemas.openxmlformats.org/officeDocument/2006/relationships/slide" Target="slides/slide43.xml"/><Relationship Id="rId179" Type="http://schemas.openxmlformats.org/officeDocument/2006/relationships/slide" Target="slides/slide44.xml"/><Relationship Id="rId180" Type="http://schemas.openxmlformats.org/officeDocument/2006/relationships/slide" Target="slides/slide45.xml"/><Relationship Id="rId181" Type="http://schemas.openxmlformats.org/officeDocument/2006/relationships/slide" Target="slides/slide46.xml"/><Relationship Id="rId182" Type="http://schemas.openxmlformats.org/officeDocument/2006/relationships/slide" Target="slides/slide47.xml"/><Relationship Id="rId183" Type="http://schemas.openxmlformats.org/officeDocument/2006/relationships/slide" Target="slides/slide48.xml"/><Relationship Id="rId184" Type="http://schemas.openxmlformats.org/officeDocument/2006/relationships/slide" Target="slides/slide49.xml"/><Relationship Id="rId185" Type="http://schemas.openxmlformats.org/officeDocument/2006/relationships/slide" Target="slides/slide50.xml"/><Relationship Id="rId186" Type="http://schemas.openxmlformats.org/officeDocument/2006/relationships/slide" Target="slides/slide51.xml"/><Relationship Id="rId187" Type="http://schemas.openxmlformats.org/officeDocument/2006/relationships/slide" Target="slides/slide52.xml"/><Relationship Id="rId188" Type="http://schemas.openxmlformats.org/officeDocument/2006/relationships/slide" Target="slides/slide53.xml"/><Relationship Id="rId189" Type="http://schemas.openxmlformats.org/officeDocument/2006/relationships/slide" Target="slides/slide54.xml"/><Relationship Id="rId190" Type="http://schemas.openxmlformats.org/officeDocument/2006/relationships/slide" Target="slides/slide55.xml"/><Relationship Id="rId191" Type="http://schemas.openxmlformats.org/officeDocument/2006/relationships/slide" Target="slides/slide56.xml"/><Relationship Id="rId192" Type="http://schemas.openxmlformats.org/officeDocument/2006/relationships/slide" Target="slides/slide57.xml"/><Relationship Id="rId193" Type="http://schemas.openxmlformats.org/officeDocument/2006/relationships/slide" Target="slides/slide58.xml"/><Relationship Id="rId194" Type="http://schemas.openxmlformats.org/officeDocument/2006/relationships/slide" Target="slides/slide59.xml"/><Relationship Id="rId195" Type="http://schemas.openxmlformats.org/officeDocument/2006/relationships/slide" Target="slides/slide60.xml"/><Relationship Id="rId196" Type="http://schemas.openxmlformats.org/officeDocument/2006/relationships/slide" Target="slides/slide61.xml"/><Relationship Id="rId197" Type="http://schemas.openxmlformats.org/officeDocument/2006/relationships/slide" Target="slides/slide62.xml"/><Relationship Id="rId198" Type="http://schemas.openxmlformats.org/officeDocument/2006/relationships/slide" Target="slides/slide63.xml"/><Relationship Id="rId199" Type="http://schemas.openxmlformats.org/officeDocument/2006/relationships/slide" Target="slides/slide64.xml"/><Relationship Id="rId20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A7E58EC-C20C-49A3-8982-982B2ACF84F0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CustomShape 1"/>
          <p:cNvSpPr/>
          <p:nvPr/>
        </p:nvSpPr>
        <p:spPr>
          <a:xfrm>
            <a:off x="914400" y="3257640"/>
            <a:ext cx="7313040" cy="308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914400" y="3257640"/>
            <a:ext cx="7313040" cy="308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CustomShape 1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1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1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1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1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2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2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2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2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2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3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3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3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3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3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84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8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5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1.jpeg"/><Relationship Id="rId3" Type="http://schemas.openxmlformats.org/officeDocument/2006/relationships/image" Target="../media/image11.jpeg"/><Relationship Id="rId4" Type="http://schemas.openxmlformats.org/officeDocument/2006/relationships/image" Target="../media/image11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4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CustomShape 1"/>
          <p:cNvSpPr/>
          <p:nvPr/>
        </p:nvSpPr>
        <p:spPr>
          <a:xfrm>
            <a:off x="0" y="1484280"/>
            <a:ext cx="6856560" cy="17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Fête de l’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EPIPHANIE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du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04/01/2026 (année A)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13" name="Picture 8" descr=""/>
          <p:cNvPicPr/>
          <p:nvPr/>
        </p:nvPicPr>
        <p:blipFill>
          <a:blip r:embed="rId1"/>
          <a:stretch/>
        </p:blipFill>
        <p:spPr>
          <a:xfrm>
            <a:off x="44280" y="4572000"/>
            <a:ext cx="6712200" cy="447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/>
          <p:cNvSpPr/>
          <p:nvPr/>
        </p:nvSpPr>
        <p:spPr>
          <a:xfrm>
            <a:off x="65160" y="395280"/>
            <a:ext cx="6789960" cy="78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sauver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pécheurs.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6" name="CustomShape 2"/>
          <p:cNvSpPr/>
          <p:nvPr/>
        </p:nvSpPr>
        <p:spPr>
          <a:xfrm>
            <a:off x="84240" y="136440"/>
            <a:ext cx="6689520" cy="838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</a:t>
            </a:r>
            <a:r>
              <a:rPr b="0" lang="fr-FR" sz="1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(sur une basse de Haendel)</a:t>
            </a:r>
            <a:br>
              <a:rPr sz="1600"/>
            </a:b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 au plus haut des cieux,</a:t>
            </a:r>
            <a:br>
              <a:rPr sz="1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Paix sur la terre aux hommes qu'il aime,</a:t>
            </a:r>
            <a:br>
              <a:rPr sz="1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 au plus haut des cieux,</a:t>
            </a:r>
            <a:br>
              <a:rPr sz="1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Paix sur la Terre, joie de l'univers !</a:t>
            </a:r>
            <a:br>
              <a:rPr sz="1800"/>
            </a:b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1 - Pour tes merveilles, Seigneur Dieu,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Ton peuple te rend grâce !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Ami des hommes, sois béni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ton règne qui vient !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 toi, les chants de fête,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Par ton fils bien-aimé, dans l'Esprit.</a:t>
            </a:r>
            <a:br>
              <a:rPr sz="1800"/>
            </a:b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2 - Sauveur du monde, Jésus-Christ :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Ecoute nos prières !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vainqueur du mal :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Sauve-nous du péché !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Dieu saint, splendeur du Père,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Dieu vivant, le Très-Haut, le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CustomShape 1"/>
          <p:cNvSpPr/>
          <p:nvPr/>
        </p:nvSpPr>
        <p:spPr>
          <a:xfrm>
            <a:off x="3357720" y="370836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8" name="CustomShape 2"/>
          <p:cNvSpPr/>
          <p:nvPr/>
        </p:nvSpPr>
        <p:spPr>
          <a:xfrm>
            <a:off x="0" y="288000"/>
            <a:ext cx="6857640" cy="83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 71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TOUTES LES NATIONS,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 PROSTERNERONT DEVANT TOI.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Dieu, donne au roi tes pouvoirs,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ce fils de roi ta justice.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gouverne ton peuple avec justice,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fasse droit aux malheureux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2. En ces jours-là, fleurira la justice,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grande paix jusqu’à la fin des lunes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domine de la mer à la mer,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du Fleuve jusqu’au bout de la terre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Les rois de Tarsis et des Îles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apporteront des présents.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Les rois de Saba et de Seba feront leur offrande.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rois se prosterneront devant lui,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pays le serviront.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4. Il délivrera le pauvre qui appelle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le malheureux sans recours.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Il aura souci du faible et du pauvre,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du pauvre dont il sauve la vie.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	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CustomShape 1"/>
          <p:cNvSpPr/>
          <p:nvPr/>
        </p:nvSpPr>
        <p:spPr>
          <a:xfrm>
            <a:off x="3335400" y="434340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ustomShape 1"/>
          <p:cNvSpPr/>
          <p:nvPr/>
        </p:nvSpPr>
        <p:spPr>
          <a:xfrm>
            <a:off x="0" y="216000"/>
            <a:ext cx="6856560" cy="796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RÉJOUIS-TOI,  JÉRUSALEM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Epiphanie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Jésus l’Emmanuel,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Prince de paix dans Bethléem,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Épiphanie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Peuples de la terre,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Accourez vers l’Enfant.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Proche est son étoile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Adorez le Vivant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Épiphanie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Jésus l’Emmanuel,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Prince de paix dans Bethléem,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	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31" name="Picture 4" descr=""/>
          <p:cNvPicPr/>
          <p:nvPr/>
        </p:nvPicPr>
        <p:blipFill>
          <a:blip r:embed="rId1"/>
          <a:srcRect l="4598" t="78276" r="91175" b="13512"/>
          <a:stretch/>
        </p:blipFill>
        <p:spPr>
          <a:xfrm>
            <a:off x="256680" y="376200"/>
            <a:ext cx="822240" cy="77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2" descr=""/>
          <p:cNvPicPr/>
          <p:nvPr/>
        </p:nvPicPr>
        <p:blipFill>
          <a:blip r:embed="rId1"/>
          <a:stretch/>
        </p:blipFill>
        <p:spPr>
          <a:xfrm>
            <a:off x="-243000" y="3990960"/>
            <a:ext cx="7215480" cy="480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Picture 2" descr=""/>
          <p:cNvPicPr/>
          <p:nvPr/>
        </p:nvPicPr>
        <p:blipFill>
          <a:blip r:embed="rId1"/>
          <a:stretch/>
        </p:blipFill>
        <p:spPr>
          <a:xfrm>
            <a:off x="-603360" y="2898720"/>
            <a:ext cx="7991640" cy="527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6856920" cy="943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5" name="CustomShape 2"/>
          <p:cNvSpPr/>
          <p:nvPr/>
        </p:nvSpPr>
        <p:spPr>
          <a:xfrm>
            <a:off x="288000" y="282240"/>
            <a:ext cx="6341400" cy="85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302400" y="2705760"/>
            <a:ext cx="6307200" cy="44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NOTRE PÈRE, DONNE À CEUX QUI DEMANDENT.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NOTRE PÈRE, FAIS TROUVER CEUX QUI CHERCHENT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OUVRE TON CŒUR A CEUX QUI FRAPPENT.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DONNE A TES ENFANTS L'ESPRIT SAINT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8" name="CustomShape 2"/>
          <p:cNvSpPr/>
          <p:nvPr/>
        </p:nvSpPr>
        <p:spPr>
          <a:xfrm>
            <a:off x="404640" y="2268360"/>
            <a:ext cx="604656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765000" y="2124000"/>
            <a:ext cx="532584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0" name="CustomShape 4"/>
          <p:cNvSpPr/>
          <p:nvPr/>
        </p:nvSpPr>
        <p:spPr>
          <a:xfrm>
            <a:off x="0" y="971640"/>
            <a:ext cx="6838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1" name="CustomShape 5"/>
          <p:cNvSpPr/>
          <p:nvPr/>
        </p:nvSpPr>
        <p:spPr>
          <a:xfrm>
            <a:off x="0" y="657360"/>
            <a:ext cx="6855840" cy="49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Humblement, vous venons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Communauté de l'Emmanuel (D. Sheridan) - N° 24-03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ce don, tu nous guéris.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Voici offerts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pain, ce vin.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Transforme-les, Dieu d'amour,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vivions.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3" name="CustomShape 2"/>
          <p:cNvSpPr/>
          <p:nvPr/>
        </p:nvSpPr>
        <p:spPr>
          <a:xfrm>
            <a:off x="404640" y="2268360"/>
            <a:ext cx="604656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4" name="CustomShape 3"/>
          <p:cNvSpPr/>
          <p:nvPr/>
        </p:nvSpPr>
        <p:spPr>
          <a:xfrm>
            <a:off x="765000" y="2124000"/>
            <a:ext cx="532584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5" name="CustomShape 4"/>
          <p:cNvSpPr/>
          <p:nvPr/>
        </p:nvSpPr>
        <p:spPr>
          <a:xfrm>
            <a:off x="0" y="971640"/>
            <a:ext cx="6838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6" name="CustomShape 5"/>
          <p:cNvSpPr/>
          <p:nvPr/>
        </p:nvSpPr>
        <p:spPr>
          <a:xfrm>
            <a:off x="720" y="432000"/>
            <a:ext cx="6855840" cy="38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ce don, tu nous guéris.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Accueille-nous,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Pauvres et petits.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Transforme-nous, Dieu d'amour,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vivions.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ce don, tu nous guéris. 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CustomShape 1"/>
          <p:cNvSpPr/>
          <p:nvPr/>
        </p:nvSpPr>
        <p:spPr>
          <a:xfrm>
            <a:off x="98280" y="389880"/>
            <a:ext cx="6596640" cy="758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« Bénissez le Seigneur – Taizé)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 Saint le Seigneur de l’univers.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Alléluia.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terre et le ciel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chantent ton nom.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Alléluia.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 Béni soit celui qui vient de Dieu.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Alléluia.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Jésus, sauveur des hommes.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Alléluia.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CustomShape 1"/>
          <p:cNvSpPr/>
          <p:nvPr/>
        </p:nvSpPr>
        <p:spPr>
          <a:xfrm>
            <a:off x="700920" y="982440"/>
            <a:ext cx="5490000" cy="508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ANAMNESE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rappelons ta mort,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ressuscité.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ta venue dans la gloire.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ta venue dans la gloire !  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Picture 5" descr=""/>
          <p:cNvPicPr/>
          <p:nvPr/>
        </p:nvPicPr>
        <p:blipFill>
          <a:blip r:embed="rId1"/>
          <a:stretch/>
        </p:blipFill>
        <p:spPr>
          <a:xfrm>
            <a:off x="0" y="2448000"/>
            <a:ext cx="6876720" cy="455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160" cy="78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6120" cy="982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Picture 2" descr=""/>
          <p:cNvPicPr/>
          <p:nvPr/>
        </p:nvPicPr>
        <p:blipFill>
          <a:blip r:embed="rId1"/>
          <a:stretch/>
        </p:blipFill>
        <p:spPr>
          <a:xfrm>
            <a:off x="343080" y="3143160"/>
            <a:ext cx="3008520" cy="4011840"/>
          </a:xfrm>
          <a:prstGeom prst="rect">
            <a:avLst/>
          </a:prstGeom>
          <a:ln w="0">
            <a:noFill/>
          </a:ln>
        </p:spPr>
      </p:pic>
      <p:pic>
        <p:nvPicPr>
          <p:cNvPr id="752" name="Picture 3" descr=""/>
          <p:cNvPicPr/>
          <p:nvPr/>
        </p:nvPicPr>
        <p:blipFill>
          <a:blip r:embed="rId2"/>
          <a:stretch/>
        </p:blipFill>
        <p:spPr>
          <a:xfrm>
            <a:off x="-100080" y="4119480"/>
            <a:ext cx="7045560" cy="282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4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5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6" name="CustomShape 4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7" name="CustomShape 5"/>
          <p:cNvSpPr/>
          <p:nvPr/>
        </p:nvSpPr>
        <p:spPr>
          <a:xfrm>
            <a:off x="-171360" y="2915640"/>
            <a:ext cx="7099560" cy="56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"/>
          <p:cNvSpPr/>
          <p:nvPr/>
        </p:nvSpPr>
        <p:spPr>
          <a:xfrm>
            <a:off x="360360" y="160920"/>
            <a:ext cx="6497640" cy="86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LA  PAIX  SOIT  AVEC  NOUS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(D 192)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soit avec nous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de Jésus-Christ.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soit avec nous,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de son Esprit.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Prends pitié de nous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connais le poids de notre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Prends pitié de nous 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"/>
          <p:cNvSpPr/>
          <p:nvPr/>
        </p:nvSpPr>
        <p:spPr>
          <a:xfrm>
            <a:off x="576360" y="270720"/>
            <a:ext cx="6165720" cy="89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soit avec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de Jésus-Christ.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soit avec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de son Esprit.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apportes enfin l’espoir au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Donne-nous la paix 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soit avec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de Jésus-Christ.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soit avec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paix de son Esprit.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Picture 2" descr=""/>
          <p:cNvPicPr/>
          <p:nvPr/>
        </p:nvPicPr>
        <p:blipFill>
          <a:blip r:embed="rId1"/>
          <a:stretch/>
        </p:blipFill>
        <p:spPr>
          <a:xfrm>
            <a:off x="30240" y="-252360"/>
            <a:ext cx="6853320" cy="9431640"/>
          </a:xfrm>
          <a:prstGeom prst="rect">
            <a:avLst/>
          </a:prstGeom>
          <a:ln w="0">
            <a:noFill/>
          </a:ln>
        </p:spPr>
      </p:pic>
      <p:sp>
        <p:nvSpPr>
          <p:cNvPr id="761" name="CustomShape 1"/>
          <p:cNvSpPr/>
          <p:nvPr/>
        </p:nvSpPr>
        <p:spPr>
          <a:xfrm>
            <a:off x="-124920" y="7947000"/>
            <a:ext cx="7001280" cy="7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« La famille, lieu premier d’humanisation 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BE" sz="1600" spc="-1" strike="noStrike">
                <a:solidFill>
                  <a:srgbClr val="ff0000"/>
                </a:solidFill>
                <a:latin typeface="Cambria"/>
                <a:ea typeface="DejaVu Sans"/>
              </a:rPr>
              <a:t>(Jean Paul II)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Picture 5" descr=""/>
          <p:cNvPicPr/>
          <p:nvPr/>
        </p:nvPicPr>
        <p:blipFill>
          <a:blip r:embed="rId1"/>
          <a:srcRect l="4598" t="78276" r="91175" b="13512"/>
          <a:stretch/>
        </p:blipFill>
        <p:spPr>
          <a:xfrm>
            <a:off x="288000" y="648000"/>
            <a:ext cx="1108080" cy="1436760"/>
          </a:xfrm>
          <a:prstGeom prst="rect">
            <a:avLst/>
          </a:prstGeom>
          <a:ln w="0">
            <a:noFill/>
          </a:ln>
        </p:spPr>
      </p:pic>
      <p:sp>
        <p:nvSpPr>
          <p:cNvPr id="717" name="CustomShape 1"/>
          <p:cNvSpPr/>
          <p:nvPr/>
        </p:nvSpPr>
        <p:spPr>
          <a:xfrm>
            <a:off x="360" y="792000"/>
            <a:ext cx="6856560" cy="707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DEBOUT,  RESPLENDIS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Debout resplendis, car voici ta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sur toi la gloire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Debout resplendis, car voici ta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sur toi la gloire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Lève les yeux et regarde au loin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cœur tressaille d’allégresse.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Voici tes fils qui reviennent vers toi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tes filles portées sur la hanche.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Quitte ta robe de tristesse.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Chante et danse pour ton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CustomShape 1"/>
          <p:cNvSpPr/>
          <p:nvPr/>
        </p:nvSpPr>
        <p:spPr>
          <a:xfrm>
            <a:off x="-27360" y="6227640"/>
            <a:ext cx="6883920" cy="2914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d’être convertis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par la lumière de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la Parole de Dieu.!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7182360" cy="623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Picture 2" descr=""/>
          <p:cNvPicPr/>
          <p:nvPr/>
        </p:nvPicPr>
        <p:blipFill>
          <a:blip r:embed="rId1"/>
          <a:stretch/>
        </p:blipFill>
        <p:spPr>
          <a:xfrm>
            <a:off x="-603360" y="2898720"/>
            <a:ext cx="7991640" cy="527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CustomShape 1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6" name="CustomShape 2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7" name="CustomShape 3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CustomShape 6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69" name="CustomShape 7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toi, Jésus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Comme l'argile se laisse faire entre les mains agiles du potier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Ainsi mon âme se laisse faire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Ainsi mon cœur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 cherche toi mon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CustomShape 8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71" name="CustomShape 9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701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70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Comme une terre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est aride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Ainsi mon cœur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désire ton eau vive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la source qui désaltère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croit en toi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n'aura plus jamais soif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CustomShape 10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73" name="CustomShape 11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701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Comme veilleur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attend l'aurore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Ainsi mon âme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espère en ta Parole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Car ta Parole est une lampe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Une lumière allumée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mes pas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toi, Jésus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5" name="CustomShape 2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6" name="CustomShape 3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"/>
          <p:cNvSpPr/>
          <p:nvPr/>
        </p:nvSpPr>
        <p:spPr>
          <a:xfrm>
            <a:off x="144360" y="954000"/>
            <a:ext cx="6713640" cy="811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Regarde l'étoile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(Communauté de l'Emmanuel)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1. - Si le vent des tentations s’élève,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tu heurtes le rocher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des épreuves,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les flots de l'ambition t'entraînent,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l'orage des passions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se déchaîne,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"/>
          <p:cNvSpPr/>
          <p:nvPr/>
        </p:nvSpPr>
        <p:spPr>
          <a:xfrm>
            <a:off x="144360" y="954000"/>
            <a:ext cx="6713640" cy="811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suis,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crains rien.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te conduit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sur le chemin.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"/>
          <p:cNvSpPr/>
          <p:nvPr/>
        </p:nvSpPr>
        <p:spPr>
          <a:xfrm>
            <a:off x="144360" y="954000"/>
            <a:ext cx="6713640" cy="811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2. - Dans l'angoisse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et les périls, le doute,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Quand la nuit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du désespoir te recouvre,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devant la gravité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de tes fautes,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La pensée du Jugement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te tourmente,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CustomShape 1"/>
          <p:cNvSpPr/>
          <p:nvPr/>
        </p:nvSpPr>
        <p:spPr>
          <a:xfrm>
            <a:off x="360" y="504000"/>
            <a:ext cx="6856560" cy="74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Toutes les nations marcheront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vers ta lumière,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les rois à ta clarté naissante.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Toutes les nations marcheront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vers ta lumière,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les rois à ta clarté naissante.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 nombreux troupeaux de chameaux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te couvriront,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les trésors des mers afflueront vers toi,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ils viendront d’Epha, de Saba, de Qédar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faisant monter vers Dieu la louange.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quitte ta robe de tristesse.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chante et danse pour ton Dieu.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19" name="Picture 3" descr=""/>
          <p:cNvPicPr/>
          <p:nvPr/>
        </p:nvPicPr>
        <p:blipFill>
          <a:blip r:embed="rId1"/>
          <a:srcRect l="4598" t="78276" r="91175" b="13512"/>
          <a:stretch/>
        </p:blipFill>
        <p:spPr>
          <a:xfrm>
            <a:off x="288000" y="216000"/>
            <a:ext cx="609840" cy="79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"/>
          <p:cNvSpPr/>
          <p:nvPr/>
        </p:nvSpPr>
        <p:spPr>
          <a:xfrm>
            <a:off x="144360" y="954000"/>
            <a:ext cx="6713640" cy="811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suis,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crains rien.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te conduit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sur le chemin.</a:t>
            </a:r>
            <a:endParaRPr b="0" lang="fr-BE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"/>
          <p:cNvSpPr/>
          <p:nvPr/>
        </p:nvSpPr>
        <p:spPr>
          <a:xfrm>
            <a:off x="54000" y="1584360"/>
            <a:ext cx="6713640" cy="73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3.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ton âme est envahie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de colère,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Jalousie et trahison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te submergent,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Si ton cœur est englouti dans le gouffre,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Emporté par les courants de tristesse,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"/>
          <p:cNvSpPr/>
          <p:nvPr/>
        </p:nvSpPr>
        <p:spPr>
          <a:xfrm>
            <a:off x="144360" y="954000"/>
            <a:ext cx="6713640" cy="811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suis,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crains rien.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te conduit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sur le chemin.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"/>
          <p:cNvSpPr/>
          <p:nvPr/>
        </p:nvSpPr>
        <p:spPr>
          <a:xfrm>
            <a:off x="71280" y="1440000"/>
            <a:ext cx="6713640" cy="73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4.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Elle se lève sur la mer,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elle éclaire,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Son éclat et ses rayons illuminent,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Sa lumière resplendit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sur la Terre,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Dans les cieux et jusqu'au fond des abîmes.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"/>
          <p:cNvSpPr/>
          <p:nvPr/>
        </p:nvSpPr>
        <p:spPr>
          <a:xfrm>
            <a:off x="71280" y="450720"/>
            <a:ext cx="6713640" cy="739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Coda (fin) 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suis,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dévies pas,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pries,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faiblis pas.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crains rien,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est avec toi,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Et jusqu’au port,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te guidera.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"/>
          <p:cNvSpPr/>
          <p:nvPr/>
        </p:nvSpPr>
        <p:spPr>
          <a:xfrm>
            <a:off x="144360" y="954000"/>
            <a:ext cx="6713640" cy="811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Si tu la suis,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tu ne crains rien.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Regarde l'étoile,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Invoque Marie,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Elle te conduit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800" spc="-1" strike="noStrike">
                <a:solidFill>
                  <a:srgbClr val="ffffff"/>
                </a:solidFill>
                <a:latin typeface="Arial"/>
              </a:rPr>
              <a:t>sur le chemin.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Picture 2" descr=""/>
          <p:cNvPicPr/>
          <p:nvPr/>
        </p:nvPicPr>
        <p:blipFill>
          <a:blip r:embed="rId1"/>
          <a:stretch/>
        </p:blipFill>
        <p:spPr>
          <a:xfrm>
            <a:off x="-603360" y="2898720"/>
            <a:ext cx="7991640" cy="527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Picture 7" descr=""/>
          <p:cNvPicPr/>
          <p:nvPr/>
        </p:nvPicPr>
        <p:blipFill>
          <a:blip r:embed="rId1"/>
          <a:srcRect l="8703" t="19146" r="36084" b="10079"/>
          <a:stretch/>
        </p:blipFill>
        <p:spPr>
          <a:xfrm>
            <a:off x="1440" y="1232640"/>
            <a:ext cx="6234120" cy="5529960"/>
          </a:xfrm>
          <a:prstGeom prst="rect">
            <a:avLst/>
          </a:prstGeom>
          <a:ln w="0">
            <a:noFill/>
          </a:ln>
        </p:spPr>
      </p:pic>
      <p:pic>
        <p:nvPicPr>
          <p:cNvPr id="788" name="Picture 6" descr=""/>
          <p:cNvPicPr/>
          <p:nvPr/>
        </p:nvPicPr>
        <p:blipFill>
          <a:blip r:embed="rId2"/>
          <a:srcRect l="66212" t="84803" r="6563" b="2663"/>
          <a:stretch/>
        </p:blipFill>
        <p:spPr>
          <a:xfrm>
            <a:off x="360" y="6521400"/>
            <a:ext cx="3643200" cy="1165320"/>
          </a:xfrm>
          <a:prstGeom prst="rect">
            <a:avLst/>
          </a:prstGeom>
          <a:ln w="0">
            <a:noFill/>
          </a:ln>
        </p:spPr>
      </p:pic>
      <p:pic>
        <p:nvPicPr>
          <p:cNvPr id="789" name="Picture 5" descr=""/>
          <p:cNvPicPr/>
          <p:nvPr/>
        </p:nvPicPr>
        <p:blipFill>
          <a:blip r:embed="rId3"/>
          <a:srcRect l="66212" t="25165" r="6563" b="49990"/>
          <a:stretch/>
        </p:blipFill>
        <p:spPr>
          <a:xfrm>
            <a:off x="3479040" y="6764040"/>
            <a:ext cx="3037320" cy="1921320"/>
          </a:xfrm>
          <a:prstGeom prst="rect">
            <a:avLst/>
          </a:prstGeom>
          <a:ln w="0">
            <a:noFill/>
          </a:ln>
        </p:spPr>
      </p:pic>
      <p:pic>
        <p:nvPicPr>
          <p:cNvPr id="790" name="Picture 3" descr=""/>
          <p:cNvPicPr/>
          <p:nvPr/>
        </p:nvPicPr>
        <p:blipFill>
          <a:blip r:embed="rId4"/>
          <a:srcRect l="66212" t="84803" r="6563" b="2663"/>
          <a:stretch/>
        </p:blipFill>
        <p:spPr>
          <a:xfrm>
            <a:off x="0" y="12782520"/>
            <a:ext cx="2884680" cy="922320"/>
          </a:xfrm>
          <a:prstGeom prst="rect">
            <a:avLst/>
          </a:prstGeom>
          <a:ln w="0">
            <a:noFill/>
          </a:ln>
        </p:spPr>
      </p:pic>
      <p:pic>
        <p:nvPicPr>
          <p:cNvPr id="791" name="Image 5" descr=""/>
          <p:cNvPicPr/>
          <p:nvPr/>
        </p:nvPicPr>
        <p:blipFill>
          <a:blip r:embed="rId5"/>
          <a:srcRect l="66212" t="25165" r="6563" b="49990"/>
          <a:stretch/>
        </p:blipFill>
        <p:spPr>
          <a:xfrm>
            <a:off x="0" y="14163840"/>
            <a:ext cx="2151360" cy="1360800"/>
          </a:xfrm>
          <a:prstGeom prst="rect">
            <a:avLst/>
          </a:prstGeom>
          <a:ln w="0">
            <a:noFill/>
          </a:ln>
        </p:spPr>
      </p:pic>
      <p:sp>
        <p:nvSpPr>
          <p:cNvPr id="792" name="CustomShape 1"/>
          <p:cNvSpPr/>
          <p:nvPr/>
        </p:nvSpPr>
        <p:spPr>
          <a:xfrm>
            <a:off x="0" y="0"/>
            <a:ext cx="68565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3" name="CustomShape 2"/>
          <p:cNvSpPr/>
          <p:nvPr/>
        </p:nvSpPr>
        <p:spPr>
          <a:xfrm>
            <a:off x="1896480" y="6042240"/>
            <a:ext cx="30632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                                   </a:t>
            </a:r>
            <a:endParaRPr b="0" lang="fr-BE" sz="1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4" name="CustomShape 3"/>
          <p:cNvSpPr/>
          <p:nvPr/>
        </p:nvSpPr>
        <p:spPr>
          <a:xfrm>
            <a:off x="0" y="7763040"/>
            <a:ext cx="68565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5" name="CustomShape 4"/>
          <p:cNvSpPr/>
          <p:nvPr/>
        </p:nvSpPr>
        <p:spPr>
          <a:xfrm>
            <a:off x="1896480" y="13805280"/>
            <a:ext cx="30632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                                   </a:t>
            </a:r>
            <a:endParaRPr b="0" lang="fr-BE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ustomShape 1"/>
          <p:cNvSpPr/>
          <p:nvPr/>
        </p:nvSpPr>
        <p:spPr>
          <a:xfrm>
            <a:off x="-161640" y="792000"/>
            <a:ext cx="6856560" cy="682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Les fils d’étrangers rebâtiront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tes remparts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leurs rois passeront par tes portes.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Les fils d’étrangers rebâtiront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tes remparts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leurs rois passeront par tes portes.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Je ferai de toi un sujet de joie.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On t’appellera « Ville du Seigneur »,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les jours de ton deuil seront tous accomplis,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parmi les nations tu me glorifieras.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quitte ta robe de tristesse,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chante et danse pour ton Dieu.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21" name="Picture 3" descr=""/>
          <p:cNvPicPr/>
          <p:nvPr/>
        </p:nvPicPr>
        <p:blipFill>
          <a:blip r:embed="rId1"/>
          <a:srcRect l="4598" t="78276" r="91175" b="13512"/>
          <a:stretch/>
        </p:blipFill>
        <p:spPr>
          <a:xfrm>
            <a:off x="258840" y="146160"/>
            <a:ext cx="1108080" cy="143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7" name=""/>
          <p:cNvSpPr/>
          <p:nvPr/>
        </p:nvSpPr>
        <p:spPr>
          <a:xfrm>
            <a:off x="360360" y="227520"/>
            <a:ext cx="6454800" cy="86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    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TU  ES  BON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 (T 23)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passerai ma vie à dire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tous mes frères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tu es bon ! « Oui »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passerai ma vie à dire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tous mes frères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tu es bon.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Oh ! Donne à mon cœur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rythme de ta joie,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ô Seigneur avec moi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Oh ! Donne à ma joie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rythme de ton cœur,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ô Seigneur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9" name=""/>
          <p:cNvSpPr/>
          <p:nvPr/>
        </p:nvSpPr>
        <p:spPr>
          <a:xfrm>
            <a:off x="216000" y="481680"/>
            <a:ext cx="6599160" cy="813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passerai ma vie à dire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tous mes frères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tu es bon !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« Oui »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passerai ma vie à dire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tous mes frères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tu es bon.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 à ma chanson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rythme de ta vie,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ô Seigneur mon ami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Oh ! Donne à ma vie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rythme des chansons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moisson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1" name=""/>
          <p:cNvSpPr/>
          <p:nvPr/>
        </p:nvSpPr>
        <p:spPr>
          <a:xfrm>
            <a:off x="216000" y="245160"/>
            <a:ext cx="6629400" cy="813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passerai ma vie à dire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tous mes frères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tu es bon 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« Oui 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passerai ma vie à dire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tous mes frères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tu es bon.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 à notre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douceur de ta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Ô Seigneur, à jamais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Oh, donne à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souffle de l’Esprit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Ô Seigneur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3" name=""/>
          <p:cNvSpPr/>
          <p:nvPr/>
        </p:nvSpPr>
        <p:spPr>
          <a:xfrm>
            <a:off x="138240" y="130320"/>
            <a:ext cx="6557760" cy="869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passerai ma vie à dire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tous mes frères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tu es bon 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« Oui 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Je passerai ma vie à dire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à tous mes frères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tu es bon.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spcAft>
                <a:spcPts val="1049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Oh, donne à nos cœurs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force de pardonner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Ô Seigneur, mon rocher !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 à mon amour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durer pour toujours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Ô Seigneur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CustomShape 12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JOYEUSE FÊTE DE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L’ÉPIPHANIE À TOUS 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5" name="Picture 9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  <p:pic>
        <p:nvPicPr>
          <p:cNvPr id="806" name="" descr=""/>
          <p:cNvPicPr/>
          <p:nvPr/>
        </p:nvPicPr>
        <p:blipFill>
          <a:blip r:embed="rId2"/>
          <a:stretch/>
        </p:blipFill>
        <p:spPr>
          <a:xfrm>
            <a:off x="5299560" y="477720"/>
            <a:ext cx="1252440" cy="117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65160" y="395280"/>
            <a:ext cx="6789960" cy="84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 Berger de toute humanité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(G 310-1)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chercher ceux qui étaient perdus.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0" y="2117520"/>
            <a:ext cx="6789960" cy="58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es venu guérir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étaient malades.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56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4238</TotalTime>
  <Application>LibreOffice/24.2.0.3$Windows_X86_64 LibreOffice_project/da48488a73ddd66ea24cf16bbc4f7b9c08e9bea1</Application>
  <AppVersion>15.0000</AppVersion>
  <Words>1068</Words>
  <Paragraphs>328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2025-12-26T15:13:19Z</dcterms:modified>
  <cp:revision>73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49</vt:i4>
  </property>
</Properties>
</file>