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91.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9.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60.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_rels/notesSlide35.xml.rels" ContentType="application/vnd.openxmlformats-package.relationships+xml"/>
  <Override PartName="/ppt/notesSlides/_rels/notesSlide60.xml.rels" ContentType="application/vnd.openxmlformats-package.relationships+xml"/>
  <Override PartName="/ppt/notesSlides/_rels/notesSlide37.xml.rels" ContentType="application/vnd.openxmlformats-package.relationships+xml"/>
  <Override PartName="/ppt/notesSlides/_rels/notesSlide57.xml.rels" ContentType="application/vnd.openxmlformats-package.relationships+xml"/>
  <Override PartName="/ppt/notesSlides/_rels/notesSlide44.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media/image1.jpeg" ContentType="image/jpeg"/>
  <Override PartName="/ppt/media/image2.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7.png" ContentType="image/png"/>
  <Override PartName="/ppt/media/image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Lst>
  <p:notesMasterIdLst>
    <p:notesMasterId r:id="rId101"/>
  </p:notesMasterIdLst>
  <p:sldIdLst>
    <p:sldId id="256" r:id="rId102"/>
    <p:sldId id="257" r:id="rId103"/>
    <p:sldId id="258" r:id="rId104"/>
    <p:sldId id="259" r:id="rId105"/>
    <p:sldId id="260" r:id="rId106"/>
    <p:sldId id="261" r:id="rId107"/>
    <p:sldId id="262" r:id="rId108"/>
    <p:sldId id="263" r:id="rId109"/>
    <p:sldId id="264" r:id="rId110"/>
    <p:sldId id="265" r:id="rId111"/>
    <p:sldId id="266" r:id="rId112"/>
    <p:sldId id="267" r:id="rId113"/>
    <p:sldId id="268" r:id="rId114"/>
    <p:sldId id="269" r:id="rId115"/>
    <p:sldId id="270" r:id="rId116"/>
    <p:sldId id="271" r:id="rId117"/>
    <p:sldId id="272" r:id="rId118"/>
    <p:sldId id="273" r:id="rId119"/>
    <p:sldId id="274" r:id="rId120"/>
    <p:sldId id="275" r:id="rId121"/>
    <p:sldId id="276" r:id="rId122"/>
    <p:sldId id="277" r:id="rId123"/>
    <p:sldId id="278" r:id="rId124"/>
    <p:sldId id="279" r:id="rId125"/>
    <p:sldId id="280" r:id="rId126"/>
    <p:sldId id="281" r:id="rId127"/>
    <p:sldId id="282" r:id="rId128"/>
    <p:sldId id="283" r:id="rId129"/>
    <p:sldId id="284" r:id="rId130"/>
    <p:sldId id="285" r:id="rId131"/>
    <p:sldId id="286" r:id="rId132"/>
    <p:sldId id="287" r:id="rId133"/>
    <p:sldId id="288" r:id="rId134"/>
    <p:sldId id="289" r:id="rId135"/>
    <p:sldId id="290" r:id="rId136"/>
    <p:sldId id="291" r:id="rId137"/>
    <p:sldId id="292" r:id="rId138"/>
    <p:sldId id="293" r:id="rId139"/>
    <p:sldId id="294" r:id="rId140"/>
    <p:sldId id="295" r:id="rId141"/>
    <p:sldId id="296" r:id="rId142"/>
    <p:sldId id="297" r:id="rId143"/>
    <p:sldId id="298" r:id="rId144"/>
    <p:sldId id="299" r:id="rId145"/>
    <p:sldId id="300" r:id="rId146"/>
    <p:sldId id="301" r:id="rId147"/>
    <p:sldId id="302" r:id="rId148"/>
    <p:sldId id="303" r:id="rId149"/>
    <p:sldId id="304" r:id="rId150"/>
    <p:sldId id="305" r:id="rId151"/>
    <p:sldId id="306" r:id="rId152"/>
    <p:sldId id="307" r:id="rId153"/>
    <p:sldId id="308" r:id="rId154"/>
    <p:sldId id="309" r:id="rId155"/>
    <p:sldId id="310" r:id="rId156"/>
    <p:sldId id="311" r:id="rId157"/>
    <p:sldId id="312" r:id="rId158"/>
    <p:sldId id="313" r:id="rId159"/>
    <p:sldId id="314" r:id="rId160"/>
    <p:sldId id="315" r:id="rId161"/>
    <p:sldId id="316" r:id="rId162"/>
    <p:sldId id="317" r:id="rId163"/>
  </p:sldIdLst>
  <p:sldSz cx="6858000" cy="9144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notesMaster" Target="notesMasters/notesMaster1.xml"/><Relationship Id="rId102" Type="http://schemas.openxmlformats.org/officeDocument/2006/relationships/slide" Target="slides/slide1.xml"/><Relationship Id="rId103" Type="http://schemas.openxmlformats.org/officeDocument/2006/relationships/slide" Target="slides/slide2.xml"/><Relationship Id="rId104" Type="http://schemas.openxmlformats.org/officeDocument/2006/relationships/slide" Target="slides/slide3.xml"/><Relationship Id="rId105" Type="http://schemas.openxmlformats.org/officeDocument/2006/relationships/slide" Target="slides/slide4.xml"/><Relationship Id="rId106" Type="http://schemas.openxmlformats.org/officeDocument/2006/relationships/slide" Target="slides/slide5.xml"/><Relationship Id="rId107" Type="http://schemas.openxmlformats.org/officeDocument/2006/relationships/slide" Target="slides/slide6.xml"/><Relationship Id="rId108" Type="http://schemas.openxmlformats.org/officeDocument/2006/relationships/slide" Target="slides/slide7.xml"/><Relationship Id="rId109" Type="http://schemas.openxmlformats.org/officeDocument/2006/relationships/slide" Target="slides/slide8.xml"/><Relationship Id="rId110" Type="http://schemas.openxmlformats.org/officeDocument/2006/relationships/slide" Target="slides/slide9.xml"/><Relationship Id="rId111" Type="http://schemas.openxmlformats.org/officeDocument/2006/relationships/slide" Target="slides/slide10.xml"/><Relationship Id="rId112" Type="http://schemas.openxmlformats.org/officeDocument/2006/relationships/slide" Target="slides/slide11.xml"/><Relationship Id="rId113" Type="http://schemas.openxmlformats.org/officeDocument/2006/relationships/slide" Target="slides/slide12.xml"/><Relationship Id="rId114" Type="http://schemas.openxmlformats.org/officeDocument/2006/relationships/slide" Target="slides/slide13.xml"/><Relationship Id="rId115" Type="http://schemas.openxmlformats.org/officeDocument/2006/relationships/slide" Target="slides/slide14.xml"/><Relationship Id="rId116" Type="http://schemas.openxmlformats.org/officeDocument/2006/relationships/slide" Target="slides/slide15.xml"/><Relationship Id="rId117" Type="http://schemas.openxmlformats.org/officeDocument/2006/relationships/slide" Target="slides/slide16.xml"/><Relationship Id="rId118" Type="http://schemas.openxmlformats.org/officeDocument/2006/relationships/slide" Target="slides/slide17.xml"/><Relationship Id="rId119" Type="http://schemas.openxmlformats.org/officeDocument/2006/relationships/slide" Target="slides/slide18.xml"/><Relationship Id="rId120" Type="http://schemas.openxmlformats.org/officeDocument/2006/relationships/slide" Target="slides/slide19.xml"/><Relationship Id="rId121" Type="http://schemas.openxmlformats.org/officeDocument/2006/relationships/slide" Target="slides/slide20.xml"/><Relationship Id="rId122" Type="http://schemas.openxmlformats.org/officeDocument/2006/relationships/slide" Target="slides/slide21.xml"/><Relationship Id="rId123" Type="http://schemas.openxmlformats.org/officeDocument/2006/relationships/slide" Target="slides/slide22.xml"/><Relationship Id="rId124" Type="http://schemas.openxmlformats.org/officeDocument/2006/relationships/slide" Target="slides/slide23.xml"/><Relationship Id="rId125" Type="http://schemas.openxmlformats.org/officeDocument/2006/relationships/slide" Target="slides/slide24.xml"/><Relationship Id="rId126" Type="http://schemas.openxmlformats.org/officeDocument/2006/relationships/slide" Target="slides/slide25.xml"/><Relationship Id="rId127" Type="http://schemas.openxmlformats.org/officeDocument/2006/relationships/slide" Target="slides/slide26.xml"/><Relationship Id="rId128" Type="http://schemas.openxmlformats.org/officeDocument/2006/relationships/slide" Target="slides/slide27.xml"/><Relationship Id="rId129" Type="http://schemas.openxmlformats.org/officeDocument/2006/relationships/slide" Target="slides/slide28.xml"/><Relationship Id="rId130" Type="http://schemas.openxmlformats.org/officeDocument/2006/relationships/slide" Target="slides/slide29.xml"/><Relationship Id="rId131" Type="http://schemas.openxmlformats.org/officeDocument/2006/relationships/slide" Target="slides/slide30.xml"/><Relationship Id="rId132" Type="http://schemas.openxmlformats.org/officeDocument/2006/relationships/slide" Target="slides/slide31.xml"/><Relationship Id="rId133" Type="http://schemas.openxmlformats.org/officeDocument/2006/relationships/slide" Target="slides/slide32.xml"/><Relationship Id="rId134" Type="http://schemas.openxmlformats.org/officeDocument/2006/relationships/slide" Target="slides/slide33.xml"/><Relationship Id="rId135" Type="http://schemas.openxmlformats.org/officeDocument/2006/relationships/slide" Target="slides/slide34.xml"/><Relationship Id="rId136" Type="http://schemas.openxmlformats.org/officeDocument/2006/relationships/slide" Target="slides/slide35.xml"/><Relationship Id="rId137" Type="http://schemas.openxmlformats.org/officeDocument/2006/relationships/slide" Target="slides/slide36.xml"/><Relationship Id="rId138" Type="http://schemas.openxmlformats.org/officeDocument/2006/relationships/slide" Target="slides/slide37.xml"/><Relationship Id="rId139" Type="http://schemas.openxmlformats.org/officeDocument/2006/relationships/slide" Target="slides/slide38.xml"/><Relationship Id="rId140" Type="http://schemas.openxmlformats.org/officeDocument/2006/relationships/slide" Target="slides/slide39.xml"/><Relationship Id="rId141" Type="http://schemas.openxmlformats.org/officeDocument/2006/relationships/slide" Target="slides/slide40.xml"/><Relationship Id="rId142" Type="http://schemas.openxmlformats.org/officeDocument/2006/relationships/slide" Target="slides/slide41.xml"/><Relationship Id="rId143" Type="http://schemas.openxmlformats.org/officeDocument/2006/relationships/slide" Target="slides/slide42.xml"/><Relationship Id="rId144" Type="http://schemas.openxmlformats.org/officeDocument/2006/relationships/slide" Target="slides/slide43.xml"/><Relationship Id="rId145" Type="http://schemas.openxmlformats.org/officeDocument/2006/relationships/slide" Target="slides/slide44.xml"/><Relationship Id="rId146" Type="http://schemas.openxmlformats.org/officeDocument/2006/relationships/slide" Target="slides/slide45.xml"/><Relationship Id="rId147" Type="http://schemas.openxmlformats.org/officeDocument/2006/relationships/slide" Target="slides/slide46.xml"/><Relationship Id="rId148" Type="http://schemas.openxmlformats.org/officeDocument/2006/relationships/slide" Target="slides/slide47.xml"/><Relationship Id="rId149" Type="http://schemas.openxmlformats.org/officeDocument/2006/relationships/slide" Target="slides/slide48.xml"/><Relationship Id="rId150" Type="http://schemas.openxmlformats.org/officeDocument/2006/relationships/slide" Target="slides/slide49.xml"/><Relationship Id="rId151" Type="http://schemas.openxmlformats.org/officeDocument/2006/relationships/slide" Target="slides/slide50.xml"/><Relationship Id="rId152" Type="http://schemas.openxmlformats.org/officeDocument/2006/relationships/slide" Target="slides/slide51.xml"/><Relationship Id="rId153" Type="http://schemas.openxmlformats.org/officeDocument/2006/relationships/slide" Target="slides/slide52.xml"/><Relationship Id="rId154" Type="http://schemas.openxmlformats.org/officeDocument/2006/relationships/slide" Target="slides/slide53.xml"/><Relationship Id="rId155" Type="http://schemas.openxmlformats.org/officeDocument/2006/relationships/slide" Target="slides/slide54.xml"/><Relationship Id="rId156" Type="http://schemas.openxmlformats.org/officeDocument/2006/relationships/slide" Target="slides/slide55.xml"/><Relationship Id="rId157" Type="http://schemas.openxmlformats.org/officeDocument/2006/relationships/slide" Target="slides/slide56.xml"/><Relationship Id="rId158" Type="http://schemas.openxmlformats.org/officeDocument/2006/relationships/slide" Target="slides/slide57.xml"/><Relationship Id="rId159" Type="http://schemas.openxmlformats.org/officeDocument/2006/relationships/slide" Target="slides/slide58.xml"/><Relationship Id="rId160" Type="http://schemas.openxmlformats.org/officeDocument/2006/relationships/slide" Target="slides/slide59.xml"/><Relationship Id="rId161" Type="http://schemas.openxmlformats.org/officeDocument/2006/relationships/slide" Target="slides/slide60.xml"/><Relationship Id="rId162" Type="http://schemas.openxmlformats.org/officeDocument/2006/relationships/slide" Target="slides/slide61.xml"/><Relationship Id="rId163" Type="http://schemas.openxmlformats.org/officeDocument/2006/relationships/slide" Target="slides/slide62.xml"/><Relationship Id="rId16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chemeClr val="dk1"/>
                </a:solidFill>
                <a:latin typeface="Arial"/>
              </a:rPr>
              <a:t>Cliquez pour déplacer la diapo</a:t>
            </a:r>
            <a:endParaRPr b="0" lang="fr-FR" sz="1800" spc="-1" strike="noStrike">
              <a:solidFill>
                <a:schemeClr val="dk1"/>
              </a:solidFill>
              <a:latin typeface="Arial"/>
            </a:endParaRPr>
          </a:p>
        </p:txBody>
      </p:sp>
      <p:sp>
        <p:nvSpPr>
          <p:cNvPr id="54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BE" sz="2000" spc="-1" strike="noStrike">
                <a:solidFill>
                  <a:srgbClr val="000000"/>
                </a:solidFill>
                <a:latin typeface="Arial"/>
              </a:rPr>
              <a:t>Cliquez pour modifier le format des notes</a:t>
            </a:r>
            <a:endParaRPr b="0" lang="fr-BE" sz="2000" spc="-1" strike="noStrike">
              <a:solidFill>
                <a:srgbClr val="000000"/>
              </a:solidFill>
              <a:latin typeface="Arial"/>
            </a:endParaRPr>
          </a:p>
        </p:txBody>
      </p:sp>
      <p:sp>
        <p:nvSpPr>
          <p:cNvPr id="54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BE" sz="1400" spc="-1" strike="noStrike">
                <a:solidFill>
                  <a:srgbClr val="000000"/>
                </a:solidFill>
                <a:latin typeface="Times New Roman"/>
              </a:rPr>
              <a:t>&lt;en-tête&gt;</a:t>
            </a:r>
            <a:endParaRPr b="0" lang="fr-BE" sz="1400" spc="-1" strike="noStrike">
              <a:solidFill>
                <a:srgbClr val="000000"/>
              </a:solidFill>
              <a:latin typeface="Times New Roman"/>
            </a:endParaRPr>
          </a:p>
        </p:txBody>
      </p:sp>
      <p:sp>
        <p:nvSpPr>
          <p:cNvPr id="544"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fr-BE" sz="1400" spc="-1" strike="noStrike">
                <a:solidFill>
                  <a:srgbClr val="000000"/>
                </a:solidFill>
                <a:latin typeface="Times New Roman"/>
              </a:defRPr>
            </a:lvl1pPr>
          </a:lstStyle>
          <a:p>
            <a:pPr indent="0" algn="r">
              <a:buNone/>
            </a:pPr>
            <a:r>
              <a:rPr b="0" lang="fr-BE" sz="1400" spc="-1" strike="noStrike">
                <a:solidFill>
                  <a:srgbClr val="000000"/>
                </a:solidFill>
                <a:latin typeface="Times New Roman"/>
              </a:rPr>
              <a:t>&lt;date/heure&gt;</a:t>
            </a:r>
            <a:endParaRPr b="0" lang="fr-BE" sz="1400" spc="-1" strike="noStrike">
              <a:solidFill>
                <a:srgbClr val="000000"/>
              </a:solidFill>
              <a:latin typeface="Times New Roman"/>
            </a:endParaRPr>
          </a:p>
        </p:txBody>
      </p:sp>
      <p:sp>
        <p:nvSpPr>
          <p:cNvPr id="545"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fr-BE" sz="1400" spc="-1" strike="noStrike">
                <a:solidFill>
                  <a:srgbClr val="000000"/>
                </a:solidFill>
                <a:latin typeface="Times New Roman"/>
              </a:defRPr>
            </a:lvl1pPr>
          </a:lstStyle>
          <a:p>
            <a:pPr indent="0">
              <a:buNone/>
            </a:pPr>
            <a:r>
              <a:rPr b="0" lang="fr-BE" sz="1400" spc="-1" strike="noStrike">
                <a:solidFill>
                  <a:srgbClr val="000000"/>
                </a:solidFill>
                <a:latin typeface="Times New Roman"/>
              </a:rPr>
              <a:t>&lt;pied de page&gt;</a:t>
            </a:r>
            <a:endParaRPr b="0" lang="fr-BE" sz="1400" spc="-1" strike="noStrike">
              <a:solidFill>
                <a:srgbClr val="000000"/>
              </a:solidFill>
              <a:latin typeface="Times New Roman"/>
            </a:endParaRPr>
          </a:p>
        </p:txBody>
      </p:sp>
      <p:sp>
        <p:nvSpPr>
          <p:cNvPr id="546"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fr-BE" sz="1400" spc="-1" strike="noStrike">
                <a:solidFill>
                  <a:srgbClr val="000000"/>
                </a:solidFill>
                <a:latin typeface="Times New Roman"/>
              </a:defRPr>
            </a:lvl1pPr>
          </a:lstStyle>
          <a:p>
            <a:pPr indent="0" algn="r">
              <a:buNone/>
            </a:pPr>
            <a:fld id="{F82677C1-FFDD-4A5F-86A6-7EE9A58415A1}" type="slidenum">
              <a:rPr b="0" lang="fr-BE" sz="1400" spc="-1" strike="noStrike">
                <a:solidFill>
                  <a:srgbClr val="000000"/>
                </a:solidFill>
                <a:latin typeface="Times New Roman"/>
              </a:rPr>
              <a:t>&lt;numéro&gt;</a:t>
            </a:fld>
            <a:endParaRPr b="0" lang="fr-B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PlaceHolder 1"/>
          <p:cNvSpPr>
            <a:spLocks noGrp="1"/>
          </p:cNvSpPr>
          <p:nvPr>
            <p:ph type="sldImg"/>
          </p:nvPr>
        </p:nvSpPr>
        <p:spPr>
          <a:xfrm>
            <a:off x="2143080" y="695160"/>
            <a:ext cx="2571840" cy="3429000"/>
          </a:xfrm>
          <a:prstGeom prst="rect">
            <a:avLst/>
          </a:prstGeom>
          <a:ln w="0">
            <a:noFill/>
          </a:ln>
        </p:spPr>
      </p:sp>
      <p:sp>
        <p:nvSpPr>
          <p:cNvPr id="650"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sldImg"/>
          </p:nvPr>
        </p:nvSpPr>
        <p:spPr>
          <a:xfrm>
            <a:off x="2143080" y="695160"/>
            <a:ext cx="2571840" cy="3429000"/>
          </a:xfrm>
          <a:prstGeom prst="rect">
            <a:avLst/>
          </a:prstGeom>
          <a:ln w="0">
            <a:noFill/>
          </a:ln>
        </p:spPr>
      </p:sp>
      <p:sp>
        <p:nvSpPr>
          <p:cNvPr id="652"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PlaceHolder 1"/>
          <p:cNvSpPr>
            <a:spLocks noGrp="1"/>
          </p:cNvSpPr>
          <p:nvPr>
            <p:ph type="sldImg"/>
          </p:nvPr>
        </p:nvSpPr>
        <p:spPr>
          <a:xfrm>
            <a:off x="2143080" y="695160"/>
            <a:ext cx="2571840" cy="3429000"/>
          </a:xfrm>
          <a:prstGeom prst="rect">
            <a:avLst/>
          </a:prstGeom>
          <a:ln w="0">
            <a:noFill/>
          </a:ln>
        </p:spPr>
      </p:sp>
      <p:sp>
        <p:nvSpPr>
          <p:cNvPr id="654"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1"/>
          <p:cNvSpPr>
            <a:spLocks noGrp="1"/>
          </p:cNvSpPr>
          <p:nvPr>
            <p:ph type="sldImg"/>
          </p:nvPr>
        </p:nvSpPr>
        <p:spPr>
          <a:xfrm>
            <a:off x="2143080" y="695160"/>
            <a:ext cx="2571840" cy="3429000"/>
          </a:xfrm>
          <a:prstGeom prst="rect">
            <a:avLst/>
          </a:prstGeom>
          <a:ln w="0">
            <a:noFill/>
          </a:ln>
        </p:spPr>
      </p:sp>
      <p:sp>
        <p:nvSpPr>
          <p:cNvPr id="656"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7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7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7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9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9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9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9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0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0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
    <p:spTree>
      <p:nvGrpSpPr>
        <p:cNvPr id="1" name=""/>
        <p:cNvGrpSpPr/>
        <p:nvPr/>
      </p:nvGrpSpPr>
      <p:grpSpPr>
        <a:xfrm>
          <a:off x="0" y="0"/>
          <a:ext cx="0" cy="0"/>
          <a:chOff x="0" y="0"/>
          <a:chExt cx="0" cy="0"/>
        </a:xfrm>
      </p:grpSpPr>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0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1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2">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13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3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14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4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4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4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6">
    <p:spTree>
      <p:nvGrpSpPr>
        <p:cNvPr id="1" name=""/>
        <p:cNvGrpSpPr/>
        <p:nvPr/>
      </p:nvGrpSpPr>
      <p:grpSpPr>
        <a:xfrm>
          <a:off x="0" y="0"/>
          <a:ext cx="0" cy="0"/>
          <a:chOff x="0" y="0"/>
          <a:chExt cx="0" cy="0"/>
        </a:xfrm>
      </p:grpSpPr>
      <p:sp>
        <p:nvSpPr>
          <p:cNvPr id="1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5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7">
    <p:spTree>
      <p:nvGrpSpPr>
        <p:cNvPr id="1" name=""/>
        <p:cNvGrpSpPr/>
        <p:nvPr/>
      </p:nvGrpSpPr>
      <p:grpSpPr>
        <a:xfrm>
          <a:off x="0" y="0"/>
          <a:ext cx="0" cy="0"/>
          <a:chOff x="0" y="0"/>
          <a:chExt cx="0" cy="0"/>
        </a:xfrm>
      </p:grpSpPr>
      <p:sp>
        <p:nvSpPr>
          <p:cNvPr id="15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5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8">
    <p:spTree>
      <p:nvGrpSpPr>
        <p:cNvPr id="1" name=""/>
        <p:cNvGrpSpPr/>
        <p:nvPr/>
      </p:nvGrpSpPr>
      <p:grpSpPr>
        <a:xfrm>
          <a:off x="0" y="0"/>
          <a:ext cx="0" cy="0"/>
          <a:chOff x="0" y="0"/>
          <a:chExt cx="0" cy="0"/>
        </a:xfrm>
      </p:grpSpPr>
      <p:sp>
        <p:nvSpPr>
          <p:cNvPr id="16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6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6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9">
    <p:spTree>
      <p:nvGrpSpPr>
        <p:cNvPr id="1" name=""/>
        <p:cNvGrpSpPr/>
        <p:nvPr/>
      </p:nvGrpSpPr>
      <p:grpSpPr>
        <a:xfrm>
          <a:off x="0" y="0"/>
          <a:ext cx="0" cy="0"/>
          <a:chOff x="0" y="0"/>
          <a:chExt cx="0" cy="0"/>
        </a:xfrm>
      </p:grpSpPr>
      <p:sp>
        <p:nvSpPr>
          <p:cNvPr id="16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20">
    <p:spTree>
      <p:nvGrpSpPr>
        <p:cNvPr id="1" name=""/>
        <p:cNvGrpSpPr/>
        <p:nvPr/>
      </p:nvGrpSpPr>
      <p:grpSpPr>
        <a:xfrm>
          <a:off x="0" y="0"/>
          <a:ext cx="0" cy="0"/>
          <a:chOff x="0" y="0"/>
          <a:chExt cx="0" cy="0"/>
        </a:xfrm>
      </p:grpSpPr>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1">
    <p:spTree>
      <p:nvGrpSpPr>
        <p:cNvPr id="1" name=""/>
        <p:cNvGrpSpPr/>
        <p:nvPr/>
      </p:nvGrpSpPr>
      <p:grpSpPr>
        <a:xfrm>
          <a:off x="0" y="0"/>
          <a:ext cx="0" cy="0"/>
          <a:chOff x="0" y="0"/>
          <a:chExt cx="0" cy="0"/>
        </a:xfrm>
      </p:grpSpPr>
      <p:sp>
        <p:nvSpPr>
          <p:cNvPr id="1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7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2">
    <p:spTree>
      <p:nvGrpSpPr>
        <p:cNvPr id="1" name=""/>
        <p:cNvGrpSpPr/>
        <p:nvPr/>
      </p:nvGrpSpPr>
      <p:grpSpPr>
        <a:xfrm>
          <a:off x="0" y="0"/>
          <a:ext cx="0" cy="0"/>
          <a:chOff x="0" y="0"/>
          <a:chExt cx="0" cy="0"/>
        </a:xfrm>
      </p:grpSpPr>
      <p:sp>
        <p:nvSpPr>
          <p:cNvPr id="1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8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3">
    <p:spTree>
      <p:nvGrpSpPr>
        <p:cNvPr id="1" name=""/>
        <p:cNvGrpSpPr/>
        <p:nvPr/>
      </p:nvGrpSpPr>
      <p:grpSpPr>
        <a:xfrm>
          <a:off x="0" y="0"/>
          <a:ext cx="0" cy="0"/>
          <a:chOff x="0" y="0"/>
          <a:chExt cx="0" cy="0"/>
        </a:xfrm>
      </p:grpSpPr>
      <p:sp>
        <p:nvSpPr>
          <p:cNvPr id="1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8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4">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25">
    <p:spTree>
      <p:nvGrpSpPr>
        <p:cNvPr id="1" name=""/>
        <p:cNvGrpSpPr/>
        <p:nvPr/>
      </p:nvGrpSpPr>
      <p:grpSpPr>
        <a:xfrm>
          <a:off x="0" y="0"/>
          <a:ext cx="0" cy="0"/>
          <a:chOff x="0" y="0"/>
          <a:chExt cx="0" cy="0"/>
        </a:xfrm>
      </p:grpSpPr>
      <p:sp>
        <p:nvSpPr>
          <p:cNvPr id="1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9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6">
    <p:spTree>
      <p:nvGrpSpPr>
        <p:cNvPr id="1" name=""/>
        <p:cNvGrpSpPr/>
        <p:nvPr/>
      </p:nvGrpSpPr>
      <p:grpSpPr>
        <a:xfrm>
          <a:off x="0" y="0"/>
          <a:ext cx="0" cy="0"/>
          <a:chOff x="0" y="0"/>
          <a:chExt cx="0" cy="0"/>
        </a:xfrm>
      </p:grpSpPr>
      <p:sp>
        <p:nvSpPr>
          <p:cNvPr id="2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0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0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0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28">
    <p:spTree>
      <p:nvGrpSpPr>
        <p:cNvPr id="1" name=""/>
        <p:cNvGrpSpPr/>
        <p:nvPr/>
      </p:nvGrpSpPr>
      <p:grpSpPr>
        <a:xfrm>
          <a:off x="0" y="0"/>
          <a:ext cx="0" cy="0"/>
          <a:chOff x="0" y="0"/>
          <a:chExt cx="0" cy="0"/>
        </a:xfrm>
      </p:grpSpPr>
      <p:sp>
        <p:nvSpPr>
          <p:cNvPr id="21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18"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29">
    <p:spTree>
      <p:nvGrpSpPr>
        <p:cNvPr id="1" name=""/>
        <p:cNvGrpSpPr/>
        <p:nvPr/>
      </p:nvGrpSpPr>
      <p:grpSpPr>
        <a:xfrm>
          <a:off x="0" y="0"/>
          <a:ext cx="0" cy="0"/>
          <a:chOff x="0" y="0"/>
          <a:chExt cx="0" cy="0"/>
        </a:xfrm>
      </p:grpSpPr>
      <p:sp>
        <p:nvSpPr>
          <p:cNvPr id="22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22"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30">
    <p:spTree>
      <p:nvGrpSpPr>
        <p:cNvPr id="1" name=""/>
        <p:cNvGrpSpPr/>
        <p:nvPr/>
      </p:nvGrpSpPr>
      <p:grpSpPr>
        <a:xfrm>
          <a:off x="0" y="0"/>
          <a:ext cx="0" cy="0"/>
          <a:chOff x="0" y="0"/>
          <a:chExt cx="0" cy="0"/>
        </a:xfrm>
      </p:grpSpPr>
      <p:sp>
        <p:nvSpPr>
          <p:cNvPr id="22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2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2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31">
    <p:spTree>
      <p:nvGrpSpPr>
        <p:cNvPr id="1" name=""/>
        <p:cNvGrpSpPr/>
        <p:nvPr/>
      </p:nvGrpSpPr>
      <p:grpSpPr>
        <a:xfrm>
          <a:off x="0" y="0"/>
          <a:ext cx="0" cy="0"/>
          <a:chOff x="0" y="0"/>
          <a:chExt cx="0" cy="0"/>
        </a:xfrm>
      </p:grpSpPr>
      <p:sp>
        <p:nvSpPr>
          <p:cNvPr id="23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32">
    <p:spTree>
      <p:nvGrpSpPr>
        <p:cNvPr id="1" name=""/>
        <p:cNvGrpSpPr/>
        <p:nvPr/>
      </p:nvGrpSpPr>
      <p:grpSpPr>
        <a:xfrm>
          <a:off x="0" y="0"/>
          <a:ext cx="0" cy="0"/>
          <a:chOff x="0" y="0"/>
          <a:chExt cx="0" cy="0"/>
        </a:xfrm>
      </p:grpSpPr>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33">
    <p:spTree>
      <p:nvGrpSpPr>
        <p:cNvPr id="1" name=""/>
        <p:cNvGrpSpPr/>
        <p:nvPr/>
      </p:nvGrpSpPr>
      <p:grpSpPr>
        <a:xfrm>
          <a:off x="0" y="0"/>
          <a:ext cx="0" cy="0"/>
          <a:chOff x="0" y="0"/>
          <a:chExt cx="0" cy="0"/>
        </a:xfrm>
      </p:grpSpPr>
      <p:sp>
        <p:nvSpPr>
          <p:cNvPr id="23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3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34">
    <p:spTree>
      <p:nvGrpSpPr>
        <p:cNvPr id="1" name=""/>
        <p:cNvGrpSpPr/>
        <p:nvPr/>
      </p:nvGrpSpPr>
      <p:grpSpPr>
        <a:xfrm>
          <a:off x="0" y="0"/>
          <a:ext cx="0" cy="0"/>
          <a:chOff x="0" y="0"/>
          <a:chExt cx="0" cy="0"/>
        </a:xfrm>
      </p:grpSpPr>
      <p:sp>
        <p:nvSpPr>
          <p:cNvPr id="24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4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4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46"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35">
    <p:spTree>
      <p:nvGrpSpPr>
        <p:cNvPr id="1" name=""/>
        <p:cNvGrpSpPr/>
        <p:nvPr/>
      </p:nvGrpSpPr>
      <p:grpSpPr>
        <a:xfrm>
          <a:off x="0" y="0"/>
          <a:ext cx="0" cy="0"/>
          <a:chOff x="0" y="0"/>
          <a:chExt cx="0" cy="0"/>
        </a:xfrm>
      </p:grpSpPr>
      <p:sp>
        <p:nvSpPr>
          <p:cNvPr id="25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5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4"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6">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37">
    <p:spTree>
      <p:nvGrpSpPr>
        <p:cNvPr id="1" name=""/>
        <p:cNvGrpSpPr/>
        <p:nvPr/>
      </p:nvGrpSpPr>
      <p:grpSpPr>
        <a:xfrm>
          <a:off x="0" y="0"/>
          <a:ext cx="0" cy="0"/>
          <a:chOff x="0" y="0"/>
          <a:chExt cx="0" cy="0"/>
        </a:xfrm>
      </p:grpSpPr>
      <p:sp>
        <p:nvSpPr>
          <p:cNvPr id="2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1"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62"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38">
    <p:spTree>
      <p:nvGrpSpPr>
        <p:cNvPr id="1" name=""/>
        <p:cNvGrpSpPr/>
        <p:nvPr/>
      </p:nvGrpSpPr>
      <p:grpSpPr>
        <a:xfrm>
          <a:off x="0" y="0"/>
          <a:ext cx="0" cy="0"/>
          <a:chOff x="0" y="0"/>
          <a:chExt cx="0" cy="0"/>
        </a:xfrm>
      </p:grpSpPr>
      <p:sp>
        <p:nvSpPr>
          <p:cNvPr id="26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2"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9">
    <p:spTree>
      <p:nvGrpSpPr>
        <p:cNvPr id="1" name=""/>
        <p:cNvGrpSpPr/>
        <p:nvPr/>
      </p:nvGrpSpPr>
      <p:grpSpPr>
        <a:xfrm>
          <a:off x="0" y="0"/>
          <a:ext cx="0" cy="0"/>
          <a:chOff x="0" y="0"/>
          <a:chExt cx="0" cy="0"/>
        </a:xfrm>
      </p:grpSpPr>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0">
    <p:spTree>
      <p:nvGrpSpPr>
        <p:cNvPr id="1" name=""/>
        <p:cNvGrpSpPr/>
        <p:nvPr/>
      </p:nvGrpSpPr>
      <p:grpSpPr>
        <a:xfrm>
          <a:off x="0" y="0"/>
          <a:ext cx="0" cy="0"/>
          <a:chOff x="0" y="0"/>
          <a:chExt cx="0" cy="0"/>
        </a:xfrm>
      </p:grpSpPr>
      <p:sp>
        <p:nvSpPr>
          <p:cNvPr id="28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82"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41">
    <p:spTree>
      <p:nvGrpSpPr>
        <p:cNvPr id="1" name=""/>
        <p:cNvGrpSpPr/>
        <p:nvPr/>
      </p:nvGrpSpPr>
      <p:grpSpPr>
        <a:xfrm>
          <a:off x="0" y="0"/>
          <a:ext cx="0" cy="0"/>
          <a:chOff x="0" y="0"/>
          <a:chExt cx="0" cy="0"/>
        </a:xfrm>
      </p:grpSpPr>
      <p:sp>
        <p:nvSpPr>
          <p:cNvPr id="28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86"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42">
    <p:spTree>
      <p:nvGrpSpPr>
        <p:cNvPr id="1" name=""/>
        <p:cNvGrpSpPr/>
        <p:nvPr/>
      </p:nvGrpSpPr>
      <p:grpSpPr>
        <a:xfrm>
          <a:off x="0" y="0"/>
          <a:ext cx="0" cy="0"/>
          <a:chOff x="0" y="0"/>
          <a:chExt cx="0" cy="0"/>
        </a:xfrm>
      </p:grpSpPr>
      <p:sp>
        <p:nvSpPr>
          <p:cNvPr id="2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9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9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43">
    <p:spTree>
      <p:nvGrpSpPr>
        <p:cNvPr id="1" name=""/>
        <p:cNvGrpSpPr/>
        <p:nvPr/>
      </p:nvGrpSpPr>
      <p:grpSpPr>
        <a:xfrm>
          <a:off x="0" y="0"/>
          <a:ext cx="0" cy="0"/>
          <a:chOff x="0" y="0"/>
          <a:chExt cx="0" cy="0"/>
        </a:xfrm>
      </p:grpSpPr>
      <p:sp>
        <p:nvSpPr>
          <p:cNvPr id="29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44">
    <p:spTree>
      <p:nvGrpSpPr>
        <p:cNvPr id="1" name=""/>
        <p:cNvGrpSpPr/>
        <p:nvPr/>
      </p:nvGrpSpPr>
      <p:grpSpPr>
        <a:xfrm>
          <a:off x="0" y="0"/>
          <a:ext cx="0" cy="0"/>
          <a:chOff x="0" y="0"/>
          <a:chExt cx="0" cy="0"/>
        </a:xfrm>
      </p:grpSpPr>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45">
    <p:spTree>
      <p:nvGrpSpPr>
        <p:cNvPr id="1" name=""/>
        <p:cNvGrpSpPr/>
        <p:nvPr/>
      </p:nvGrpSpPr>
      <p:grpSpPr>
        <a:xfrm>
          <a:off x="0" y="0"/>
          <a:ext cx="0" cy="0"/>
          <a:chOff x="0" y="0"/>
          <a:chExt cx="0" cy="0"/>
        </a:xfrm>
      </p:grpSpPr>
      <p:sp>
        <p:nvSpPr>
          <p:cNvPr id="29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0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0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0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46">
    <p:spTree>
      <p:nvGrpSpPr>
        <p:cNvPr id="1" name=""/>
        <p:cNvGrpSpPr/>
        <p:nvPr/>
      </p:nvGrpSpPr>
      <p:grpSpPr>
        <a:xfrm>
          <a:off x="0" y="0"/>
          <a:ext cx="0" cy="0"/>
          <a:chOff x="0" y="0"/>
          <a:chExt cx="0" cy="0"/>
        </a:xfrm>
      </p:grpSpPr>
      <p:sp>
        <p:nvSpPr>
          <p:cNvPr id="30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0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0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0"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47">
    <p:spTree>
      <p:nvGrpSpPr>
        <p:cNvPr id="1" name=""/>
        <p:cNvGrpSpPr/>
        <p:nvPr/>
      </p:nvGrpSpPr>
      <p:grpSpPr>
        <a:xfrm>
          <a:off x="0" y="0"/>
          <a:ext cx="0" cy="0"/>
          <a:chOff x="0" y="0"/>
          <a:chExt cx="0" cy="0"/>
        </a:xfrm>
      </p:grpSpPr>
      <p:sp>
        <p:nvSpPr>
          <p:cNvPr id="31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1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8"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8">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49">
    <p:spTree>
      <p:nvGrpSpPr>
        <p:cNvPr id="1" name=""/>
        <p:cNvGrpSpPr/>
        <p:nvPr/>
      </p:nvGrpSpPr>
      <p:grpSpPr>
        <a:xfrm>
          <a:off x="0" y="0"/>
          <a:ext cx="0" cy="0"/>
          <a:chOff x="0" y="0"/>
          <a:chExt cx="0" cy="0"/>
        </a:xfrm>
      </p:grpSpPr>
      <p:sp>
        <p:nvSpPr>
          <p:cNvPr id="3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25"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26"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50">
    <p:spTree>
      <p:nvGrpSpPr>
        <p:cNvPr id="1" name=""/>
        <p:cNvGrpSpPr/>
        <p:nvPr/>
      </p:nvGrpSpPr>
      <p:grpSpPr>
        <a:xfrm>
          <a:off x="0" y="0"/>
          <a:ext cx="0" cy="0"/>
          <a:chOff x="0" y="0"/>
          <a:chExt cx="0" cy="0"/>
        </a:xfrm>
      </p:grpSpPr>
      <p:sp>
        <p:nvSpPr>
          <p:cNvPr id="33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3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6"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1">
    <p:spTree>
      <p:nvGrpSpPr>
        <p:cNvPr id="1" name=""/>
        <p:cNvGrpSpPr/>
        <p:nvPr/>
      </p:nvGrpSpPr>
      <p:grpSpPr>
        <a:xfrm>
          <a:off x="0" y="0"/>
          <a:ext cx="0" cy="0"/>
          <a:chOff x="0" y="0"/>
          <a:chExt cx="0" cy="0"/>
        </a:xfrm>
      </p:grpSpPr>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2">
    <p:spTree>
      <p:nvGrpSpPr>
        <p:cNvPr id="1" name=""/>
        <p:cNvGrpSpPr/>
        <p:nvPr/>
      </p:nvGrpSpPr>
      <p:grpSpPr>
        <a:xfrm>
          <a:off x="0" y="0"/>
          <a:ext cx="0" cy="0"/>
          <a:chOff x="0" y="0"/>
          <a:chExt cx="0" cy="0"/>
        </a:xfrm>
      </p:grpSpPr>
      <p:sp>
        <p:nvSpPr>
          <p:cNvPr id="34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46"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3">
    <p:spTree>
      <p:nvGrpSpPr>
        <p:cNvPr id="1" name=""/>
        <p:cNvGrpSpPr/>
        <p:nvPr/>
      </p:nvGrpSpPr>
      <p:grpSpPr>
        <a:xfrm>
          <a:off x="0" y="0"/>
          <a:ext cx="0" cy="0"/>
          <a:chOff x="0" y="0"/>
          <a:chExt cx="0" cy="0"/>
        </a:xfrm>
      </p:grpSpPr>
      <p:sp>
        <p:nvSpPr>
          <p:cNvPr id="34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0"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4">
    <p:spTree>
      <p:nvGrpSpPr>
        <p:cNvPr id="1" name=""/>
        <p:cNvGrpSpPr/>
        <p:nvPr/>
      </p:nvGrpSpPr>
      <p:grpSpPr>
        <a:xfrm>
          <a:off x="0" y="0"/>
          <a:ext cx="0" cy="0"/>
          <a:chOff x="0" y="0"/>
          <a:chExt cx="0" cy="0"/>
        </a:xfrm>
      </p:grpSpPr>
      <p:sp>
        <p:nvSpPr>
          <p:cNvPr id="3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5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55">
    <p:spTree>
      <p:nvGrpSpPr>
        <p:cNvPr id="1" name=""/>
        <p:cNvGrpSpPr/>
        <p:nvPr/>
      </p:nvGrpSpPr>
      <p:grpSpPr>
        <a:xfrm>
          <a:off x="0" y="0"/>
          <a:ext cx="0" cy="0"/>
          <a:chOff x="0" y="0"/>
          <a:chExt cx="0" cy="0"/>
        </a:xfrm>
      </p:grpSpPr>
      <p:sp>
        <p:nvSpPr>
          <p:cNvPr id="35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56">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57">
    <p:spTree>
      <p:nvGrpSpPr>
        <p:cNvPr id="1" name=""/>
        <p:cNvGrpSpPr/>
        <p:nvPr/>
      </p:nvGrpSpPr>
      <p:grpSpPr>
        <a:xfrm>
          <a:off x="0" y="0"/>
          <a:ext cx="0" cy="0"/>
          <a:chOff x="0" y="0"/>
          <a:chExt cx="0" cy="0"/>
        </a:xfrm>
      </p:grpSpPr>
      <p:sp>
        <p:nvSpPr>
          <p:cNvPr id="36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6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58">
    <p:spTree>
      <p:nvGrpSpPr>
        <p:cNvPr id="1" name=""/>
        <p:cNvGrpSpPr/>
        <p:nvPr/>
      </p:nvGrpSpPr>
      <p:grpSpPr>
        <a:xfrm>
          <a:off x="0" y="0"/>
          <a:ext cx="0" cy="0"/>
          <a:chOff x="0" y="0"/>
          <a:chExt cx="0" cy="0"/>
        </a:xfrm>
      </p:grpSpPr>
      <p:sp>
        <p:nvSpPr>
          <p:cNvPr id="37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7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7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74"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59">
    <p:spTree>
      <p:nvGrpSpPr>
        <p:cNvPr id="1" name=""/>
        <p:cNvGrpSpPr/>
        <p:nvPr/>
      </p:nvGrpSpPr>
      <p:grpSpPr>
        <a:xfrm>
          <a:off x="0" y="0"/>
          <a:ext cx="0" cy="0"/>
          <a:chOff x="0" y="0"/>
          <a:chExt cx="0" cy="0"/>
        </a:xfrm>
      </p:grpSpPr>
      <p:sp>
        <p:nvSpPr>
          <p:cNvPr id="37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8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82"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0">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61">
    <p:spTree>
      <p:nvGrpSpPr>
        <p:cNvPr id="1" name=""/>
        <p:cNvGrpSpPr/>
        <p:nvPr/>
      </p:nvGrpSpPr>
      <p:grpSpPr>
        <a:xfrm>
          <a:off x="0" y="0"/>
          <a:ext cx="0" cy="0"/>
          <a:chOff x="0" y="0"/>
          <a:chExt cx="0" cy="0"/>
        </a:xfrm>
      </p:grpSpPr>
      <p:sp>
        <p:nvSpPr>
          <p:cNvPr id="3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9"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0"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62">
    <p:spTree>
      <p:nvGrpSpPr>
        <p:cNvPr id="1" name=""/>
        <p:cNvGrpSpPr/>
        <p:nvPr/>
      </p:nvGrpSpPr>
      <p:grpSpPr>
        <a:xfrm>
          <a:off x="0" y="0"/>
          <a:ext cx="0" cy="0"/>
          <a:chOff x="0" y="0"/>
          <a:chExt cx="0" cy="0"/>
        </a:xfrm>
      </p:grpSpPr>
      <p:sp>
        <p:nvSpPr>
          <p:cNvPr id="39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9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3">
    <p:spTree>
      <p:nvGrpSpPr>
        <p:cNvPr id="1" name=""/>
        <p:cNvGrpSpPr/>
        <p:nvPr/>
      </p:nvGrpSpPr>
      <p:grpSpPr>
        <a:xfrm>
          <a:off x="0" y="0"/>
          <a:ext cx="0" cy="0"/>
          <a:chOff x="0" y="0"/>
          <a:chExt cx="0" cy="0"/>
        </a:xfrm>
      </p:grpSpPr>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64">
    <p:spTree>
      <p:nvGrpSpPr>
        <p:cNvPr id="1" name=""/>
        <p:cNvGrpSpPr/>
        <p:nvPr/>
      </p:nvGrpSpPr>
      <p:grpSpPr>
        <a:xfrm>
          <a:off x="0" y="0"/>
          <a:ext cx="0" cy="0"/>
          <a:chOff x="0" y="0"/>
          <a:chExt cx="0" cy="0"/>
        </a:xfrm>
      </p:grpSpPr>
      <p:sp>
        <p:nvSpPr>
          <p:cNvPr id="41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1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5">
    <p:spTree>
      <p:nvGrpSpPr>
        <p:cNvPr id="1" name=""/>
        <p:cNvGrpSpPr/>
        <p:nvPr/>
      </p:nvGrpSpPr>
      <p:grpSpPr>
        <a:xfrm>
          <a:off x="0" y="0"/>
          <a:ext cx="0" cy="0"/>
          <a:chOff x="0" y="0"/>
          <a:chExt cx="0" cy="0"/>
        </a:xfrm>
      </p:grpSpPr>
      <p:sp>
        <p:nvSpPr>
          <p:cNvPr id="41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18"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6">
    <p:spTree>
      <p:nvGrpSpPr>
        <p:cNvPr id="1" name=""/>
        <p:cNvGrpSpPr/>
        <p:nvPr/>
      </p:nvGrpSpPr>
      <p:grpSpPr>
        <a:xfrm>
          <a:off x="0" y="0"/>
          <a:ext cx="0" cy="0"/>
          <a:chOff x="0" y="0"/>
          <a:chExt cx="0" cy="0"/>
        </a:xfrm>
      </p:grpSpPr>
      <p:sp>
        <p:nvSpPr>
          <p:cNvPr id="4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2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2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67">
    <p:spTree>
      <p:nvGrpSpPr>
        <p:cNvPr id="1" name=""/>
        <p:cNvGrpSpPr/>
        <p:nvPr/>
      </p:nvGrpSpPr>
      <p:grpSpPr>
        <a:xfrm>
          <a:off x="0" y="0"/>
          <a:ext cx="0" cy="0"/>
          <a:chOff x="0" y="0"/>
          <a:chExt cx="0" cy="0"/>
        </a:xfrm>
      </p:grpSpPr>
      <p:sp>
        <p:nvSpPr>
          <p:cNvPr id="42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68">
    <p:spTree>
      <p:nvGrpSpPr>
        <p:cNvPr id="1" name=""/>
        <p:cNvGrpSpPr/>
        <p:nvPr/>
      </p:nvGrpSpPr>
      <p:grpSpPr>
        <a:xfrm>
          <a:off x="0" y="0"/>
          <a:ext cx="0" cy="0"/>
          <a:chOff x="0" y="0"/>
          <a:chExt cx="0" cy="0"/>
        </a:xfrm>
      </p:grpSpPr>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69">
    <p:spTree>
      <p:nvGrpSpPr>
        <p:cNvPr id="1" name=""/>
        <p:cNvGrpSpPr/>
        <p:nvPr/>
      </p:nvGrpSpPr>
      <p:grpSpPr>
        <a:xfrm>
          <a:off x="0" y="0"/>
          <a:ext cx="0" cy="0"/>
          <a:chOff x="0" y="0"/>
          <a:chExt cx="0" cy="0"/>
        </a:xfrm>
      </p:grpSpPr>
      <p:sp>
        <p:nvSpPr>
          <p:cNvPr id="4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3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3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3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70">
    <p:spTree>
      <p:nvGrpSpPr>
        <p:cNvPr id="1" name=""/>
        <p:cNvGrpSpPr/>
        <p:nvPr/>
      </p:nvGrpSpPr>
      <p:grpSpPr>
        <a:xfrm>
          <a:off x="0" y="0"/>
          <a:ext cx="0" cy="0"/>
          <a:chOff x="0" y="0"/>
          <a:chExt cx="0" cy="0"/>
        </a:xfrm>
      </p:grpSpPr>
      <p:sp>
        <p:nvSpPr>
          <p:cNvPr id="44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4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8"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71">
    <p:spTree>
      <p:nvGrpSpPr>
        <p:cNvPr id="1" name=""/>
        <p:cNvGrpSpPr/>
        <p:nvPr/>
      </p:nvGrpSpPr>
      <p:grpSpPr>
        <a:xfrm>
          <a:off x="0" y="0"/>
          <a:ext cx="0" cy="0"/>
          <a:chOff x="0" y="0"/>
          <a:chExt cx="0" cy="0"/>
        </a:xfrm>
      </p:grpSpPr>
      <p:sp>
        <p:nvSpPr>
          <p:cNvPr id="4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5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2">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73">
    <p:spTree>
      <p:nvGrpSpPr>
        <p:cNvPr id="1" name=""/>
        <p:cNvGrpSpPr/>
        <p:nvPr/>
      </p:nvGrpSpPr>
      <p:grpSpPr>
        <a:xfrm>
          <a:off x="0" y="0"/>
          <a:ext cx="0" cy="0"/>
          <a:chOff x="0" y="0"/>
          <a:chExt cx="0" cy="0"/>
        </a:xfrm>
      </p:grpSpPr>
      <p:sp>
        <p:nvSpPr>
          <p:cNvPr id="46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6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74">
    <p:spTree>
      <p:nvGrpSpPr>
        <p:cNvPr id="1" name=""/>
        <p:cNvGrpSpPr/>
        <p:nvPr/>
      </p:nvGrpSpPr>
      <p:grpSpPr>
        <a:xfrm>
          <a:off x="0" y="0"/>
          <a:ext cx="0" cy="0"/>
          <a:chOff x="0" y="0"/>
          <a:chExt cx="0" cy="0"/>
        </a:xfrm>
      </p:grpSpPr>
      <p:sp>
        <p:nvSpPr>
          <p:cNvPr id="4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7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6"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5">
    <p:spTree>
      <p:nvGrpSpPr>
        <p:cNvPr id="1" name=""/>
        <p:cNvGrpSpPr/>
        <p:nvPr/>
      </p:nvGrpSpPr>
      <p:grpSpPr>
        <a:xfrm>
          <a:off x="0" y="0"/>
          <a:ext cx="0" cy="0"/>
          <a:chOff x="0" y="0"/>
          <a:chExt cx="0" cy="0"/>
        </a:xfrm>
      </p:grpSpPr>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76">
    <p:spTree>
      <p:nvGrpSpPr>
        <p:cNvPr id="1" name=""/>
        <p:cNvGrpSpPr/>
        <p:nvPr/>
      </p:nvGrpSpPr>
      <p:grpSpPr>
        <a:xfrm>
          <a:off x="0" y="0"/>
          <a:ext cx="0" cy="0"/>
          <a:chOff x="0" y="0"/>
          <a:chExt cx="0" cy="0"/>
        </a:xfrm>
      </p:grpSpPr>
      <p:sp>
        <p:nvSpPr>
          <p:cNvPr id="48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88"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77">
    <p:spTree>
      <p:nvGrpSpPr>
        <p:cNvPr id="1" name=""/>
        <p:cNvGrpSpPr/>
        <p:nvPr/>
      </p:nvGrpSpPr>
      <p:grpSpPr>
        <a:xfrm>
          <a:off x="0" y="0"/>
          <a:ext cx="0" cy="0"/>
          <a:chOff x="0" y="0"/>
          <a:chExt cx="0" cy="0"/>
        </a:xfrm>
      </p:grpSpPr>
      <p:sp>
        <p:nvSpPr>
          <p:cNvPr id="49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9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8">
    <p:spTree>
      <p:nvGrpSpPr>
        <p:cNvPr id="1" name=""/>
        <p:cNvGrpSpPr/>
        <p:nvPr/>
      </p:nvGrpSpPr>
      <p:grpSpPr>
        <a:xfrm>
          <a:off x="0" y="0"/>
          <a:ext cx="0" cy="0"/>
          <a:chOff x="0" y="0"/>
          <a:chExt cx="0" cy="0"/>
        </a:xfrm>
      </p:grpSpPr>
      <p:sp>
        <p:nvSpPr>
          <p:cNvPr id="49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9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0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9">
    <p:spTree>
      <p:nvGrpSpPr>
        <p:cNvPr id="1" name=""/>
        <p:cNvGrpSpPr/>
        <p:nvPr/>
      </p:nvGrpSpPr>
      <p:grpSpPr>
        <a:xfrm>
          <a:off x="0" y="0"/>
          <a:ext cx="0" cy="0"/>
          <a:chOff x="0" y="0"/>
          <a:chExt cx="0" cy="0"/>
        </a:xfrm>
      </p:grpSpPr>
      <p:sp>
        <p:nvSpPr>
          <p:cNvPr id="50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0">
    <p:spTree>
      <p:nvGrpSpPr>
        <p:cNvPr id="1" name=""/>
        <p:cNvGrpSpPr/>
        <p:nvPr/>
      </p:nvGrpSpPr>
      <p:grpSpPr>
        <a:xfrm>
          <a:off x="0" y="0"/>
          <a:ext cx="0" cy="0"/>
          <a:chOff x="0" y="0"/>
          <a:chExt cx="0" cy="0"/>
        </a:xfrm>
      </p:grpSpPr>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81">
    <p:spTree>
      <p:nvGrpSpPr>
        <p:cNvPr id="1" name=""/>
        <p:cNvGrpSpPr/>
        <p:nvPr/>
      </p:nvGrpSpPr>
      <p:grpSpPr>
        <a:xfrm>
          <a:off x="0" y="0"/>
          <a:ext cx="0" cy="0"/>
          <a:chOff x="0" y="0"/>
          <a:chExt cx="0" cy="0"/>
        </a:xfrm>
      </p:grpSpPr>
      <p:sp>
        <p:nvSpPr>
          <p:cNvPr id="5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1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82">
    <p:spTree>
      <p:nvGrpSpPr>
        <p:cNvPr id="1" name=""/>
        <p:cNvGrpSpPr/>
        <p:nvPr/>
      </p:nvGrpSpPr>
      <p:grpSpPr>
        <a:xfrm>
          <a:off x="0" y="0"/>
          <a:ext cx="0" cy="0"/>
          <a:chOff x="0" y="0"/>
          <a:chExt cx="0" cy="0"/>
        </a:xfrm>
      </p:grpSpPr>
      <p:sp>
        <p:nvSpPr>
          <p:cNvPr id="52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2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2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2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83">
    <p:spTree>
      <p:nvGrpSpPr>
        <p:cNvPr id="1" name=""/>
        <p:cNvGrpSpPr/>
        <p:nvPr/>
      </p:nvGrpSpPr>
      <p:grpSpPr>
        <a:xfrm>
          <a:off x="0" y="0"/>
          <a:ext cx="0" cy="0"/>
          <a:chOff x="0" y="0"/>
          <a:chExt cx="0" cy="0"/>
        </a:xfrm>
      </p:grpSpPr>
      <p:sp>
        <p:nvSpPr>
          <p:cNvPr id="52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3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3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32"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_">
    <p:spTree>
      <p:nvGrpSpPr>
        <p:cNvPr id="1" name=""/>
        <p:cNvGrpSpPr/>
        <p:nvPr/>
      </p:nvGrpSpPr>
      <p:grpSpPr>
        <a:xfrm>
          <a:off x="0" y="0"/>
          <a:ext cx="0" cy="0"/>
          <a:chOff x="0" y="0"/>
          <a:chExt cx="0" cy="0"/>
        </a:xfrm>
      </p:grpSpPr>
      <p:sp>
        <p:nvSpPr>
          <p:cNvPr id="5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000000"/>
              </a:solidFill>
              <a:latin typeface="Arial"/>
            </a:endParaRP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6_">
    <p:spTree>
      <p:nvGrpSpPr>
        <p:cNvPr id="1" name=""/>
        <p:cNvGrpSpPr/>
        <p:nvPr/>
      </p:nvGrpSpPr>
      <p:grpSpPr>
        <a:xfrm>
          <a:off x="0" y="0"/>
          <a:ext cx="0" cy="0"/>
          <a:chOff x="0" y="0"/>
          <a:chExt cx="0" cy="0"/>
        </a:xfrm>
      </p:grpSpPr>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_">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1"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2"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9"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0"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7"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8"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9"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65"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67"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68"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73"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4"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5"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6"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83"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4"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5"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6"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7"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8"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3"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7"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98"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05"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6"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7"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13"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4"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5"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21"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2"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3"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29"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31"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2"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37"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8"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9"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0"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47"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8"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9"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0"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1"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2"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57"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61"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62"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69"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0"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1"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77"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8"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9"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85"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6"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7"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3"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4"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9"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0"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1"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2"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2"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09"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0"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1"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2"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3"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4"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16"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20"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24"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25"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32"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3"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4"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9"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40"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1"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2"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48"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9"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50"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56"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58"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59"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64"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5"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6"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7"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7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74"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5"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6"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7"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8"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9"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84"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88"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89"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96"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7"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8"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04"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05"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06"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9"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12"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13"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14"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0"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2"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23"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8"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29"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0"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1"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38"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9"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0"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1"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2"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3"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48"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52"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53"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3"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9"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60"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61"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62"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68"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69"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0"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76"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7"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8"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3"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4"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38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86"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87"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91"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39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93"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4"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5"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6"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2"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03"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04"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5"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6"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7"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8"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9"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0"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1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4"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1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16"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9"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2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21"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22"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6"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2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28"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0"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1"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3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33"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4"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5"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0"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41"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42"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43"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44"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9"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5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51"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52"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53"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8"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9"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6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61" name="PlaceHolder 2"/>
          <p:cNvSpPr>
            <a:spLocks noGrp="1"/>
          </p:cNvSpPr>
          <p:nvPr>
            <p:ph type="body"/>
          </p:nvPr>
        </p:nvSpPr>
        <p:spPr>
          <a:xfrm>
            <a:off x="343080" y="21337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2" name="PlaceHolder 3"/>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66"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6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68"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9"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70"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71" name="PlaceHolder 5"/>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7"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78"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79" name="PlaceHolder 2"/>
          <p:cNvSpPr>
            <a:spLocks noGrp="1"/>
          </p:cNvSpPr>
          <p:nvPr>
            <p:ph type="body"/>
          </p:nvPr>
        </p:nvSpPr>
        <p:spPr>
          <a:xfrm>
            <a:off x="34308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0" name="PlaceHolder 3"/>
          <p:cNvSpPr>
            <a:spLocks noGrp="1"/>
          </p:cNvSpPr>
          <p:nvPr>
            <p:ph type="body"/>
          </p:nvPr>
        </p:nvSpPr>
        <p:spPr>
          <a:xfrm>
            <a:off x="243000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1" name="PlaceHolder 4"/>
          <p:cNvSpPr>
            <a:spLocks noGrp="1"/>
          </p:cNvSpPr>
          <p:nvPr>
            <p:ph type="body"/>
          </p:nvPr>
        </p:nvSpPr>
        <p:spPr>
          <a:xfrm>
            <a:off x="4516920" y="21337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2" name="PlaceHolder 5"/>
          <p:cNvSpPr>
            <a:spLocks noGrp="1"/>
          </p:cNvSpPr>
          <p:nvPr>
            <p:ph type="body"/>
          </p:nvPr>
        </p:nvSpPr>
        <p:spPr>
          <a:xfrm>
            <a:off x="451692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3" name="PlaceHolder 6"/>
          <p:cNvSpPr>
            <a:spLocks noGrp="1"/>
          </p:cNvSpPr>
          <p:nvPr>
            <p:ph type="body"/>
          </p:nvPr>
        </p:nvSpPr>
        <p:spPr>
          <a:xfrm>
            <a:off x="243000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4" name="PlaceHolder 7"/>
          <p:cNvSpPr>
            <a:spLocks noGrp="1"/>
          </p:cNvSpPr>
          <p:nvPr>
            <p:ph type="body"/>
          </p:nvPr>
        </p:nvSpPr>
        <p:spPr>
          <a:xfrm>
            <a:off x="343080" y="5285520"/>
            <a:ext cx="1986840" cy="2877480"/>
          </a:xfrm>
          <a:prstGeom prst="rect">
            <a:avLst/>
          </a:prstGeom>
          <a:noFill/>
          <a:ln w="0">
            <a:noFill/>
          </a:ln>
        </p:spPr>
        <p:txBody>
          <a:bodyPr lIns="0" rIns="0" tIns="0" bIns="0" anchor="t">
            <a:normAutofit fontScale="12222"/>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5"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8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9"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90"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91" name="PlaceHolder 2"/>
          <p:cNvSpPr>
            <a:spLocks noGrp="1"/>
          </p:cNvSpPr>
          <p:nvPr>
            <p:ph type="body"/>
          </p:nvPr>
        </p:nvSpPr>
        <p:spPr>
          <a:xfrm>
            <a:off x="343080" y="2133720"/>
            <a:ext cx="6171480" cy="6033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4"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49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96"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97" name="PlaceHolder 3"/>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1"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02"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03"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5"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6"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07"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08"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09" name="PlaceHolder 3"/>
          <p:cNvSpPr>
            <a:spLocks noGrp="1"/>
          </p:cNvSpPr>
          <p:nvPr>
            <p:ph type="body"/>
          </p:nvPr>
        </p:nvSpPr>
        <p:spPr>
          <a:xfrm>
            <a:off x="3430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0" name="PlaceHolder 4"/>
          <p:cNvSpPr>
            <a:spLocks noGrp="1"/>
          </p:cNvSpPr>
          <p:nvPr>
            <p:ph type="body"/>
          </p:nvPr>
        </p:nvSpPr>
        <p:spPr>
          <a:xfrm>
            <a:off x="35056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15"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16"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17" name="PlaceHolder 2"/>
          <p:cNvSpPr>
            <a:spLocks noGrp="1"/>
          </p:cNvSpPr>
          <p:nvPr>
            <p:ph type="body"/>
          </p:nvPr>
        </p:nvSpPr>
        <p:spPr>
          <a:xfrm>
            <a:off x="343080" y="2133720"/>
            <a:ext cx="3011400" cy="6033240"/>
          </a:xfrm>
          <a:prstGeom prst="rect">
            <a:avLst/>
          </a:prstGeom>
          <a:noFill/>
          <a:ln w="0">
            <a:noFill/>
          </a:ln>
        </p:spPr>
        <p:txBody>
          <a:bodyPr lIns="0" rIns="0" tIns="0" bIns="0" anchor="t">
            <a:normAutofit fontScale="6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8"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9" name="PlaceHolder 4"/>
          <p:cNvSpPr>
            <a:spLocks noGrp="1"/>
          </p:cNvSpPr>
          <p:nvPr>
            <p:ph type="body"/>
          </p:nvPr>
        </p:nvSpPr>
        <p:spPr>
          <a:xfrm>
            <a:off x="3505680" y="52855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24" name="CustomShape 1" hidden="1"/>
          <p:cNvSpPr/>
          <p:nvPr/>
        </p:nvSpPr>
        <p:spPr>
          <a:xfrm>
            <a:off x="1143000" y="3048120"/>
            <a:ext cx="4571280" cy="30470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25" name="PlaceHolder 1"/>
          <p:cNvSpPr>
            <a:spLocks noGrp="1"/>
          </p:cNvSpPr>
          <p:nvPr>
            <p:ph type="title"/>
          </p:nvPr>
        </p:nvSpPr>
        <p:spPr>
          <a:xfrm>
            <a:off x="343080" y="366840"/>
            <a:ext cx="6171480" cy="152316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26" name="PlaceHolder 2"/>
          <p:cNvSpPr>
            <a:spLocks noGrp="1"/>
          </p:cNvSpPr>
          <p:nvPr>
            <p:ph type="body"/>
          </p:nvPr>
        </p:nvSpPr>
        <p:spPr>
          <a:xfrm>
            <a:off x="3430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27" name="PlaceHolder 3"/>
          <p:cNvSpPr>
            <a:spLocks noGrp="1"/>
          </p:cNvSpPr>
          <p:nvPr>
            <p:ph type="body"/>
          </p:nvPr>
        </p:nvSpPr>
        <p:spPr>
          <a:xfrm>
            <a:off x="3505680" y="2133720"/>
            <a:ext cx="3011400" cy="2877480"/>
          </a:xfrm>
          <a:prstGeom prst="rect">
            <a:avLst/>
          </a:prstGeom>
          <a:noFill/>
          <a:ln w="0">
            <a:noFill/>
          </a:ln>
        </p:spPr>
        <p:txBody>
          <a:bodyPr lIns="0" rIns="0" tIns="0" bIns="0" anchor="t">
            <a:normAutofit fontScale="25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28" name="PlaceHolder 4"/>
          <p:cNvSpPr>
            <a:spLocks noGrp="1"/>
          </p:cNvSpPr>
          <p:nvPr>
            <p:ph type="body"/>
          </p:nvPr>
        </p:nvSpPr>
        <p:spPr>
          <a:xfrm>
            <a:off x="343080" y="5285520"/>
            <a:ext cx="6171480" cy="28774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3" name="CustomShape 1" hidden="1"/>
          <p:cNvSpPr/>
          <p:nvPr/>
        </p:nvSpPr>
        <p:spPr>
          <a:xfrm>
            <a:off x="1143000" y="3048120"/>
            <a:ext cx="4569840" cy="304560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34" name="PlaceHolder 1"/>
          <p:cNvSpPr>
            <a:spLocks noGrp="1"/>
          </p:cNvSpPr>
          <p:nvPr>
            <p:ph type="title"/>
          </p:nvPr>
        </p:nvSpPr>
        <p:spPr>
          <a:xfrm>
            <a:off x="342720" y="364680"/>
            <a:ext cx="6169680" cy="1524240"/>
          </a:xfrm>
          <a:prstGeom prst="rect">
            <a:avLst/>
          </a:prstGeom>
          <a:noFill/>
          <a:ln w="0">
            <a:noFill/>
          </a:ln>
        </p:spPr>
        <p:txBody>
          <a:bodyPr lIns="0" rIns="0" tIns="0" bIns="0" anchor="ctr">
            <a:noAutofit/>
          </a:bodyPr>
          <a:p>
            <a:pPr indent="0">
              <a:buNone/>
            </a:pPr>
            <a:r>
              <a:rPr b="0" lang="fr-BE" sz="1800" spc="-1" strike="noStrike">
                <a:solidFill>
                  <a:srgbClr val="000000"/>
                </a:solidFill>
                <a:latin typeface="Arial"/>
              </a:rPr>
              <a:t>Cliquez pour éditer le format du texte-titre</a:t>
            </a:r>
            <a:endParaRPr b="0" lang="fr-BE" sz="1800" spc="-1" strike="noStrike">
              <a:solidFill>
                <a:srgbClr val="000000"/>
              </a:solidFill>
              <a:latin typeface="Arial"/>
            </a:endParaRPr>
          </a:p>
        </p:txBody>
      </p:sp>
      <p:sp>
        <p:nvSpPr>
          <p:cNvPr id="535"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BE" sz="3200" spc="-1" strike="noStrike">
                <a:solidFill>
                  <a:srgbClr val="000000"/>
                </a:solidFill>
                <a:latin typeface="Arial"/>
              </a:rPr>
              <a:t>Cliquez pour éditer le format du plan de texte</a:t>
            </a:r>
            <a:endParaRPr b="0" lang="fr-B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BE" sz="2800" spc="-1" strike="noStrike">
                <a:solidFill>
                  <a:srgbClr val="000000"/>
                </a:solidFill>
                <a:latin typeface="Arial"/>
              </a:rPr>
              <a:t>Second niveau de plan</a:t>
            </a:r>
            <a:endParaRPr b="0" lang="fr-B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BE" sz="2400" spc="-1" strike="noStrike">
                <a:solidFill>
                  <a:srgbClr val="000000"/>
                </a:solidFill>
                <a:latin typeface="Arial"/>
              </a:rPr>
              <a:t>Troisième niveau de plan</a:t>
            </a:r>
            <a:endParaRPr b="0" lang="fr-B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BE" sz="2000" spc="-1" strike="noStrike">
                <a:solidFill>
                  <a:srgbClr val="000000"/>
                </a:solidFill>
                <a:latin typeface="Arial"/>
              </a:rPr>
              <a:t>Quatrième niveau de plan</a:t>
            </a:r>
            <a:endParaRPr b="0" lang="fr-B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BE" sz="2000" spc="-1" strike="noStrike">
                <a:solidFill>
                  <a:srgbClr val="000000"/>
                </a:solidFill>
                <a:latin typeface="Arial"/>
              </a:rPr>
              <a:t>Cinquième niveau de plan</a:t>
            </a:r>
            <a:endParaRPr b="0" lang="fr-B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BE" sz="2000" spc="-1" strike="noStrike">
                <a:solidFill>
                  <a:srgbClr val="000000"/>
                </a:solidFill>
                <a:latin typeface="Arial"/>
              </a:rPr>
              <a:t>Sixième niveau de plan</a:t>
            </a:r>
            <a:endParaRPr b="0" lang="fr-B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BE" sz="2000" spc="-1" strike="noStrike">
                <a:solidFill>
                  <a:srgbClr val="000000"/>
                </a:solidFill>
                <a:latin typeface="Arial"/>
              </a:rPr>
              <a:t>Septième niveau de plan</a:t>
            </a:r>
            <a:endParaRPr b="0" lang="fr-B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000000"/>
                </a:solidFill>
                <a:latin typeface="Arial"/>
              </a:rPr>
              <a:t>Cliquez pour éditer le format du texte-titre</a:t>
            </a:r>
            <a:endParaRPr b="0" lang="fr-BE" sz="4400" spc="-1" strike="noStrike">
              <a:solidFill>
                <a:srgbClr val="000000"/>
              </a:solidFill>
              <a:latin typeface="Arial"/>
            </a:endParaRPr>
          </a:p>
        </p:txBody>
      </p:sp>
      <p:sp>
        <p:nvSpPr>
          <p:cNvPr id="538"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BE" sz="3200" spc="-1" strike="noStrike">
                <a:solidFill>
                  <a:srgbClr val="000000"/>
                </a:solidFill>
                <a:latin typeface="Arial"/>
              </a:rPr>
              <a:t>Cliquez pour éditer le format du plan de texte</a:t>
            </a:r>
            <a:endParaRPr b="0" lang="fr-B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BE" sz="2800" spc="-1" strike="noStrike">
                <a:solidFill>
                  <a:srgbClr val="000000"/>
                </a:solidFill>
                <a:latin typeface="Arial"/>
              </a:rPr>
              <a:t>Second niveau de plan</a:t>
            </a:r>
            <a:endParaRPr b="0" lang="fr-B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BE" sz="2400" spc="-1" strike="noStrike">
                <a:solidFill>
                  <a:srgbClr val="000000"/>
                </a:solidFill>
                <a:latin typeface="Arial"/>
              </a:rPr>
              <a:t>Troisième niveau de plan</a:t>
            </a:r>
            <a:endParaRPr b="0" lang="fr-B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BE" sz="2000" spc="-1" strike="noStrike">
                <a:solidFill>
                  <a:srgbClr val="000000"/>
                </a:solidFill>
                <a:latin typeface="Arial"/>
              </a:rPr>
              <a:t>Quatrième niveau de plan</a:t>
            </a:r>
            <a:endParaRPr b="0" lang="fr-B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BE" sz="2000" spc="-1" strike="noStrike">
                <a:solidFill>
                  <a:srgbClr val="000000"/>
                </a:solidFill>
                <a:latin typeface="Arial"/>
              </a:rPr>
              <a:t>Cinquième niveau de plan</a:t>
            </a:r>
            <a:endParaRPr b="0" lang="fr-B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BE" sz="2000" spc="-1" strike="noStrike">
                <a:solidFill>
                  <a:srgbClr val="000000"/>
                </a:solidFill>
                <a:latin typeface="Arial"/>
              </a:rPr>
              <a:t>Sixième niveau de plan</a:t>
            </a:r>
            <a:endParaRPr b="0" lang="fr-B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BE" sz="2000" spc="-1" strike="noStrike">
                <a:solidFill>
                  <a:srgbClr val="000000"/>
                </a:solidFill>
                <a:latin typeface="Arial"/>
              </a:rPr>
              <a:t>Septième niveau de plan</a:t>
            </a:r>
            <a:endParaRPr b="0" lang="fr-B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3" r:id="rId2"/>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540"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80.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98.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92.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hyperlink" Target="https://youtu.be/LmNh9S1ivlI?si=a81SuzzH0JtYSAU6" TargetMode="External"/><Relationship Id="rId2" Type="http://schemas.openxmlformats.org/officeDocument/2006/relationships/slideLayout" Target="../slideLayouts/slideLayout97.xml"/>
</Relationships>
</file>

<file path=ppt/slides/_rels/slide4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9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9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92.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9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92.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9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1690560" y="4427640"/>
            <a:ext cx="3506040" cy="3624480"/>
          </a:xfrm>
          <a:prstGeom prst="rect">
            <a:avLst/>
          </a:prstGeom>
          <a:noFill/>
          <a:ln w="0">
            <a:noFill/>
          </a:ln>
        </p:spPr>
        <p:style>
          <a:lnRef idx="0"/>
          <a:fillRef idx="0"/>
          <a:effectRef idx="0"/>
          <a:fontRef idx="minor"/>
        </p:style>
        <p:txBody>
          <a:bodyPr wrap="none" lIns="90000" rIns="90000" tIns="45000" bIns="45000" anchor="t">
            <a:noAutofit/>
          </a:bodyPr>
          <a:p>
            <a:pPr algn="ctr" defTabSz="914400">
              <a:lnSpc>
                <a:spcPct val="100000"/>
              </a:lnSpc>
            </a:pPr>
            <a:r>
              <a:rPr b="1" lang="fr-BE" sz="4400" spc="-1" strike="noStrike">
                <a:solidFill>
                  <a:srgbClr val="ffffff"/>
                </a:solidFill>
                <a:latin typeface="Cambria"/>
                <a:ea typeface="DejaVu Sans"/>
              </a:rPr>
              <a:t>5° dimanche </a:t>
            </a:r>
            <a:endParaRPr b="0" lang="fr-BE" sz="4400" spc="-1" strike="noStrike">
              <a:solidFill>
                <a:srgbClr val="ffffff"/>
              </a:solidFill>
              <a:latin typeface="Arial"/>
            </a:endParaRPr>
          </a:p>
          <a:p>
            <a:pPr algn="ctr" defTabSz="914400">
              <a:lnSpc>
                <a:spcPct val="100000"/>
              </a:lnSpc>
            </a:pPr>
            <a:r>
              <a:rPr b="1" lang="fr-BE" sz="4400" spc="-1" strike="noStrike">
                <a:solidFill>
                  <a:srgbClr val="ffffff"/>
                </a:solidFill>
                <a:latin typeface="Cambria"/>
                <a:ea typeface="DejaVu Sans"/>
              </a:rPr>
              <a:t>de Carême</a:t>
            </a:r>
            <a:endParaRPr b="0" lang="fr-BE" sz="4400" spc="-1" strike="noStrike">
              <a:solidFill>
                <a:srgbClr val="ffffff"/>
              </a:solidFill>
              <a:latin typeface="Arial"/>
            </a:endParaRPr>
          </a:p>
          <a:p>
            <a:pPr algn="ctr" defTabSz="914400">
              <a:lnSpc>
                <a:spcPct val="100000"/>
              </a:lnSpc>
            </a:pPr>
            <a:r>
              <a:rPr b="0" lang="fr-BE" sz="2400" spc="-1" strike="noStrike">
                <a:solidFill>
                  <a:srgbClr val="ffffff"/>
                </a:solidFill>
                <a:latin typeface="Cambria"/>
                <a:ea typeface="DejaVu Sans"/>
              </a:rPr>
              <a:t>22/03/2026</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0" lang="fr-BE" sz="2400" spc="-1" strike="noStrike">
                <a:solidFill>
                  <a:srgbClr val="ffffff"/>
                </a:solidFill>
                <a:latin typeface="Cambria"/>
                <a:ea typeface="DejaVu Sans"/>
              </a:rPr>
              <a:t>Messe des Familles</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0" lang="fr-BE" sz="2400" spc="-1" strike="noStrike">
                <a:solidFill>
                  <a:srgbClr val="ffffff"/>
                </a:solidFill>
                <a:latin typeface="Cambria"/>
                <a:ea typeface="DejaVu Sans"/>
              </a:rPr>
              <a:t>(année A)</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2" name="CustomShape 17"/>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3" name="CustomShape 18"/>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(3ème dimanche - année A)</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4. Assis au bord du puits,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Aux côtés de Jésus,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nous reposerons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Des peines de la route.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Il puisera pour nous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À la source de vie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L’eau vive de l’Esprit</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Qui fortifie. </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4" name="CustomShape 21"/>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5" name="CustomShape 20"/>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6" name="CustomShape 22"/>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7" name="CustomShape 23"/>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(4ème dimanche - année A)</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5. Comme à l’aveugle-né,</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Que tu touches et recrées,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Tu ouvriras nos yeux,</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Pour mieux te reconnaître.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pourrons témoigner</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Et sans peur affirmer</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Que tu es la lumière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En notre nuit. </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8" name="CustomShape 24"/>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9" name="CustomShape 25"/>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0" name="CustomShape 26"/>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1" name="CustomShape 27"/>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(5ème dimanche - année A)</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6. Avec Marthe et Marie,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Tu pleuras ton ami.</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Tu viens pour nous sauver</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Et nous invites à croire.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Oui, nous croyons, Jésus,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Tu es source de vie,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Tu es vraiment le Christ,</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Le Fils de Dieu. </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2" name="CustomShape 28"/>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3" name="CustomShape 29"/>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4" name="Picture 2" descr=""/>
          <p:cNvPicPr/>
          <p:nvPr/>
        </p:nvPicPr>
        <p:blipFill>
          <a:blip r:embed="rId1"/>
          <a:stretch/>
        </p:blipFill>
        <p:spPr>
          <a:xfrm>
            <a:off x="-144360" y="3132000"/>
            <a:ext cx="7173360" cy="53856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CustomShape 1"/>
          <p:cNvSpPr/>
          <p:nvPr/>
        </p:nvSpPr>
        <p:spPr>
          <a:xfrm>
            <a:off x="189000" y="468720"/>
            <a:ext cx="6521760" cy="849924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OH !  SEIGNEUR  ÉCOUTE-NOUS</a:t>
            </a:r>
            <a:r>
              <a:rPr b="1" lang="fr-BE" sz="2400" spc="-1" strike="noStrike">
                <a:solidFill>
                  <a:srgbClr val="ffffff"/>
                </a:solidFill>
                <a:latin typeface="Cambria"/>
                <a:ea typeface="DejaVu Sans"/>
              </a:rPr>
              <a:t>  (Kyrie) G123</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Refrain</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entends nos prières.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Couplet 1</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notre faiblesse,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nos lâchetés,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Nos gestes qui blessent,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tous nos péchés.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n’avoir pas su</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être toujours bons,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nous être tus,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Seigneur Pardon</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CustomShape 1"/>
          <p:cNvSpPr/>
          <p:nvPr/>
        </p:nvSpPr>
        <p:spPr>
          <a:xfrm>
            <a:off x="189000" y="468720"/>
            <a:ext cx="6521760" cy="849924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pPr>
            <a:r>
              <a:rPr b="1" lang="fr-BE" sz="3200" spc="-1" strike="noStrike" u="sng">
                <a:solidFill>
                  <a:srgbClr val="ffffff"/>
                </a:solidFill>
                <a:uFill>
                  <a:solidFill>
                    <a:srgbClr val="ffffff"/>
                  </a:solidFill>
                </a:uFill>
                <a:latin typeface="Cambria"/>
                <a:ea typeface="DejaVu Sans"/>
              </a:rPr>
              <a:t>Refrain</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entends nos prières.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Couplet 2</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notre insouciance,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notre tiédeur,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Notre indifférence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devant le malheur.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 nos jours sans joie,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nos jours d’abandon,</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Passés loin de Toi,</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Seigneur Pardon.</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
          <p:cNvSpPr txBox="1"/>
          <p:nvPr/>
        </p:nvSpPr>
        <p:spPr>
          <a:xfrm>
            <a:off x="720000" y="6061320"/>
            <a:ext cx="5832000" cy="1877760"/>
          </a:xfrm>
          <a:prstGeom prst="rect">
            <a:avLst/>
          </a:prstGeom>
          <a:noFill/>
          <a:ln w="0">
            <a:noFill/>
          </a:ln>
        </p:spPr>
        <p:txBody>
          <a:bodyPr lIns="90000" rIns="90000" tIns="45000" bIns="45000" anchor="t">
            <a:noAutofit/>
          </a:bodyPr>
          <a:p>
            <a:pPr algn="ctr"/>
            <a:r>
              <a:rPr b="1" lang="fr-BE" sz="4200" spc="-1" strike="noStrike">
                <a:solidFill>
                  <a:srgbClr val="ffffff"/>
                </a:solidFill>
                <a:latin typeface="Arial"/>
              </a:rPr>
              <a:t>Je vais ouvrir vos tombeaux.</a:t>
            </a:r>
            <a:endParaRPr b="1" lang="fr-BE" sz="4200" spc="-1" strike="noStrike">
              <a:solidFill>
                <a:srgbClr val="ffffff"/>
              </a:solidFill>
              <a:latin typeface="Arial"/>
            </a:endParaRPr>
          </a:p>
        </p:txBody>
      </p:sp>
      <p:pic>
        <p:nvPicPr>
          <p:cNvPr id="549" name="Picture 5" descr=""/>
          <p:cNvPicPr/>
          <p:nvPr/>
        </p:nvPicPr>
        <p:blipFill>
          <a:blip r:embed="rId1"/>
          <a:stretch/>
        </p:blipFill>
        <p:spPr>
          <a:xfrm>
            <a:off x="720" y="720000"/>
            <a:ext cx="6857280" cy="50238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CustomShape 1"/>
          <p:cNvSpPr/>
          <p:nvPr/>
        </p:nvSpPr>
        <p:spPr>
          <a:xfrm>
            <a:off x="189000" y="468720"/>
            <a:ext cx="6521760" cy="849924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pPr>
            <a:r>
              <a:rPr b="1" lang="fr-BE" sz="3200" spc="-1" strike="noStrike" u="sng">
                <a:solidFill>
                  <a:srgbClr val="ffffff"/>
                </a:solidFill>
                <a:uFill>
                  <a:solidFill>
                    <a:srgbClr val="ffffff"/>
                  </a:solidFill>
                </a:uFill>
                <a:latin typeface="Cambria"/>
                <a:ea typeface="DejaVu Sans"/>
              </a:rPr>
              <a:t>Refrain</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entends nos prières.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Oh ! Seigneur écoute-nous,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CustomShape 1"/>
          <p:cNvSpPr/>
          <p:nvPr/>
        </p:nvSpPr>
        <p:spPr>
          <a:xfrm>
            <a:off x="400680" y="84240"/>
            <a:ext cx="5860800" cy="8832240"/>
          </a:xfrm>
          <a:prstGeom prst="rect">
            <a:avLst/>
          </a:prstGeom>
          <a:noFill/>
          <a:ln w="0">
            <a:noFill/>
          </a:ln>
        </p:spPr>
        <p:style>
          <a:lnRef idx="0"/>
          <a:fillRef idx="0"/>
          <a:effectRef idx="0"/>
          <a:fontRef idx="minor"/>
        </p:style>
        <p:txBody>
          <a:bodyPr wrap="none" lIns="90000" rIns="90000" tIns="45000" bIns="45000" anchor="t">
            <a:noAutofit/>
          </a:bodyPr>
          <a:p>
            <a:pPr algn="ctr" defTabSz="914400">
              <a:lnSpc>
                <a:spcPct val="100000"/>
              </a:lnSpc>
            </a:pPr>
            <a:r>
              <a:rPr b="1" lang="fr-BE" sz="2200" spc="-1" strike="noStrike">
                <a:solidFill>
                  <a:srgbClr val="ffffff"/>
                </a:solidFill>
                <a:latin typeface="Cambria"/>
                <a:ea typeface="DejaVu Sans"/>
              </a:rPr>
              <a:t>PS129 </a:t>
            </a:r>
            <a:endParaRPr b="0" lang="fr-BE" sz="22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 </a:t>
            </a:r>
            <a:r>
              <a:rPr b="1" lang="fr-BE" sz="2800" spc="-1" strike="noStrike">
                <a:solidFill>
                  <a:srgbClr val="ffffff"/>
                </a:solidFill>
                <a:latin typeface="Cambria"/>
                <a:ea typeface="DejaVu Sans"/>
              </a:rPr>
              <a:t>PRÈS DU SEIGNEUR EST L’AMOUR,</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PRÈS DE LUI ABONDE LE RACHAT.</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1. Des profondeurs je crie vers toi,</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Seigneur,</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Seigneur, écoute mon appel !</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Que ton oreille se fasse attentive</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au cri de ma prière !</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2. Si tu retiens les fautes, Seigneur,</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Seigneur, qui subsistera ?</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Mais près de toi se trouve le pardon</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pour que l’homme te craigne.</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3. J’espère le Seigneur</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de toute mon âme ;</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je l’espère, et j’attends sa parole.</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Mon âme attend le Seigneur</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plus qu’un veilleur ne guette l’aurore.</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4. Oui, près du Seigneur, est l’amour ;</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près de lui, abonde le rachat.</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DejaVu Sans"/>
              </a:rPr>
              <a:t>C’est lui qui rachètera Israël</a:t>
            </a:r>
            <a:endParaRPr b="0" lang="fr-BE" sz="2600" spc="-1" strike="noStrike">
              <a:solidFill>
                <a:srgbClr val="ffffff"/>
              </a:solidFill>
              <a:latin typeface="Arial"/>
            </a:endParaRPr>
          </a:p>
          <a:p>
            <a:pPr algn="ctr" defTabSz="914400">
              <a:lnSpc>
                <a:spcPct val="100000"/>
              </a:lnSpc>
            </a:pPr>
            <a:r>
              <a:rPr b="1" lang="fr-BE" sz="2600" spc="-1" strike="noStrike">
                <a:solidFill>
                  <a:srgbClr val="ffffff"/>
                </a:solidFill>
                <a:latin typeface="Cambria"/>
                <a:ea typeface="OptimaLTStd"/>
              </a:rPr>
              <a:t>de toutes ses fautes.</a:t>
            </a:r>
            <a:r>
              <a:rPr b="1" lang="fr-BE" sz="2600" spc="-1" strike="noStrike">
                <a:solidFill>
                  <a:srgbClr val="ffffff"/>
                </a:solidFill>
                <a:latin typeface="Cambria"/>
                <a:ea typeface="DejaVu Sans"/>
              </a:rPr>
              <a:t>  </a:t>
            </a:r>
            <a:endParaRPr b="0" lang="fr-BE"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368280" y="2124000"/>
            <a:ext cx="612072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80" name="CustomShape 2"/>
          <p:cNvSpPr/>
          <p:nvPr/>
        </p:nvSpPr>
        <p:spPr>
          <a:xfrm>
            <a:off x="404640" y="2268360"/>
            <a:ext cx="6047640" cy="14918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581" name="CustomShape 3"/>
          <p:cNvSpPr/>
          <p:nvPr/>
        </p:nvSpPr>
        <p:spPr>
          <a:xfrm>
            <a:off x="765000" y="2124000"/>
            <a:ext cx="5326920" cy="25279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582" name="CustomShape 4"/>
          <p:cNvSpPr/>
          <p:nvPr/>
        </p:nvSpPr>
        <p:spPr>
          <a:xfrm>
            <a:off x="525600" y="2124000"/>
            <a:ext cx="5804640" cy="30459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90360" y="1368000"/>
            <a:ext cx="6767640" cy="228240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2400" spc="-1" strike="noStrike" u="sng">
                <a:solidFill>
                  <a:srgbClr val="ffffff"/>
                </a:solidFill>
                <a:uFill>
                  <a:solidFill>
                    <a:srgbClr val="ffffff"/>
                  </a:solidFill>
                </a:uFill>
                <a:latin typeface="Cambria"/>
                <a:ea typeface="DejaVu Sans"/>
              </a:rPr>
              <a:t>ACCLAMATION A L’ÉVANGILE</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r>
              <a:rPr b="1" lang="fr-BE" sz="3600" spc="-1" strike="noStrike">
                <a:solidFill>
                  <a:srgbClr val="ffffff"/>
                </a:solidFill>
                <a:latin typeface="Cambria"/>
                <a:ea typeface="DejaVu Sans"/>
              </a:rPr>
              <a:t>Gloire au Christ, </a:t>
            </a:r>
            <a:endParaRPr b="0" lang="fr-BE" sz="3600" spc="-1" strike="noStrike">
              <a:solidFill>
                <a:srgbClr val="ffffff"/>
              </a:solidFill>
              <a:latin typeface="Arial"/>
            </a:endParaRPr>
          </a:p>
          <a:p>
            <a:pPr algn="ctr"/>
            <a:r>
              <a:rPr b="1" lang="fr-BE" sz="3600" spc="-1" strike="noStrike">
                <a:solidFill>
                  <a:srgbClr val="ffffff"/>
                </a:solidFill>
                <a:latin typeface="Cambria"/>
                <a:ea typeface="DejaVu Sans"/>
              </a:rPr>
              <a:t>Sagesse éternelle du Dieu vivant, </a:t>
            </a:r>
            <a:endParaRPr b="0" lang="fr-BE" sz="3600" spc="-1" strike="noStrike">
              <a:solidFill>
                <a:srgbClr val="ffffff"/>
              </a:solidFill>
              <a:latin typeface="Arial"/>
            </a:endParaRPr>
          </a:p>
          <a:p>
            <a:pPr algn="ctr"/>
            <a:r>
              <a:rPr b="1" lang="fr-BE" sz="3600" spc="-1" strike="noStrike">
                <a:solidFill>
                  <a:srgbClr val="ffffff"/>
                </a:solidFill>
                <a:latin typeface="Cambria"/>
                <a:ea typeface="DejaVu Sans"/>
              </a:rPr>
              <a:t>Gloire à toi Seigneur</a:t>
            </a:r>
            <a:endParaRPr b="0" lang="fr-BE" sz="3600" spc="-1" strike="noStrike">
              <a:solidFill>
                <a:srgbClr val="ffffff"/>
              </a:solidFill>
              <a:latin typeface="Arial"/>
            </a:endParaRPr>
          </a:p>
        </p:txBody>
      </p:sp>
      <p:sp>
        <p:nvSpPr>
          <p:cNvPr id="584" name="CustomShape 2"/>
          <p:cNvSpPr/>
          <p:nvPr/>
        </p:nvSpPr>
        <p:spPr>
          <a:xfrm>
            <a:off x="-2619360" y="5024520"/>
            <a:ext cx="777636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5" name="Picture 6" descr=""/>
          <p:cNvPicPr/>
          <p:nvPr/>
        </p:nvPicPr>
        <p:blipFill>
          <a:blip r:embed="rId1"/>
          <a:stretch/>
        </p:blipFill>
        <p:spPr>
          <a:xfrm>
            <a:off x="720" y="720360"/>
            <a:ext cx="6857280" cy="50238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ustomShape 1"/>
          <p:cNvSpPr/>
          <p:nvPr/>
        </p:nvSpPr>
        <p:spPr>
          <a:xfrm>
            <a:off x="90360" y="3094560"/>
            <a:ext cx="6767640" cy="40334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r>
              <a:rPr b="1" lang="fr-BE" sz="3600" spc="-1" strike="noStrike">
                <a:solidFill>
                  <a:srgbClr val="ffffff"/>
                </a:solidFill>
                <a:latin typeface="Cambria"/>
                <a:ea typeface="DejaVu Sans"/>
              </a:rPr>
              <a:t>- L’incompréhension</a:t>
            </a:r>
            <a:br>
              <a:rPr sz="3600"/>
            </a:br>
            <a:r>
              <a:rPr b="1" lang="fr-BE" sz="3600" spc="-1" strike="noStrike">
                <a:solidFill>
                  <a:srgbClr val="ffffff"/>
                </a:solidFill>
                <a:latin typeface="Cambria"/>
                <a:ea typeface="DejaVu Sans"/>
              </a:rPr>
              <a:t> devant la mort</a:t>
            </a:r>
            <a:endParaRPr b="0" lang="fr-BE" sz="3600" spc="-1" strike="noStrike">
              <a:solidFill>
                <a:srgbClr val="ffffff"/>
              </a:solidFill>
              <a:latin typeface="Arial"/>
            </a:endParaRPr>
          </a:p>
          <a:p>
            <a:pPr algn="ctr"/>
            <a:endParaRPr b="0" lang="fr-BE" sz="3600" spc="-1" strike="noStrike">
              <a:solidFill>
                <a:srgbClr val="ffffff"/>
              </a:solidFill>
              <a:latin typeface="Arial"/>
            </a:endParaRPr>
          </a:p>
          <a:p>
            <a:pPr algn="ctr"/>
            <a:r>
              <a:rPr b="1" lang="fr-BE" sz="3600" spc="-1" strike="noStrike">
                <a:solidFill>
                  <a:srgbClr val="ffffff"/>
                </a:solidFill>
                <a:latin typeface="Cambria"/>
                <a:ea typeface="DejaVu Sans"/>
              </a:rPr>
              <a:t>- Ton frère ressuscitera.</a:t>
            </a:r>
            <a:endParaRPr b="0" lang="fr-BE" sz="3600" spc="-1" strike="noStrike">
              <a:solidFill>
                <a:srgbClr val="ffffff"/>
              </a:solidFill>
              <a:latin typeface="Arial"/>
            </a:endParaRPr>
          </a:p>
        </p:txBody>
      </p:sp>
      <p:sp>
        <p:nvSpPr>
          <p:cNvPr id="587" name="CustomShape 2"/>
          <p:cNvSpPr/>
          <p:nvPr/>
        </p:nvSpPr>
        <p:spPr>
          <a:xfrm>
            <a:off x="-2619360" y="5024520"/>
            <a:ext cx="777636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pic>
        <p:nvPicPr>
          <p:cNvPr id="588" name="Picture 7" descr=""/>
          <p:cNvPicPr/>
          <p:nvPr/>
        </p:nvPicPr>
        <p:blipFill>
          <a:blip r:embed="rId1"/>
          <a:stretch/>
        </p:blipFill>
        <p:spPr>
          <a:xfrm>
            <a:off x="0" y="-55800"/>
            <a:ext cx="6857280" cy="50238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CustomShape 1"/>
          <p:cNvSpPr/>
          <p:nvPr/>
        </p:nvSpPr>
        <p:spPr>
          <a:xfrm>
            <a:off x="3336840" y="4344840"/>
            <a:ext cx="18360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90" name="CustomShape 2"/>
          <p:cNvSpPr/>
          <p:nvPr/>
        </p:nvSpPr>
        <p:spPr>
          <a:xfrm>
            <a:off x="257040" y="648000"/>
            <a:ext cx="6342120" cy="8501400"/>
          </a:xfrm>
          <a:prstGeom prst="rect">
            <a:avLst/>
          </a:prstGeom>
          <a:noFill/>
          <a:ln w="0">
            <a:noFill/>
          </a:ln>
        </p:spPr>
        <p:style>
          <a:lnRef idx="0"/>
          <a:fillRef idx="0"/>
          <a:effectRef idx="0"/>
          <a:fontRef idx="minor"/>
        </p:style>
        <p:txBody>
          <a:bodyPr wrap="none" lIns="90000" rIns="90000" tIns="45000" bIns="45000" anchor="ctr">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SYMBOLE  DES  APOTRES</a:t>
            </a:r>
            <a:r>
              <a:rPr b="1" lang="fr-BE" sz="2400" spc="-1" strike="noStrike">
                <a:solidFill>
                  <a:srgbClr val="ffffff"/>
                </a:solidFill>
                <a:latin typeface="Cambria"/>
                <a:ea typeface="DejaVu Sans"/>
              </a:rPr>
              <a:t>  (Credo)</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Je crois en Dieu, le Père tout-puissant,</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Créateur du ciel et de la terre.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Et en Jésus Christ, son fils unique,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Notre Seigneur,</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Qui a été conçu du Saint-Esprit,</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Est né de la Vierge Marie,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A souffert sous Ponce Pilate,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A été crucifié, est mort et a été enseveli,</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Est descendu aux enfers,</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Le troisième jour est ressuscité des morts,</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Est monté aux cieux,</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Est assis à la droite de Dieu</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Le Père tout-puissant,</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D’où il viendra juger les vivants et les morts.</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Je crois en l’Esprit Saint,</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À la sainte Eglise catholique,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À la communion des saints,</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À la rémission des péchés,</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À la résurrection de la chair,</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À la vie éternelle.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Amen</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91" name="CustomShape 1"/>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92" name="CustomShape 2"/>
          <p:cNvSpPr/>
          <p:nvPr/>
        </p:nvSpPr>
        <p:spPr>
          <a:xfrm>
            <a:off x="72000" y="216000"/>
            <a:ext cx="6984000" cy="8566920"/>
          </a:xfrm>
          <a:prstGeom prst="rect">
            <a:avLst/>
          </a:prstGeom>
          <a:noFill/>
          <a:ln w="0">
            <a:noFill/>
          </a:ln>
        </p:spPr>
        <p:style>
          <a:lnRef idx="0"/>
          <a:fillRef idx="0"/>
          <a:effectRef idx="0"/>
          <a:fontRef idx="minor"/>
        </p:style>
        <p:txBody>
          <a:bodyPr lIns="90000" rIns="90000" tIns="46800" bIns="46800" anchor="t">
            <a:normAutofit/>
          </a:bodyPr>
          <a:p>
            <a:pPr marL="342720" indent="-342000" algn="ctr" defTabSz="914400">
              <a:lnSpc>
                <a:spcPct val="80000"/>
              </a:lnSpc>
              <a:spcBef>
                <a:spcPts val="147"/>
              </a:spcBef>
              <a:tabLst>
                <a:tab algn="l" pos="0"/>
              </a:tabLst>
            </a:pPr>
            <a:endParaRPr b="0" lang="fr-BE" sz="1800" spc="-1" strike="noStrike">
              <a:solidFill>
                <a:srgbClr val="ffffff"/>
              </a:solidFill>
              <a:latin typeface="Arial"/>
            </a:endParaRPr>
          </a:p>
          <a:p>
            <a:pPr marL="342720" indent="-342000" algn="ctr" defTabSz="914400">
              <a:lnSpc>
                <a:spcPct val="80000"/>
              </a:lnSpc>
              <a:spcBef>
                <a:spcPts val="598"/>
              </a:spcBef>
              <a:tabLst>
                <a:tab algn="l" pos="0"/>
              </a:tabLst>
            </a:pPr>
            <a:r>
              <a:rPr b="1" lang="fr-BE" sz="2400" spc="-1" strike="noStrike">
                <a:solidFill>
                  <a:srgbClr val="ffffff"/>
                </a:solidFill>
                <a:latin typeface="Cambria"/>
                <a:ea typeface="DejaVu Sans"/>
              </a:rPr>
              <a:t>     </a:t>
            </a:r>
            <a:r>
              <a:rPr b="1" lang="fr-BE" sz="2400" spc="-1" strike="noStrike" u="sng">
                <a:solidFill>
                  <a:srgbClr val="ffffff"/>
                </a:solidFill>
                <a:uFill>
                  <a:solidFill>
                    <a:srgbClr val="ffffff"/>
                  </a:solidFill>
                </a:uFill>
                <a:latin typeface="Arial"/>
                <a:ea typeface="DejaVu Sans"/>
              </a:rPr>
              <a:t>Intentions</a:t>
            </a: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pPr marL="342720" indent="-342000" algn="ctr" defTabSz="914400">
              <a:lnSpc>
                <a:spcPct val="80000"/>
              </a:lnSpc>
              <a:spcBef>
                <a:spcPts val="598"/>
              </a:spcBef>
              <a:tabLst>
                <a:tab algn="l" pos="0"/>
              </a:tabLst>
            </a:pPr>
            <a:endParaRPr b="0" lang="fr-BE" sz="2400" spc="-1" strike="noStrike">
              <a:solidFill>
                <a:srgbClr val="ffffff"/>
              </a:solidFill>
              <a:latin typeface="Arial"/>
            </a:endParaRPr>
          </a:p>
          <a:p>
            <a:r>
              <a:rPr b="1" lang="fr-BE" sz="3600" spc="-1" strike="noStrike">
                <a:solidFill>
                  <a:srgbClr val="ffffff"/>
                </a:solidFill>
                <a:latin typeface="Arial"/>
                <a:ea typeface="DejaVu Sans"/>
              </a:rPr>
              <a:t>Dieu de tendresse et d’amour, Dieu miséricordieux, </a:t>
            </a:r>
            <a:endParaRPr b="1" lang="fr-BE" sz="3600" spc="-1" strike="noStrike">
              <a:solidFill>
                <a:srgbClr val="ffffff"/>
              </a:solidFill>
              <a:latin typeface="Arial"/>
            </a:endParaRPr>
          </a:p>
          <a:p>
            <a:r>
              <a:rPr b="1" lang="fr-BE" sz="3600" spc="-1" strike="noStrike">
                <a:solidFill>
                  <a:srgbClr val="ffffff"/>
                </a:solidFill>
                <a:latin typeface="Arial"/>
                <a:ea typeface="DejaVu Sans"/>
              </a:rPr>
              <a:t>Que nos prières s’élèvent devant Toi, Père exauce-nous.</a:t>
            </a:r>
            <a:endParaRPr b="1"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1"/>
          <p:cNvSpPr/>
          <p:nvPr/>
        </p:nvSpPr>
        <p:spPr>
          <a:xfrm>
            <a:off x="368280" y="2124000"/>
            <a:ext cx="612072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94" name="CustomShape 2"/>
          <p:cNvSpPr/>
          <p:nvPr/>
        </p:nvSpPr>
        <p:spPr>
          <a:xfrm>
            <a:off x="404640" y="2268360"/>
            <a:ext cx="6047640" cy="14918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595" name="CustomShape 3"/>
          <p:cNvSpPr/>
          <p:nvPr/>
        </p:nvSpPr>
        <p:spPr>
          <a:xfrm>
            <a:off x="765000" y="2124000"/>
            <a:ext cx="5326920" cy="25279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596" name="CustomShape 4"/>
          <p:cNvSpPr/>
          <p:nvPr/>
        </p:nvSpPr>
        <p:spPr>
          <a:xfrm>
            <a:off x="525600" y="2124000"/>
            <a:ext cx="5804640" cy="30459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p:txBody>
      </p:sp>
      <p:sp>
        <p:nvSpPr>
          <p:cNvPr id="597" name="CustomShape 5"/>
          <p:cNvSpPr/>
          <p:nvPr/>
        </p:nvSpPr>
        <p:spPr>
          <a:xfrm>
            <a:off x="331920" y="1692360"/>
            <a:ext cx="6192000" cy="356400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8" name="CustomShape 30"/>
          <p:cNvSpPr/>
          <p:nvPr/>
        </p:nvSpPr>
        <p:spPr>
          <a:xfrm>
            <a:off x="216720" y="144000"/>
            <a:ext cx="6407280" cy="8280000"/>
          </a:xfrm>
          <a:prstGeom prst="rect">
            <a:avLst/>
          </a:prstGeom>
          <a:noFill/>
          <a:ln w="0">
            <a:noFill/>
          </a:ln>
        </p:spPr>
        <p:style>
          <a:lnRef idx="0"/>
          <a:fillRef idx="0"/>
          <a:effectRef idx="0"/>
          <a:fontRef idx="minor"/>
        </p:style>
        <p:txBody>
          <a:bodyPr lIns="90000" rIns="90000" tIns="45000" bIns="45000" anchor="t">
            <a:noAutofit/>
          </a:bodyPr>
          <a:p>
            <a:pPr>
              <a:lnSpc>
                <a:spcPct val="115000"/>
              </a:lnSpc>
            </a:pPr>
            <a:r>
              <a:rPr b="1" lang="fr-BE" sz="2400" spc="-1" strike="noStrike">
                <a:solidFill>
                  <a:srgbClr val="ffffff"/>
                </a:solidFill>
                <a:latin typeface="Arial"/>
                <a:ea typeface="DejaVu Sans"/>
              </a:rPr>
              <a:t>E  e e Pfumu yamba makabu </a:t>
            </a:r>
            <a:endParaRPr b="0" lang="fr-BE" sz="2400" spc="-1" strike="noStrike">
              <a:solidFill>
                <a:srgbClr val="000000"/>
              </a:solidFill>
              <a:latin typeface="Arial"/>
            </a:endParaRPr>
          </a:p>
          <a:p>
            <a:pPr>
              <a:lnSpc>
                <a:spcPct val="115000"/>
              </a:lnSpc>
            </a:pPr>
            <a:r>
              <a:rPr b="1" i="1" lang="fr-BE" sz="2400" spc="-1" strike="noStrike">
                <a:solidFill>
                  <a:srgbClr val="ffffff"/>
                </a:solidFill>
                <a:latin typeface="Arial"/>
                <a:ea typeface="DejaVu Sans"/>
              </a:rPr>
              <a:t>Mfumu e, mfumu e, mfumu e, mfumu e, Mfumu e, mfumu e, mfumu e, mfumu ee Mfumu e, mfumu e, mfumu e, mfumu e, Mfumu e, mfumu e, mfumu e, mfumu ee</a:t>
            </a:r>
            <a:endParaRPr b="0" lang="fr-BE" sz="2400" spc="-1" strike="noStrike">
              <a:solidFill>
                <a:srgbClr val="000000"/>
              </a:solidFill>
              <a:latin typeface="Arial"/>
            </a:endParaRPr>
          </a:p>
          <a:p>
            <a:pPr>
              <a:lnSpc>
                <a:spcPct val="115000"/>
              </a:lnSpc>
            </a:pP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Ee Mfumue, yamba makabo  Yamba makabo ya kimenga na beto </a:t>
            </a: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Tala maboko na mono yo kele mpamba  Tala mono kimbeni, nsukami ya nene </a:t>
            </a: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Nki kima mono talenda pesa na ngeye    Mfumu e, mfumu e, </a:t>
            </a:r>
            <a:endParaRPr b="0" lang="fr-BE" sz="2400" spc="-1" strike="noStrike">
              <a:solidFill>
                <a:srgbClr val="000000"/>
              </a:solidFill>
              <a:latin typeface="Arial"/>
            </a:endParaRPr>
          </a:p>
          <a:p>
            <a:pPr>
              <a:lnSpc>
                <a:spcPct val="115000"/>
              </a:lnSpc>
            </a:pP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Ee mfumu e, yamba mampa  Yamba mampa ya kimenga na beto  </a:t>
            </a: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Tala maboko na mono yo kele mpamba Tala mono kimbeni, nsukami ya nene  </a:t>
            </a:r>
            <a:endParaRPr b="0" lang="fr-BE" sz="2400" spc="-1" strike="noStrike">
              <a:solidFill>
                <a:srgbClr val="000000"/>
              </a:solidFill>
              <a:latin typeface="Arial"/>
            </a:endParaRPr>
          </a:p>
          <a:p>
            <a:pPr>
              <a:lnSpc>
                <a:spcPct val="115000"/>
              </a:lnSpc>
            </a:pPr>
            <a:r>
              <a:rPr b="0" lang="fr-BE" sz="2400" spc="-1" strike="noStrike">
                <a:solidFill>
                  <a:srgbClr val="ffffff"/>
                </a:solidFill>
                <a:latin typeface="Arial"/>
                <a:ea typeface="Times New Roman"/>
              </a:rPr>
              <a:t>Nki kima mono talenda pesa na ngeye  Mfumu e, mfumu e,</a:t>
            </a:r>
            <a:endParaRPr b="0" lang="fr-BE"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99" name="CustomShape 1"/>
          <p:cNvSpPr/>
          <p:nvPr/>
        </p:nvSpPr>
        <p:spPr>
          <a:xfrm>
            <a:off x="0" y="360360"/>
            <a:ext cx="6857640" cy="7225920"/>
          </a:xfrm>
          <a:custGeom>
            <a:avLst/>
            <a:gdLst>
              <a:gd name="textAreaLeft" fmla="*/ 0 w 6857640"/>
              <a:gd name="textAreaRight" fmla="*/ 6858000 w 6857640"/>
              <a:gd name="textAreaTop" fmla="*/ 0 h 7225920"/>
              <a:gd name="textAreaBottom" fmla="*/ 7226280 h 7225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80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SANCTUS DE LOURDES</a:t>
            </a:r>
            <a:r>
              <a:rPr b="1" lang="fr-BE" sz="2400" spc="-1" strike="noStrike">
                <a:solidFill>
                  <a:srgbClr val="ffffff"/>
                </a:solidFill>
                <a:latin typeface="Cambria"/>
                <a:ea typeface="DejaVu Sans"/>
              </a:rPr>
              <a:t> (A 168)</a:t>
            </a:r>
            <a:endParaRPr b="0" lang="fr-BE" sz="2400" spc="-1" strike="noStrike">
              <a:solidFill>
                <a:srgbClr val="ffffff"/>
              </a:solidFill>
              <a:latin typeface="Arial"/>
            </a:endParaRPr>
          </a:p>
          <a:p>
            <a:pPr marL="342720" indent="-338040" algn="ctr" defTabSz="914400">
              <a:lnSpc>
                <a:spcPct val="100000"/>
              </a:lnSpc>
              <a:tabLst>
                <a:tab algn="l" pos="0"/>
              </a:tabLst>
            </a:pPr>
            <a:endParaRPr b="0" lang="fr-BE" sz="2400" spc="-1" strike="noStrike">
              <a:solidFill>
                <a:srgbClr val="ffffff"/>
              </a:solidFill>
              <a:latin typeface="Arial"/>
            </a:endParaRPr>
          </a:p>
          <a:p>
            <a:pPr marL="342720" indent="-338040" algn="ctr" defTabSz="914400">
              <a:lnSpc>
                <a:spcPct val="100000"/>
              </a:lnSpc>
              <a:tabLst>
                <a:tab algn="l" pos="0"/>
              </a:tabLst>
            </a:pPr>
            <a:endParaRPr b="0" lang="fr-BE" sz="2400" spc="-1" strike="noStrike">
              <a:solidFill>
                <a:srgbClr val="ffffff"/>
              </a:solidFill>
              <a:latin typeface="Arial"/>
            </a:endParaRPr>
          </a:p>
          <a:p>
            <a:pPr marL="342720" indent="-338040" algn="ctr" defTabSz="914400">
              <a:lnSpc>
                <a:spcPct val="100000"/>
              </a:lnSpc>
              <a:tabLst>
                <a:tab algn="l" pos="0"/>
              </a:tabLst>
            </a:pPr>
            <a:r>
              <a:rPr b="1" lang="fr-BE" sz="3600" spc="-1" strike="noStrike" u="sng">
                <a:solidFill>
                  <a:srgbClr val="ffffff"/>
                </a:solidFill>
                <a:uFill>
                  <a:solidFill>
                    <a:srgbClr val="ffffff"/>
                  </a:solidFill>
                </a:uFill>
                <a:latin typeface="Cambria"/>
                <a:ea typeface="DejaVu Sans"/>
              </a:rPr>
              <a:t>Refrain</a:t>
            </a: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marL="342720" indent="-338040" algn="ctr" defTabSz="914400">
              <a:lnSpc>
                <a:spcPct val="100000"/>
              </a:lnSpc>
              <a:tabLst>
                <a:tab algn="l" pos="0"/>
              </a:tabLst>
            </a:pPr>
            <a:r>
              <a:rPr b="1" lang="fr-BE" sz="3600" spc="-1" strike="noStrike">
                <a:solidFill>
                  <a:srgbClr val="ffffff"/>
                </a:solidFill>
                <a:latin typeface="Cambria"/>
                <a:ea typeface="DejaVu Sans"/>
              </a:rPr>
              <a:t>Dieu saint, Dieu fort,</a:t>
            </a:r>
            <a:endParaRPr b="0" lang="fr-BE" sz="3600" spc="-1" strike="noStrike">
              <a:solidFill>
                <a:srgbClr val="ffffff"/>
              </a:solidFill>
              <a:latin typeface="Arial"/>
            </a:endParaRPr>
          </a:p>
          <a:p>
            <a:pPr marL="342720" indent="-338040" algn="ctr" defTabSz="914400">
              <a:lnSpc>
                <a:spcPct val="100000"/>
              </a:lnSpc>
              <a:tabLst>
                <a:tab algn="l" pos="0"/>
              </a:tabLst>
            </a:pPr>
            <a:r>
              <a:rPr b="1" lang="fr-BE" sz="3600" spc="-1" strike="noStrike">
                <a:solidFill>
                  <a:srgbClr val="ffffff"/>
                </a:solidFill>
                <a:latin typeface="Cambria"/>
                <a:ea typeface="DejaVu Sans"/>
              </a:rPr>
              <a:t>Dieu immortel,</a:t>
            </a:r>
            <a:endParaRPr b="0" lang="fr-BE" sz="3600" spc="-1" strike="noStrike">
              <a:solidFill>
                <a:srgbClr val="ffffff"/>
              </a:solidFill>
              <a:latin typeface="Arial"/>
            </a:endParaRPr>
          </a:p>
          <a:p>
            <a:pPr marL="342720" indent="-338040" algn="ctr" defTabSz="914400">
              <a:lnSpc>
                <a:spcPct val="100000"/>
              </a:lnSpc>
              <a:tabLst>
                <a:tab algn="l" pos="0"/>
              </a:tabLst>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béni soit ton Nom !</a:t>
            </a:r>
            <a:endParaRPr b="0" lang="fr-BE" sz="3600" spc="-1" strike="noStrike">
              <a:solidFill>
                <a:srgbClr val="ffffff"/>
              </a:solidFill>
              <a:latin typeface="Arial"/>
            </a:endParaRPr>
          </a:p>
          <a:p>
            <a:pPr marL="342720" indent="-338040" algn="ctr" defTabSz="914400">
              <a:lnSpc>
                <a:spcPct val="100000"/>
              </a:lnSpc>
              <a:tabLst>
                <a:tab algn="l" pos="0"/>
              </a:tabLst>
            </a:pPr>
            <a:endParaRPr b="0" lang="fr-BE" sz="3600" spc="-1" strike="noStrike">
              <a:solidFill>
                <a:srgbClr val="ffffff"/>
              </a:solidFill>
              <a:latin typeface="Arial"/>
            </a:endParaRPr>
          </a:p>
          <a:p>
            <a:pPr marL="342720" indent="-338040" algn="ctr" defTabSz="914400">
              <a:lnSpc>
                <a:spcPct val="100000"/>
              </a:lnSpc>
              <a:tabLst>
                <a:tab algn="l" pos="0"/>
              </a:tabLst>
            </a:pPr>
            <a:endParaRPr b="0" lang="fr-BE" sz="3600" spc="-1" strike="noStrike">
              <a:solidFill>
                <a:srgbClr val="ffffff"/>
              </a:solidFill>
              <a:latin typeface="Arial"/>
            </a:endParaRPr>
          </a:p>
          <a:p>
            <a:pPr marL="338040" indent="-338040" algn="ctr" defTabSz="914400">
              <a:lnSpc>
                <a:spcPct val="100000"/>
              </a:lnSpc>
              <a:buClr>
                <a:srgbClr val="ffffff"/>
              </a:buClr>
              <a:buFont typeface="Cambria"/>
              <a:buAutoNum type="arabicPeriod"/>
              <a:tabLst>
                <a:tab algn="l" pos="0"/>
              </a:tabLst>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Ciel et terre sont remplis</a:t>
            </a:r>
            <a:endParaRPr b="0" lang="fr-BE" sz="3600" spc="-1" strike="noStrike">
              <a:solidFill>
                <a:srgbClr val="ffffff"/>
              </a:solidFill>
              <a:latin typeface="Arial"/>
            </a:endParaRPr>
          </a:p>
          <a:p>
            <a:pPr marL="338040" indent="-338040" algn="ctr" defTabSz="914400">
              <a:lnSpc>
                <a:spcPct val="100000"/>
              </a:lnSpc>
              <a:tabLst>
                <a:tab algn="l" pos="0"/>
              </a:tabLst>
            </a:pPr>
            <a:r>
              <a:rPr b="1" lang="fr-BE" sz="3600" spc="-1" strike="noStrike">
                <a:solidFill>
                  <a:srgbClr val="ffffff"/>
                </a:solidFill>
                <a:latin typeface="Cambria"/>
                <a:ea typeface="DejaVu Sans"/>
              </a:rPr>
              <a:t>de ta gloire !</a:t>
            </a:r>
            <a:endParaRPr b="0" lang="fr-BE" sz="3600" spc="-1" strike="noStrike">
              <a:solidFill>
                <a:srgbClr val="ffffff"/>
              </a:solidFill>
              <a:latin typeface="Arial"/>
            </a:endParaRPr>
          </a:p>
          <a:p>
            <a:pPr marL="341280" indent="-338400" algn="ctr" defTabSz="914400">
              <a:lnSpc>
                <a:spcPct val="100000"/>
              </a:lnSpc>
              <a:tabLst>
                <a:tab algn="l" pos="0"/>
              </a:tabLst>
            </a:pPr>
            <a:endParaRPr b="0" lang="fr-BE" sz="3600" spc="-1" strike="noStrike">
              <a:solidFill>
                <a:srgbClr val="ffffff"/>
              </a:solidFill>
              <a:latin typeface="Arial"/>
            </a:endParaRPr>
          </a:p>
          <a:p>
            <a:pPr marL="338040" indent="-338040" algn="ctr" defTabSz="914400">
              <a:lnSpc>
                <a:spcPct val="100000"/>
              </a:lnSpc>
              <a:tabLst>
                <a:tab algn="l" pos="0"/>
              </a:tabLst>
            </a:pPr>
            <a:r>
              <a:rPr b="1" lang="fr-BE" sz="3600" spc="-1" strike="noStrike">
                <a:solidFill>
                  <a:srgbClr val="ffffff"/>
                </a:solidFill>
                <a:latin typeface="Cambria"/>
                <a:ea typeface="DejaVu Sans"/>
              </a:rPr>
              <a:t>2. Béni soit celui qui vient</a:t>
            </a:r>
            <a:endParaRPr b="0" lang="fr-BE" sz="3600" spc="-1" strike="noStrike">
              <a:solidFill>
                <a:srgbClr val="ffffff"/>
              </a:solidFill>
              <a:latin typeface="Arial"/>
            </a:endParaRPr>
          </a:p>
          <a:p>
            <a:pPr marL="338040" indent="-338040" algn="ctr" defTabSz="914400">
              <a:lnSpc>
                <a:spcPct val="100000"/>
              </a:lnSpc>
              <a:tabLst>
                <a:tab algn="l" pos="0"/>
              </a:tabLst>
            </a:pPr>
            <a:r>
              <a:rPr b="1" lang="fr-BE" sz="3600" spc="-1" strike="noStrike">
                <a:solidFill>
                  <a:srgbClr val="ffffff"/>
                </a:solidFill>
                <a:latin typeface="Cambria"/>
                <a:ea typeface="DejaVu Sans"/>
              </a:rPr>
              <a:t>au Nom du Seigneur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0" name="CustomShape 1"/>
          <p:cNvSpPr/>
          <p:nvPr/>
        </p:nvSpPr>
        <p:spPr>
          <a:xfrm>
            <a:off x="130320" y="1881720"/>
            <a:ext cx="6597000" cy="5580000"/>
          </a:xfrm>
          <a:prstGeom prst="rect">
            <a:avLst/>
          </a:prstGeom>
          <a:noFill/>
          <a:ln w="0">
            <a:noFill/>
          </a:ln>
        </p:spPr>
        <p:style>
          <a:lnRef idx="0"/>
          <a:fillRef idx="0"/>
          <a:effectRef idx="0"/>
          <a:fontRef idx="minor"/>
        </p:style>
        <p:txBody>
          <a:bodyPr lIns="90000" rIns="90000" tIns="46800" bIns="46800" anchor="ctr">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ANAMNÈSE</a:t>
            </a:r>
            <a:endParaRPr b="0" lang="fr-BE" sz="2400" spc="-1" strike="noStrike">
              <a:solidFill>
                <a:srgbClr val="ffffff"/>
              </a:solidFill>
              <a:latin typeface="Arial"/>
            </a:endParaRPr>
          </a:p>
          <a:p>
            <a:pPr algn="ctr" defTabSz="914400">
              <a:lnSpc>
                <a:spcPct val="100000"/>
              </a:lnSpc>
            </a:pPr>
            <a:r>
              <a:rPr b="1" lang="fr-BE" sz="2400" spc="-1" strike="noStrike">
                <a:solidFill>
                  <a:srgbClr val="ffffff"/>
                </a:solidFill>
                <a:latin typeface="Cambria"/>
                <a:ea typeface="DejaVu Sans"/>
              </a:rPr>
              <a:t>(Air écossais)</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Gloire à Toi, qui étais mort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Gloire à Toi, Jésus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Gloire à Toi, qui es vivant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Gloire à Toi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Gloire à Toi, ressuscité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Viens revivre en nous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Aujourd’hui,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Et jusqu’au jour dernier.</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1" name="Picture 2" descr=""/>
          <p:cNvPicPr/>
          <p:nvPr/>
        </p:nvPicPr>
        <p:blipFill>
          <a:blip r:embed="rId1"/>
          <a:stretch/>
        </p:blipFill>
        <p:spPr>
          <a:xfrm>
            <a:off x="374760" y="1044720"/>
            <a:ext cx="6293880" cy="7848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0" name="CustomShape 6"/>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51" name="CustomShape 7"/>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2400" spc="-1" strike="noStrike" u="sng">
                <a:solidFill>
                  <a:srgbClr val="ffffff"/>
                </a:solidFill>
                <a:uFill>
                  <a:solidFill>
                    <a:srgbClr val="ffffff"/>
                  </a:solidFill>
                </a:uFill>
                <a:latin typeface="Arial"/>
                <a:ea typeface="DejaVu Sans"/>
                <a:hlinkClick r:id="rId1"/>
              </a:rPr>
              <a:t>Rends-nous la joie d'être sauvés.</a:t>
            </a: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1. Voici le</a:t>
            </a:r>
            <a:r>
              <a:rPr b="1" lang="fr-BE" sz="3600" spc="-1" strike="noStrike">
                <a:solidFill>
                  <a:srgbClr val="ffffff"/>
                </a:solidFill>
                <a:latin typeface="Arial"/>
                <a:ea typeface="DejaVu Sans"/>
              </a:rPr>
              <a:t> temps de Dieu,</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Ce moment consacré,</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Allons à sa rencontre,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Entrons en sa présence.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Quarante jours durant,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D’un pas vif et joyeux,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Marchons sur ses chemins,</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Dans l’unité.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2" name="Image 351" descr=""/>
          <p:cNvPicPr/>
          <p:nvPr/>
        </p:nvPicPr>
        <p:blipFill>
          <a:blip r:embed="rId1"/>
          <a:stretch/>
        </p:blipFill>
        <p:spPr>
          <a:xfrm>
            <a:off x="-78120" y="-144000"/>
            <a:ext cx="7061760" cy="1000404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3" name="Picture 4" descr=""/>
          <p:cNvPicPr/>
          <p:nvPr/>
        </p:nvPicPr>
        <p:blipFill>
          <a:blip r:embed="rId1"/>
          <a:stretch/>
        </p:blipFill>
        <p:spPr>
          <a:xfrm>
            <a:off x="-216000" y="5589720"/>
            <a:ext cx="7173360" cy="28695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CustomShape 1"/>
          <p:cNvSpPr/>
          <p:nvPr/>
        </p:nvSpPr>
        <p:spPr>
          <a:xfrm>
            <a:off x="368280" y="2124000"/>
            <a:ext cx="612072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05" name="CustomShape 2"/>
          <p:cNvSpPr/>
          <p:nvPr/>
        </p:nvSpPr>
        <p:spPr>
          <a:xfrm>
            <a:off x="404640" y="2268360"/>
            <a:ext cx="6047640" cy="14918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06" name="CustomShape 3"/>
          <p:cNvSpPr/>
          <p:nvPr/>
        </p:nvSpPr>
        <p:spPr>
          <a:xfrm>
            <a:off x="0" y="971640"/>
            <a:ext cx="683964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07" name="CustomShape 4"/>
          <p:cNvSpPr/>
          <p:nvPr/>
        </p:nvSpPr>
        <p:spPr>
          <a:xfrm>
            <a:off x="-171360" y="2915640"/>
            <a:ext cx="7100280" cy="56361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r>
              <a:rPr b="1" lang="fr-BE" sz="2400" spc="-1" strike="noStrike">
                <a:solidFill>
                  <a:srgbClr val="ffffff"/>
                </a:solidFill>
                <a:latin typeface="Cambria"/>
                <a:ea typeface="DejaVu Sans"/>
              </a:rPr>
              <a:t>PRIÈRE POUR LA PAIX</a:t>
            </a: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Seigneur Jésus Christ, tu as dit à tes apôtres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 Je vous laisse la paix, je vous donne ma paix »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ne regarde pas nos péchés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mais la foi de ton Eglise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pour que ta volonté s’accomplisse,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donne-lui toujours cette paix,</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et conduis-la vers l’unité parfaite,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Toi qui règnes pour les siècles des siècles. </a:t>
            </a:r>
            <a:endParaRPr b="0" lang="fr-BE" sz="2400" spc="-1" strike="noStrike">
              <a:solidFill>
                <a:srgbClr val="ffffff"/>
              </a:solidFill>
              <a:latin typeface="Arial"/>
            </a:endParaRPr>
          </a:p>
          <a:p>
            <a:pPr algn="ctr" defTabSz="914400">
              <a:lnSpc>
                <a:spcPct val="100000"/>
              </a:lnSpc>
              <a:spcBef>
                <a:spcPts val="1199"/>
              </a:spcBef>
            </a:pPr>
            <a:r>
              <a:rPr b="1" lang="fr-BE" sz="2400" spc="-1" strike="noStrike">
                <a:solidFill>
                  <a:srgbClr val="ffffff"/>
                </a:solidFill>
                <a:latin typeface="Cambria"/>
                <a:ea typeface="DejaVu Sans"/>
              </a:rPr>
              <a:t>Amen</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CustomShape 1"/>
          <p:cNvSpPr/>
          <p:nvPr/>
        </p:nvSpPr>
        <p:spPr>
          <a:xfrm>
            <a:off x="368280" y="2124000"/>
            <a:ext cx="6120720" cy="4564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09" name="CustomShape 2"/>
          <p:cNvSpPr/>
          <p:nvPr/>
        </p:nvSpPr>
        <p:spPr>
          <a:xfrm>
            <a:off x="404640" y="2268360"/>
            <a:ext cx="6047640" cy="14918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10" name="CustomShape 3"/>
          <p:cNvSpPr/>
          <p:nvPr/>
        </p:nvSpPr>
        <p:spPr>
          <a:xfrm>
            <a:off x="765000" y="2124000"/>
            <a:ext cx="5326920" cy="25279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11" name="CustomShape 4"/>
          <p:cNvSpPr/>
          <p:nvPr/>
        </p:nvSpPr>
        <p:spPr>
          <a:xfrm>
            <a:off x="525600" y="2124000"/>
            <a:ext cx="5804640" cy="30459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p:txBody>
      </p:sp>
      <p:sp>
        <p:nvSpPr>
          <p:cNvPr id="612" name="CustomShape 5"/>
          <p:cNvSpPr/>
          <p:nvPr/>
        </p:nvSpPr>
        <p:spPr>
          <a:xfrm>
            <a:off x="331920" y="1692360"/>
            <a:ext cx="6192000" cy="356400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3" name="CustomShape 1"/>
          <p:cNvSpPr/>
          <p:nvPr/>
        </p:nvSpPr>
        <p:spPr>
          <a:xfrm>
            <a:off x="169920" y="284040"/>
            <a:ext cx="6597360" cy="8502480"/>
          </a:xfrm>
          <a:prstGeom prst="rect">
            <a:avLst/>
          </a:prstGeom>
          <a:noFill/>
          <a:ln w="0">
            <a:noFill/>
          </a:ln>
        </p:spPr>
        <p:style>
          <a:lnRef idx="0"/>
          <a:fillRef idx="0"/>
          <a:effectRef idx="0"/>
          <a:fontRef idx="minor"/>
        </p:style>
        <p:txBody>
          <a:bodyPr lIns="90000" rIns="90000" tIns="46800" bIns="46800" anchor="ctr">
            <a:noAutofit/>
          </a:bodyPr>
          <a:p>
            <a:pPr algn="ctr" defTabSz="914400">
              <a:lnSpc>
                <a:spcPct val="100000"/>
              </a:lnSpc>
            </a:pPr>
            <a:r>
              <a:rPr b="1" lang="fr-FR" sz="2400" spc="-1" strike="noStrike" u="sng">
                <a:solidFill>
                  <a:srgbClr val="ffffff"/>
                </a:solidFill>
                <a:uFill>
                  <a:solidFill>
                    <a:srgbClr val="ffffff"/>
                  </a:solidFill>
                </a:uFill>
                <a:latin typeface="Cambria"/>
                <a:ea typeface="DejaVu Sans"/>
              </a:rPr>
              <a:t>AGNEAU DE DIEU DIT DE MOZART</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Agneau de Dieu qui enlèves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le péché du monde,</a:t>
            </a:r>
            <a:br>
              <a:rPr sz="1800"/>
            </a:br>
            <a:r>
              <a:rPr b="0" lang="fr-FR" sz="3200" spc="-1" strike="noStrike">
                <a:solidFill>
                  <a:srgbClr val="ffffff"/>
                </a:solidFill>
                <a:latin typeface="Arial"/>
                <a:ea typeface="DejaVu Sans"/>
              </a:rPr>
              <a:t>Prends pitié de nous,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Seigneur. (bis)</a:t>
            </a:r>
            <a:br>
              <a:rPr sz="1800"/>
            </a:br>
            <a:br>
              <a:rPr sz="1800"/>
            </a:br>
            <a:r>
              <a:rPr b="0" lang="fr-FR" sz="3200" spc="-1" strike="noStrike">
                <a:solidFill>
                  <a:srgbClr val="ffffff"/>
                </a:solidFill>
                <a:latin typeface="Arial"/>
                <a:ea typeface="DejaVu Sans"/>
              </a:rPr>
              <a:t> Agneau de Dieu qui enlèves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le péché du monde,</a:t>
            </a:r>
            <a:br>
              <a:rPr sz="1800"/>
            </a:br>
            <a:r>
              <a:rPr b="0" lang="fr-FR" sz="3200" spc="-1" strike="noStrike">
                <a:solidFill>
                  <a:srgbClr val="ffffff"/>
                </a:solidFill>
                <a:latin typeface="Arial"/>
                <a:ea typeface="DejaVu Sans"/>
              </a:rPr>
              <a:t>Prends pitié de nous,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Seigneur. (bis)</a:t>
            </a:r>
            <a:br>
              <a:rPr sz="1800"/>
            </a:br>
            <a:br>
              <a:rPr sz="1800"/>
            </a:br>
            <a:r>
              <a:rPr b="0" lang="fr-FR" sz="3200" spc="-1" strike="noStrike">
                <a:solidFill>
                  <a:srgbClr val="ffffff"/>
                </a:solidFill>
                <a:latin typeface="Arial"/>
                <a:ea typeface="DejaVu Sans"/>
              </a:rPr>
              <a:t> Agneau de Dieu qui enlèves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Arial"/>
                <a:ea typeface="DejaVu Sans"/>
              </a:rPr>
              <a:t>le péché du monde,</a:t>
            </a:r>
            <a:br>
              <a:rPr sz="1800"/>
            </a:br>
            <a:r>
              <a:rPr b="0" lang="fr-FR" sz="3200" spc="-1" strike="noStrike">
                <a:solidFill>
                  <a:srgbClr val="ffffff"/>
                </a:solidFill>
                <a:latin typeface="Arial"/>
                <a:ea typeface="DejaVu Sans"/>
              </a:rPr>
              <a:t>Donne-nous la Paix, Seigneur. (bis)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4" name="Picture 2" descr=""/>
          <p:cNvPicPr/>
          <p:nvPr/>
        </p:nvPicPr>
        <p:blipFill>
          <a:blip r:embed="rId1"/>
          <a:stretch/>
        </p:blipFill>
        <p:spPr>
          <a:xfrm>
            <a:off x="-144360" y="3132000"/>
            <a:ext cx="7173360" cy="538560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31"/>
          <p:cNvSpPr/>
          <p:nvPr/>
        </p:nvSpPr>
        <p:spPr>
          <a:xfrm>
            <a:off x="276120" y="2831760"/>
            <a:ext cx="458676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16" name="CustomShape 32"/>
          <p:cNvSpPr/>
          <p:nvPr/>
        </p:nvSpPr>
        <p:spPr>
          <a:xfrm>
            <a:off x="303480" y="3024360"/>
            <a:ext cx="4532040" cy="1985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17" name="CustomShape 33"/>
          <p:cNvSpPr/>
          <p:nvPr/>
        </p:nvSpPr>
        <p:spPr>
          <a:xfrm>
            <a:off x="573840" y="2831760"/>
            <a:ext cx="3991320" cy="336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18" name="CustomShape 34"/>
          <p:cNvSpPr/>
          <p:nvPr/>
        </p:nvSpPr>
        <p:spPr>
          <a:xfrm>
            <a:off x="360" y="1295280"/>
            <a:ext cx="512604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19" name="CustomShape 35"/>
          <p:cNvSpPr/>
          <p:nvPr/>
        </p:nvSpPr>
        <p:spPr>
          <a:xfrm>
            <a:off x="0" y="216000"/>
            <a:ext cx="6801840" cy="8825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u="sng">
                <a:solidFill>
                  <a:srgbClr val="ffffff"/>
                </a:solidFill>
                <a:uFill>
                  <a:solidFill>
                    <a:srgbClr val="ffffff"/>
                  </a:solidFill>
                </a:uFill>
                <a:latin typeface="Arial"/>
                <a:ea typeface="DejaVu Sans"/>
              </a:rPr>
              <a:t>Tu fais ta demeure en nous Seigneur</a:t>
            </a:r>
            <a:endParaRPr b="0" lang="fr-BE" sz="2800" spc="-1" strike="noStrike">
              <a:solidFill>
                <a:srgbClr val="ffffff"/>
              </a:solidFill>
              <a:latin typeface="Arial"/>
            </a:endParaRPr>
          </a:p>
          <a:p>
            <a:pPr>
              <a:lnSpc>
                <a:spcPct val="100000"/>
              </a:lnSpc>
            </a:pPr>
            <a:endParaRPr b="0" lang="fr-BE" sz="2800" spc="-1" strike="noStrike">
              <a:solidFill>
                <a:srgbClr val="ffffff"/>
              </a:solidFill>
              <a:latin typeface="Arial"/>
            </a:endParaRPr>
          </a:p>
          <a:p>
            <a:pPr>
              <a:lnSpc>
                <a:spcPct val="100000"/>
              </a:lnSpc>
            </a:pPr>
            <a:r>
              <a:rPr b="0"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es là présent, livré pour nous.</a:t>
            </a:r>
            <a:br>
              <a:rPr sz="1800"/>
            </a:br>
            <a:r>
              <a:rPr b="1" lang="fr-BE" sz="3200" spc="-1" strike="noStrike">
                <a:solidFill>
                  <a:srgbClr val="ffffff"/>
                </a:solidFill>
                <a:latin typeface="Arial"/>
                <a:ea typeface="DejaVu Sans"/>
              </a:rPr>
              <a:t>Toi le tout-petit, le serviteur.</a:t>
            </a:r>
            <a:br>
              <a:rPr sz="1800"/>
            </a:br>
            <a:r>
              <a:rPr b="1" lang="fr-BE" sz="3200" spc="-1" strike="noStrike">
                <a:solidFill>
                  <a:srgbClr val="ffffff"/>
                </a:solidFill>
                <a:latin typeface="Arial"/>
                <a:ea typeface="DejaVu Sans"/>
              </a:rPr>
              <a:t>Toi, le Tout-Puissant,</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humblement tu t’abaisses.</a:t>
            </a:r>
            <a:br>
              <a:rPr sz="1800"/>
            </a:br>
            <a:r>
              <a:rPr b="1" lang="fr-BE" sz="3200" spc="-1" strike="noStrike">
                <a:solidFill>
                  <a:srgbClr val="ffffff"/>
                </a:solidFill>
                <a:latin typeface="Arial"/>
                <a:ea typeface="DejaVu Sans"/>
              </a:rPr>
              <a:t>Tu fais ta demeure en nous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Seigneur.</a:t>
            </a:r>
            <a:endParaRPr b="0" lang="fr-BE" sz="3200" spc="-1" strike="noStrike">
              <a:solidFill>
                <a:srgbClr val="ffffff"/>
              </a:solidFill>
              <a:latin typeface="Arial"/>
            </a:endParaRPr>
          </a:p>
          <a:p>
            <a:pPr>
              <a:lnSpc>
                <a:spcPct val="100000"/>
              </a:lnSpc>
            </a:pPr>
            <a:br>
              <a:rPr sz="1800"/>
            </a:br>
            <a:br>
              <a:rPr sz="1800"/>
            </a:br>
            <a:r>
              <a:rPr b="1" lang="fr-BE" sz="3200" spc="-1" strike="noStrike">
                <a:solidFill>
                  <a:srgbClr val="ffffff"/>
                </a:solidFill>
                <a:latin typeface="Arial"/>
                <a:ea typeface="DejaVu Sans"/>
              </a:rPr>
              <a:t>1. Le pain que nous mangeons,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le vin que nous buvons,</a:t>
            </a:r>
            <a:br>
              <a:rPr sz="1800"/>
            </a:br>
            <a:r>
              <a:rPr b="1" lang="fr-BE" sz="3200" spc="-1" strike="noStrike">
                <a:solidFill>
                  <a:srgbClr val="ffffff"/>
                </a:solidFill>
                <a:latin typeface="Arial"/>
                <a:ea typeface="DejaVu Sans"/>
              </a:rPr>
              <a:t>C’est ton corps et ton sang, </a:t>
            </a:r>
            <a:br>
              <a:rPr sz="1800"/>
            </a:br>
            <a:r>
              <a:rPr b="1" lang="fr-BE" sz="3200" spc="-1" strike="noStrike">
                <a:solidFill>
                  <a:srgbClr val="ffffff"/>
                </a:solidFill>
                <a:latin typeface="Arial"/>
                <a:ea typeface="DejaVu Sans"/>
              </a:rPr>
              <a:t>Tu nous livres ta vie,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nous ouvres ton cœur,</a:t>
            </a:r>
            <a:br>
              <a:rPr sz="1800"/>
            </a:br>
            <a:r>
              <a:rPr b="1" lang="fr-BE" sz="3200" spc="-1" strike="noStrike">
                <a:solidFill>
                  <a:srgbClr val="ffffff"/>
                </a:solidFill>
                <a:latin typeface="Arial"/>
                <a:ea typeface="DejaVu Sans"/>
              </a:rPr>
              <a:t>Tu fais ta demeure en nous</a:t>
            </a:r>
            <a:r>
              <a:rPr b="1" lang="fr-BE" sz="2800" spc="-1" strike="noStrike">
                <a:solidFill>
                  <a:srgbClr val="ffffff"/>
                </a:solidFill>
                <a:latin typeface="Arial"/>
                <a:ea typeface="DejaVu Sans"/>
              </a:rPr>
              <a:t> Seigneur</a:t>
            </a:r>
            <a:endParaRPr b="0" lang="fr-BE" sz="2800" spc="-1" strike="noStrike">
              <a:solidFill>
                <a:srgbClr val="ffffff"/>
              </a:solidFill>
              <a:latin typeface="Arial"/>
            </a:endParaRPr>
          </a:p>
        </p:txBody>
      </p:sp>
      <p:sp>
        <p:nvSpPr>
          <p:cNvPr id="620" name="CustomShape 36"/>
          <p:cNvSpPr/>
          <p:nvPr/>
        </p:nvSpPr>
        <p:spPr>
          <a:xfrm>
            <a:off x="5472000" y="2689560"/>
            <a:ext cx="1239840" cy="2061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BIS</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37"/>
          <p:cNvSpPr/>
          <p:nvPr/>
        </p:nvSpPr>
        <p:spPr>
          <a:xfrm>
            <a:off x="276120" y="2831760"/>
            <a:ext cx="458676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22" name="CustomShape 38"/>
          <p:cNvSpPr/>
          <p:nvPr/>
        </p:nvSpPr>
        <p:spPr>
          <a:xfrm>
            <a:off x="303480" y="3024360"/>
            <a:ext cx="4532040" cy="1985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23" name="CustomShape 39"/>
          <p:cNvSpPr/>
          <p:nvPr/>
        </p:nvSpPr>
        <p:spPr>
          <a:xfrm>
            <a:off x="573840" y="2831760"/>
            <a:ext cx="3991320" cy="336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24" name="CustomShape 40"/>
          <p:cNvSpPr/>
          <p:nvPr/>
        </p:nvSpPr>
        <p:spPr>
          <a:xfrm>
            <a:off x="360" y="1295280"/>
            <a:ext cx="512604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25" name="CustomShape 41"/>
          <p:cNvSpPr/>
          <p:nvPr/>
        </p:nvSpPr>
        <p:spPr>
          <a:xfrm>
            <a:off x="10800" y="212400"/>
            <a:ext cx="7545960" cy="1091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ndParaRPr>
          </a:p>
          <a:p>
            <a:pPr>
              <a:lnSpc>
                <a:spcPct val="100000"/>
              </a:lnSpc>
            </a:pPr>
            <a:r>
              <a:rPr b="0"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es là présent, livré pour nous.</a:t>
            </a:r>
            <a:br>
              <a:rPr sz="1800"/>
            </a:br>
            <a:r>
              <a:rPr b="1" lang="fr-BE" sz="3200" spc="-1" strike="noStrike">
                <a:solidFill>
                  <a:srgbClr val="ffffff"/>
                </a:solidFill>
                <a:latin typeface="Arial"/>
                <a:ea typeface="DejaVu Sans"/>
              </a:rPr>
              <a:t>Toi le tout-petit, le serviteur.</a:t>
            </a:r>
            <a:br>
              <a:rPr sz="1800"/>
            </a:br>
            <a:r>
              <a:rPr b="1" lang="fr-BE" sz="3200" spc="-1" strike="noStrike">
                <a:solidFill>
                  <a:srgbClr val="ffffff"/>
                </a:solidFill>
                <a:latin typeface="Arial"/>
                <a:ea typeface="DejaVu Sans"/>
              </a:rPr>
              <a:t>Toi, le Tout-Puissant,</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humblement tu t’abaisses.</a:t>
            </a:r>
            <a:br>
              <a:rPr sz="1800"/>
            </a:br>
            <a:r>
              <a:rPr b="1" lang="fr-BE" sz="3200" spc="-1" strike="noStrike">
                <a:solidFill>
                  <a:srgbClr val="ffffff"/>
                </a:solidFill>
                <a:latin typeface="Arial"/>
                <a:ea typeface="DejaVu Sans"/>
              </a:rPr>
              <a:t>Tu fais ta demeure en nous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Seigneur.</a:t>
            </a:r>
            <a:endParaRPr b="0" lang="fr-BE" sz="3200" spc="-1" strike="noStrike">
              <a:solidFill>
                <a:srgbClr val="ffffff"/>
              </a:solidFill>
              <a:latin typeface="Arial"/>
            </a:endParaRPr>
          </a:p>
          <a:p>
            <a:pPr>
              <a:lnSpc>
                <a:spcPct val="100000"/>
              </a:lnSpc>
            </a:pPr>
            <a:br>
              <a:rPr sz="1800"/>
            </a:br>
            <a:br>
              <a:rPr sz="1800"/>
            </a:br>
            <a:r>
              <a:rPr b="1" lang="fr-BE" sz="3200" spc="-1" strike="noStrike">
                <a:solidFill>
                  <a:srgbClr val="ffffff"/>
                </a:solidFill>
                <a:latin typeface="Arial"/>
                <a:ea typeface="DejaVu Sans"/>
              </a:rPr>
              <a:t>2. Par le don de ta vie,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désires aujourd’hui</a:t>
            </a:r>
            <a:br>
              <a:rPr sz="1800"/>
            </a:br>
            <a:r>
              <a:rPr b="1" lang="fr-BE" sz="3200" spc="-1" strike="noStrike">
                <a:solidFill>
                  <a:srgbClr val="ffffff"/>
                </a:solidFill>
                <a:latin typeface="Arial"/>
                <a:ea typeface="DejaVu Sans"/>
              </a:rPr>
              <a:t>Reposer en nos cœurs, </a:t>
            </a:r>
            <a:br>
              <a:rPr sz="1800"/>
            </a:br>
            <a:r>
              <a:rPr b="1" lang="fr-BE" sz="3200" spc="-1" strike="noStrike">
                <a:solidFill>
                  <a:srgbClr val="ffffff"/>
                </a:solidFill>
                <a:latin typeface="Arial"/>
                <a:ea typeface="DejaVu Sans"/>
              </a:rPr>
              <a:t>Brûlé de charité,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assoiffé d’être aimé, </a:t>
            </a:r>
            <a:br>
              <a:rPr sz="1800"/>
            </a:br>
            <a:r>
              <a:rPr b="1" lang="fr-BE" sz="3200" spc="-1" strike="noStrike">
                <a:solidFill>
                  <a:srgbClr val="ffffff"/>
                </a:solidFill>
                <a:latin typeface="Arial"/>
                <a:ea typeface="DejaVu Sans"/>
              </a:rPr>
              <a:t>Tu fais ta demeure en nous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Seigneur.</a:t>
            </a:r>
            <a:endParaRPr b="0" lang="fr-BE" sz="3200" spc="-1" strike="noStrike">
              <a:solidFill>
                <a:srgbClr val="ffffff"/>
              </a:solidFill>
              <a:latin typeface="Arial"/>
            </a:endParaRPr>
          </a:p>
        </p:txBody>
      </p:sp>
      <p:sp>
        <p:nvSpPr>
          <p:cNvPr id="626" name="CustomShape 42"/>
          <p:cNvSpPr/>
          <p:nvPr/>
        </p:nvSpPr>
        <p:spPr>
          <a:xfrm>
            <a:off x="5544000" y="1968840"/>
            <a:ext cx="1239840" cy="2061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BIS</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43"/>
          <p:cNvSpPr/>
          <p:nvPr/>
        </p:nvSpPr>
        <p:spPr>
          <a:xfrm>
            <a:off x="276120" y="2831760"/>
            <a:ext cx="458676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28" name="CustomShape 44"/>
          <p:cNvSpPr/>
          <p:nvPr/>
        </p:nvSpPr>
        <p:spPr>
          <a:xfrm>
            <a:off x="303480" y="3024360"/>
            <a:ext cx="4532040" cy="1985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29" name="CustomShape 45"/>
          <p:cNvSpPr/>
          <p:nvPr/>
        </p:nvSpPr>
        <p:spPr>
          <a:xfrm>
            <a:off x="573840" y="2831760"/>
            <a:ext cx="3991320" cy="336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30" name="CustomShape 46"/>
          <p:cNvSpPr/>
          <p:nvPr/>
        </p:nvSpPr>
        <p:spPr>
          <a:xfrm>
            <a:off x="360" y="1295280"/>
            <a:ext cx="5126040" cy="6044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31" name="CustomShape 47"/>
          <p:cNvSpPr/>
          <p:nvPr/>
        </p:nvSpPr>
        <p:spPr>
          <a:xfrm>
            <a:off x="10800" y="212400"/>
            <a:ext cx="7401960" cy="10913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fr-BE" sz="1800" spc="-1" strike="noStrike">
              <a:solidFill>
                <a:srgbClr val="ffffff"/>
              </a:solidFill>
              <a:latin typeface="Arial"/>
            </a:endParaRPr>
          </a:p>
          <a:p>
            <a:pPr>
              <a:lnSpc>
                <a:spcPct val="100000"/>
              </a:lnSpc>
            </a:pPr>
            <a:r>
              <a:rPr b="0"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es là présent, livré pour nous.</a:t>
            </a:r>
            <a:br>
              <a:rPr sz="1800"/>
            </a:br>
            <a:r>
              <a:rPr b="1" lang="fr-BE" sz="3200" spc="-1" strike="noStrike">
                <a:solidFill>
                  <a:srgbClr val="ffffff"/>
                </a:solidFill>
                <a:latin typeface="Arial"/>
                <a:ea typeface="DejaVu Sans"/>
              </a:rPr>
              <a:t>Toi le tout-petit, le serviteur.</a:t>
            </a:r>
            <a:br>
              <a:rPr sz="1800"/>
            </a:br>
            <a:r>
              <a:rPr b="1" lang="fr-BE" sz="3200" spc="-1" strike="noStrike">
                <a:solidFill>
                  <a:srgbClr val="ffffff"/>
                </a:solidFill>
                <a:latin typeface="Arial"/>
                <a:ea typeface="DejaVu Sans"/>
              </a:rPr>
              <a:t>Toi, le Tout-Puissant,</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humblement tu t’abaisses.</a:t>
            </a:r>
            <a:br>
              <a:rPr sz="1800"/>
            </a:br>
            <a:r>
              <a:rPr b="1" lang="fr-BE" sz="3200" spc="-1" strike="noStrike">
                <a:solidFill>
                  <a:srgbClr val="ffffff"/>
                </a:solidFill>
                <a:latin typeface="Arial"/>
                <a:ea typeface="DejaVu Sans"/>
              </a:rPr>
              <a:t>Tu fais ta demeure en nous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Seigneur.</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3. Unis à ton 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nous veux pour toujours</a:t>
            </a:r>
            <a:br>
              <a:rPr sz="1800"/>
            </a:br>
            <a:r>
              <a:rPr b="1" lang="fr-BE" sz="3200" spc="-1" strike="noStrike">
                <a:solidFill>
                  <a:srgbClr val="ffffff"/>
                </a:solidFill>
                <a:latin typeface="Arial"/>
                <a:ea typeface="DejaVu Sans"/>
              </a:rPr>
              <a:t>Ostensoirs du Sauveur, </a:t>
            </a:r>
            <a:br>
              <a:rPr sz="1800"/>
            </a:br>
            <a:r>
              <a:rPr b="1" lang="fr-BE" sz="3200" spc="-1" strike="noStrike">
                <a:solidFill>
                  <a:srgbClr val="ffffff"/>
                </a:solidFill>
                <a:latin typeface="Arial"/>
                <a:ea typeface="DejaVu Sans"/>
              </a:rPr>
              <a:t>En notre humanité,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tu rejoins l’égaré,</a:t>
            </a:r>
            <a:br>
              <a:rPr sz="1800"/>
            </a:br>
            <a:r>
              <a:rPr b="1" lang="fr-BE" sz="3200" spc="-1" strike="noStrike">
                <a:solidFill>
                  <a:srgbClr val="ffffff"/>
                </a:solidFill>
                <a:latin typeface="Arial"/>
                <a:ea typeface="DejaVu Sans"/>
              </a:rPr>
              <a:t>Tu fais ta demeure en nous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Seigneur</a:t>
            </a:r>
            <a:r>
              <a:rPr b="1" lang="fr-BE" sz="2800" spc="-1" strike="noStrike">
                <a:solidFill>
                  <a:srgbClr val="ffffff"/>
                </a:solidFill>
                <a:latin typeface="Arial"/>
                <a:ea typeface="DejaVu Sans"/>
              </a:rPr>
              <a:t>.</a:t>
            </a:r>
            <a:endParaRPr b="0" lang="fr-BE" sz="2800" spc="-1" strike="noStrike">
              <a:solidFill>
                <a:srgbClr val="ffffff"/>
              </a:solidFill>
              <a:latin typeface="Arial"/>
            </a:endParaRPr>
          </a:p>
        </p:txBody>
      </p:sp>
      <p:sp>
        <p:nvSpPr>
          <p:cNvPr id="632" name="CustomShape 48"/>
          <p:cNvSpPr/>
          <p:nvPr/>
        </p:nvSpPr>
        <p:spPr>
          <a:xfrm>
            <a:off x="5544000" y="2016000"/>
            <a:ext cx="1239840" cy="2061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  BIS</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a:p>
            <a:pPr>
              <a:lnSpc>
                <a:spcPct val="100000"/>
              </a:lnSpc>
            </a:pPr>
            <a:r>
              <a:rPr b="1" lang="fr-BE" sz="2800" spc="-1" strike="noStrike">
                <a:solidFill>
                  <a:srgbClr val="ffffff"/>
                </a:solidFill>
                <a:latin typeface="Arial"/>
                <a:ea typeface="DejaVu Sans"/>
              </a:rPr>
              <a:t>I</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3" name="Picture 3" descr=""/>
          <p:cNvPicPr/>
          <p:nvPr/>
        </p:nvPicPr>
        <p:blipFill>
          <a:blip r:embed="rId1"/>
          <a:stretch/>
        </p:blipFill>
        <p:spPr>
          <a:xfrm>
            <a:off x="-603360" y="3132000"/>
            <a:ext cx="8036640" cy="5039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2" name="CustomShape 8"/>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53" name="CustomShape 9"/>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4" name="CustomShape 1"/>
          <p:cNvSpPr/>
          <p:nvPr/>
        </p:nvSpPr>
        <p:spPr>
          <a:xfrm>
            <a:off x="7461000" y="840960"/>
            <a:ext cx="5427000" cy="13402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35" name="CustomShape 2"/>
          <p:cNvSpPr/>
          <p:nvPr/>
        </p:nvSpPr>
        <p:spPr>
          <a:xfrm>
            <a:off x="72000" y="216000"/>
            <a:ext cx="6695280" cy="8567280"/>
          </a:xfrm>
          <a:prstGeom prst="rect">
            <a:avLst/>
          </a:prstGeom>
          <a:noFill/>
          <a:ln w="0">
            <a:noFill/>
          </a:ln>
        </p:spPr>
        <p:style>
          <a:lnRef idx="0"/>
          <a:fillRef idx="0"/>
          <a:effectRef idx="0"/>
          <a:fontRef idx="minor"/>
        </p:style>
        <p:txBody>
          <a:bodyPr lIns="90000" rIns="90000" tIns="46800" bIns="46800" anchor="t">
            <a:normAutofit/>
          </a:bodyPr>
          <a:p>
            <a:pPr marL="342720" indent="-342360" algn="ctr" defTabSz="914400">
              <a:lnSpc>
                <a:spcPct val="80000"/>
              </a:lnSpc>
              <a:spcBef>
                <a:spcPts val="147"/>
              </a:spcBef>
              <a:tabLst>
                <a:tab algn="l" pos="0"/>
              </a:tabLst>
            </a:pPr>
            <a:endParaRPr b="0" lang="fr-BE" sz="1800" spc="-1" strike="noStrike">
              <a:solidFill>
                <a:srgbClr val="ffffff"/>
              </a:solidFill>
              <a:latin typeface="Arial"/>
            </a:endParaRPr>
          </a:p>
          <a:p>
            <a:pPr marL="342720" indent="-342360" algn="ctr" defTabSz="914400">
              <a:lnSpc>
                <a:spcPct val="80000"/>
              </a:lnSpc>
              <a:spcBef>
                <a:spcPts val="598"/>
              </a:spcBef>
              <a:tabLst>
                <a:tab algn="l" pos="0"/>
              </a:tabLst>
            </a:pPr>
            <a:r>
              <a:rPr b="1" lang="fr-BE" sz="2400" spc="-1" strike="noStrike">
                <a:solidFill>
                  <a:srgbClr val="ffffff"/>
                </a:solidFill>
                <a:latin typeface="Cambria"/>
                <a:ea typeface="DejaVu Sans"/>
              </a:rPr>
              <a:t>     </a:t>
            </a:r>
            <a:r>
              <a:rPr b="1" lang="fr-BE" sz="2400" spc="-1" strike="noStrike" u="sng">
                <a:solidFill>
                  <a:srgbClr val="ffffff"/>
                </a:solidFill>
                <a:uFillTx/>
                <a:latin typeface="Arial"/>
                <a:ea typeface="DejaVu Sans"/>
              </a:rPr>
              <a:t>Méditation</a:t>
            </a:r>
            <a:r>
              <a:rPr b="1" lang="fr-BE" sz="2400" spc="-1" strike="noStrike">
                <a:solidFill>
                  <a:srgbClr val="ffffff"/>
                </a:solidFill>
                <a:latin typeface="Arial"/>
                <a:ea typeface="DejaVu Sans"/>
              </a:rPr>
              <a:t> :</a:t>
            </a:r>
            <a:endParaRPr b="0" lang="fr-BE" sz="2400" spc="-1" strike="noStrike">
              <a:solidFill>
                <a:srgbClr val="ffffff"/>
              </a:solidFill>
              <a:latin typeface="Arial"/>
            </a:endParaRPr>
          </a:p>
          <a:p>
            <a:pPr marL="342720" indent="-342360" algn="ctr" defTabSz="914400">
              <a:lnSpc>
                <a:spcPct val="80000"/>
              </a:lnSpc>
              <a:spcBef>
                <a:spcPts val="598"/>
              </a:spcBef>
              <a:tabLst>
                <a:tab algn="l" pos="0"/>
              </a:tabLst>
            </a:pPr>
            <a:r>
              <a:rPr b="1" lang="fr-BE" sz="2400" spc="-1" strike="noStrike">
                <a:solidFill>
                  <a:srgbClr val="ffffff"/>
                </a:solidFill>
                <a:latin typeface="Arial"/>
                <a:ea typeface="DejaVu Sans"/>
              </a:rPr>
              <a:t>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defTabSz="914400">
              <a:lnSpc>
                <a:spcPct val="80000"/>
              </a:lnSpc>
              <a:spcBef>
                <a:spcPts val="598"/>
              </a:spcBef>
              <a:tabLst>
                <a:tab algn="l" pos="0"/>
              </a:tabLst>
            </a:pPr>
            <a:r>
              <a:rPr b="1" lang="fr-BE" sz="3600" spc="-1" strike="noStrike">
                <a:solidFill>
                  <a:srgbClr val="ffffff"/>
                </a:solidFill>
                <a:latin typeface="Arial"/>
                <a:ea typeface="DejaVu Sans"/>
              </a:rPr>
              <a:t> </a:t>
            </a:r>
            <a:r>
              <a:rPr b="1" lang="fr-BE" sz="3600" spc="-1" strike="noStrike">
                <a:solidFill>
                  <a:srgbClr val="ffffff"/>
                </a:solidFill>
                <a:latin typeface="Arial"/>
                <a:ea typeface="DejaVu Sans"/>
              </a:rPr>
              <a:t>Jésus (8X)</a:t>
            </a:r>
            <a:endParaRPr b="0" lang="fr-BE" sz="3600" spc="-1" strike="noStrike">
              <a:solidFill>
                <a:srgbClr val="ffffff"/>
              </a:solidFill>
              <a:latin typeface="Arial"/>
            </a:endParaRPr>
          </a:p>
          <a:p>
            <a:pPr marL="342720" indent="-342360" algn="ctr" defTabSz="914400">
              <a:lnSpc>
                <a:spcPct val="80000"/>
              </a:lnSpc>
              <a:spcBef>
                <a:spcPts val="598"/>
              </a:spcBef>
              <a:tabLst>
                <a:tab algn="l" pos="0"/>
              </a:tabLst>
            </a:pPr>
            <a:endParaRPr b="0" lang="fr-BE" sz="3600" spc="-1" strike="noStrike">
              <a:solidFill>
                <a:srgbClr val="ffffff"/>
              </a:solidFill>
              <a:latin typeface="Arial"/>
            </a:endParaRPr>
          </a:p>
        </p:txBody>
      </p:sp>
      <p:pic>
        <p:nvPicPr>
          <p:cNvPr id="636" name="" descr=""/>
          <p:cNvPicPr/>
          <p:nvPr/>
        </p:nvPicPr>
        <p:blipFill>
          <a:blip r:embed="rId1"/>
          <a:stretch/>
        </p:blipFill>
        <p:spPr>
          <a:xfrm>
            <a:off x="0" y="2088000"/>
            <a:ext cx="6857640" cy="914364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TextShape 1"/>
          <p:cNvSpPr/>
          <p:nvPr/>
        </p:nvSpPr>
        <p:spPr>
          <a:xfrm>
            <a:off x="308520" y="551160"/>
            <a:ext cx="6171120" cy="8285760"/>
          </a:xfrm>
          <a:prstGeom prst="rect">
            <a:avLst/>
          </a:prstGeom>
          <a:noFill/>
          <a:ln w="0">
            <a:noFill/>
          </a:ln>
        </p:spPr>
        <p:style>
          <a:lnRef idx="0"/>
          <a:fillRef idx="0"/>
          <a:effectRef idx="0"/>
          <a:fontRef idx="minor"/>
        </p:style>
        <p:txBody>
          <a:bodyPr lIns="0" rIns="0" tIns="0" bIns="0" anchor="ctr">
            <a:noAutofit/>
          </a:bodyPr>
          <a:p>
            <a:pPr algn="ctr" defTabSz="914400"/>
            <a:r>
              <a:rPr b="1" lang="fr-BE" sz="2800" spc="-1" strike="noStrike" u="sng">
                <a:solidFill>
                  <a:srgbClr val="ffffff"/>
                </a:solidFill>
                <a:uFillTx/>
                <a:latin typeface="Arial"/>
                <a:ea typeface="DejaVu Sans"/>
              </a:rPr>
              <a:t>Prière commune</a:t>
            </a:r>
            <a:r>
              <a:rPr b="1" lang="fr-BE" sz="2800" spc="-1" strike="noStrike">
                <a:solidFill>
                  <a:srgbClr val="ffffff"/>
                </a:solidFill>
                <a:latin typeface="Arial"/>
                <a:ea typeface="DejaVu Sans"/>
              </a:rPr>
              <a:t> :</a:t>
            </a:r>
            <a:endParaRPr b="0" lang="fr-BE" sz="2800" spc="-1" strike="noStrike">
              <a:solidFill>
                <a:srgbClr val="ffffff"/>
              </a:solidFill>
              <a:latin typeface="Arial"/>
            </a:endParaRPr>
          </a:p>
          <a:p>
            <a:pPr algn="ctr" defTabSz="914400"/>
            <a:br>
              <a:rPr sz="1800"/>
            </a:br>
            <a:r>
              <a:rPr b="1" lang="fr-BE" sz="2800" spc="-1" strike="noStrike">
                <a:solidFill>
                  <a:srgbClr val="ffffff"/>
                </a:solidFill>
                <a:latin typeface="Arial"/>
                <a:ea typeface="DejaVu Sans"/>
              </a:rPr>
              <a:t> </a:t>
            </a:r>
            <a:r>
              <a:rPr b="1" lang="fr-BE" sz="2800" spc="-1" strike="noStrike">
                <a:solidFill>
                  <a:srgbClr val="ffffff"/>
                </a:solidFill>
                <a:latin typeface="Arial"/>
                <a:ea typeface="DejaVu Sans"/>
              </a:rPr>
              <a:t>Seigneur , </a:t>
            </a:r>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Il nous arrive aussi quelquefois de te faire des reproches.</a:t>
            </a:r>
            <a:endParaRPr b="0" lang="fr-BE" sz="2800" spc="-1" strike="noStrike">
              <a:solidFill>
                <a:srgbClr val="ffffff"/>
              </a:solidFill>
              <a:latin typeface="Arial"/>
            </a:endParaRPr>
          </a:p>
          <a:p>
            <a:pPr algn="ctr" defTabSz="914400"/>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Mais nous savons que tu veilles toujours. </a:t>
            </a:r>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Tu n’es pas jamais loin de celui qui se sent seul ou malade.</a:t>
            </a:r>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Tu n’es pas indifférent à celui qui se bat pour ses études ou son travail.</a:t>
            </a:r>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Tu entends la prière du juste et le cri de celui qui t’appelle.</a:t>
            </a:r>
            <a:endParaRPr b="0" lang="fr-BE" sz="2800" spc="-1" strike="noStrike">
              <a:solidFill>
                <a:srgbClr val="ffffff"/>
              </a:solidFill>
              <a:latin typeface="Arial"/>
            </a:endParaRPr>
          </a:p>
          <a:p>
            <a:pPr algn="ctr" defTabSz="914400"/>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Aide-nous encore à grandir dans la foi et à t’accueillir dans nos vies.</a:t>
            </a:r>
            <a:endParaRPr b="0" lang="fr-BE" sz="2800" spc="-1" strike="noStrike">
              <a:solidFill>
                <a:srgbClr val="ffffff"/>
              </a:solidFill>
              <a:latin typeface="Arial"/>
            </a:endParaRPr>
          </a:p>
          <a:p>
            <a:pPr algn="ctr" defTabSz="914400"/>
            <a:r>
              <a:rPr b="1" lang="fr-BE" sz="2800" spc="-1" strike="noStrike">
                <a:solidFill>
                  <a:srgbClr val="ffffff"/>
                </a:solidFill>
                <a:latin typeface="Arial"/>
                <a:ea typeface="DejaVu Sans"/>
              </a:rPr>
              <a:t>Merci pour le Pain de la route et pour la communauté que tu nous donnes.    AMEN </a:t>
            </a:r>
            <a:br>
              <a:rPr sz="2800"/>
            </a:b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TextShape 1"/>
          <p:cNvSpPr/>
          <p:nvPr/>
        </p:nvSpPr>
        <p:spPr>
          <a:xfrm>
            <a:off x="342720" y="364680"/>
            <a:ext cx="6171120" cy="1525680"/>
          </a:xfrm>
          <a:prstGeom prst="rect">
            <a:avLst/>
          </a:prstGeom>
          <a:noFill/>
          <a:ln w="0">
            <a:noFill/>
          </a:ln>
        </p:spPr>
        <p:style>
          <a:lnRef idx="0"/>
          <a:fillRef idx="0"/>
          <a:effectRef idx="0"/>
          <a:fontRef idx="minor"/>
        </p:style>
        <p:txBody>
          <a:bodyPr lIns="0" rIns="0" tIns="0" bIns="0" anchor="ctr">
            <a:noAutofit/>
          </a:bodyPr>
          <a:p>
            <a:pPr algn="ctr" defTabSz="914400">
              <a:lnSpc>
                <a:spcPct val="100000"/>
              </a:lnSpc>
            </a:pPr>
            <a:endParaRPr b="0" lang="fr-BE" sz="4400" spc="-1" strike="noStrike">
              <a:solidFill>
                <a:srgbClr val="ffffff"/>
              </a:solidFill>
              <a:latin typeface="Arial"/>
              <a:ea typeface="DejaVu Sans"/>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TextShape 1"/>
          <p:cNvSpPr/>
          <p:nvPr/>
        </p:nvSpPr>
        <p:spPr>
          <a:xfrm>
            <a:off x="342720" y="364680"/>
            <a:ext cx="6171120" cy="7699320"/>
          </a:xfrm>
          <a:prstGeom prst="rect">
            <a:avLst/>
          </a:prstGeom>
          <a:noFill/>
          <a:ln w="0">
            <a:noFill/>
          </a:ln>
        </p:spPr>
        <p:style>
          <a:lnRef idx="0"/>
          <a:fillRef idx="0"/>
          <a:effectRef idx="0"/>
          <a:fontRef idx="minor"/>
        </p:style>
        <p:txBody>
          <a:bodyPr lIns="0" rIns="0" tIns="0" bIns="0" anchor="ctr">
            <a:noAutofit/>
          </a:bodyPr>
          <a:p>
            <a:pPr algn="ctr" defTabSz="914400">
              <a:lnSpc>
                <a:spcPct val="100000"/>
              </a:lnSpc>
            </a:pPr>
            <a:r>
              <a:rPr b="0" lang="fr-BE" sz="3200" spc="-1" strike="noStrike">
                <a:solidFill>
                  <a:srgbClr val="ffffff"/>
                </a:solidFill>
                <a:latin typeface="Arial"/>
                <a:ea typeface="DejaVu Sans"/>
              </a:rPr>
              <a:t>    </a:t>
            </a:r>
            <a:r>
              <a:rPr b="0" lang="fr-BE" sz="3200" spc="-1" strike="noStrike" u="sng">
                <a:solidFill>
                  <a:srgbClr val="ffffff"/>
                </a:solidFill>
                <a:uFillTx/>
                <a:latin typeface="Arial"/>
                <a:ea typeface="DejaVu Sans"/>
              </a:rPr>
              <a:t>Annonces</a:t>
            </a:r>
            <a:r>
              <a:rPr b="0" lang="fr-BE" sz="3200" spc="-1" strike="noStrike">
                <a:solidFill>
                  <a:srgbClr val="ffffff"/>
                </a:solidFill>
                <a:latin typeface="Arial"/>
                <a:ea typeface="DejaVu Sans"/>
              </a:rPr>
              <a:t> :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 </a:t>
            </a:r>
            <a:r>
              <a:rPr b="0" lang="fr-BE" sz="3200" spc="-1" strike="noStrike">
                <a:solidFill>
                  <a:srgbClr val="ffffff"/>
                </a:solidFill>
                <a:latin typeface="Arial"/>
                <a:ea typeface="DejaVu Sans"/>
              </a:rPr>
              <a:t>Apéritif à l’issue de la célébration</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 </a:t>
            </a:r>
            <a:r>
              <a:rPr b="0" lang="fr-BE" sz="3200" spc="-1" strike="noStrike">
                <a:solidFill>
                  <a:srgbClr val="ffffff"/>
                </a:solidFill>
                <a:latin typeface="Arial"/>
                <a:ea typeface="DejaVu Sans"/>
              </a:rPr>
              <a:t>Vendredi 27 mars :</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 </a:t>
            </a:r>
            <a:r>
              <a:rPr b="0" lang="fr-BE" sz="3200" spc="-1" strike="noStrike">
                <a:solidFill>
                  <a:srgbClr val="ffffff"/>
                </a:solidFill>
                <a:latin typeface="Arial"/>
                <a:ea typeface="DejaVu Sans"/>
              </a:rPr>
              <a:t>17h30 : Temps de partage autour de la parole à l’église </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 </a:t>
            </a:r>
            <a:r>
              <a:rPr b="0" lang="fr-BE" sz="3200" spc="-1" strike="noStrike">
                <a:solidFill>
                  <a:srgbClr val="ffffff"/>
                </a:solidFill>
                <a:latin typeface="Arial"/>
                <a:ea typeface="DejaVu Sans"/>
              </a:rPr>
              <a:t>19h00 : Groupe d’approfondissement et partage de la foi</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¨Découvrir ensemble la Semaine Sainte¨ (Presbytère),</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Rue de Fétinne 87.</a:t>
            </a:r>
            <a:r>
              <a:rPr b="0" lang="fr-BE" sz="4400" spc="-1" strike="noStrike">
                <a:solidFill>
                  <a:srgbClr val="ffffff"/>
                </a:solidFill>
                <a:latin typeface="Arial"/>
                <a:ea typeface="DejaVu Sans"/>
              </a:rPr>
              <a:t> </a:t>
            </a:r>
            <a:endParaRPr b="0" lang="fr-BE" sz="4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0" name=""/>
          <p:cNvSpPr/>
          <p:nvPr/>
        </p:nvSpPr>
        <p:spPr>
          <a:xfrm>
            <a:off x="452520" y="417600"/>
            <a:ext cx="6172200" cy="76467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400" spc="-1" strike="noStrike" u="sng">
                <a:solidFill>
                  <a:srgbClr val="ffffff"/>
                </a:solidFill>
                <a:uFillTx/>
                <a:latin typeface="Arial"/>
              </a:rPr>
              <a:t>Tu es là, au cœur de nos vies </a:t>
            </a:r>
            <a:r>
              <a:rPr b="1" lang="fr-BE" sz="2400" spc="-1" strike="noStrike">
                <a:solidFill>
                  <a:srgbClr val="ffffff"/>
                </a:solidFill>
                <a:latin typeface="Arial"/>
              </a:rPr>
              <a:t>(L102)</a:t>
            </a:r>
            <a:br>
              <a:rPr sz="2400"/>
            </a:br>
            <a:br>
              <a:rPr sz="2400"/>
            </a:br>
            <a:endParaRPr b="0" lang="fr-BE" sz="2400" spc="-1" strike="noStrike">
              <a:solidFill>
                <a:srgbClr val="000000"/>
              </a:solidFill>
              <a:latin typeface="Arial"/>
            </a:endParaRPr>
          </a:p>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Et c'est toi qui nous fais vivre, </a:t>
            </a:r>
            <a:br>
              <a:rPr sz="3200"/>
            </a:b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Bien vivant, ô Jésus Christ.</a:t>
            </a:r>
            <a:br>
              <a:rPr sz="3200"/>
            </a:br>
            <a:br>
              <a:rPr sz="3200"/>
            </a:br>
            <a:r>
              <a:rPr b="1" lang="fr-BE" sz="3200" spc="-1" strike="noStrike">
                <a:solidFill>
                  <a:srgbClr val="ffffff"/>
                </a:solidFill>
                <a:latin typeface="Arial"/>
              </a:rPr>
              <a:t>1. Dans le secret de nos tendresses, </a:t>
            </a:r>
            <a:br>
              <a:rPr sz="3200"/>
            </a:br>
            <a:r>
              <a:rPr b="1" lang="fr-BE" sz="3200" spc="-1" strike="noStrike">
                <a:solidFill>
                  <a:srgbClr val="ffffff"/>
                </a:solidFill>
                <a:latin typeface="Arial"/>
              </a:rPr>
              <a:t>Tu es là, </a:t>
            </a:r>
            <a:br>
              <a:rPr sz="3200"/>
            </a:br>
            <a:r>
              <a:rPr b="1" lang="fr-BE" sz="3200" spc="-1" strike="noStrike">
                <a:solidFill>
                  <a:srgbClr val="ffffff"/>
                </a:solidFill>
                <a:latin typeface="Arial"/>
              </a:rPr>
              <a:t>Dans les matins</a:t>
            </a:r>
            <a:br>
              <a:rPr sz="3200"/>
            </a:br>
            <a:r>
              <a:rPr b="1" lang="fr-BE" sz="3200" spc="-1" strike="noStrike">
                <a:solidFill>
                  <a:srgbClr val="ffffff"/>
                </a:solidFill>
                <a:latin typeface="Arial"/>
              </a:rPr>
              <a:t>de nos promesses, </a:t>
            </a:r>
            <a:br>
              <a:rPr sz="3200"/>
            </a:br>
            <a:r>
              <a:rPr b="1" lang="fr-BE" sz="3200" spc="-1" strike="noStrike">
                <a:solidFill>
                  <a:srgbClr val="ffffff"/>
                </a:solidFill>
                <a:latin typeface="Arial"/>
              </a:rPr>
              <a:t>Tu es là !</a:t>
            </a:r>
            <a:endParaRPr b="0" lang="fr-BE" sz="3200" spc="-1" strike="noStrike">
              <a:solidFill>
                <a:srgbClr val="000000"/>
              </a:solidFill>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1" name=""/>
          <p:cNvSpPr/>
          <p:nvPr/>
        </p:nvSpPr>
        <p:spPr>
          <a:xfrm>
            <a:off x="379440" y="2001960"/>
            <a:ext cx="6172200" cy="76467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Et c'est toi qui nous fais vivre, </a:t>
            </a:r>
            <a:br>
              <a:rPr sz="3200"/>
            </a:b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Bien vivant, ô Jésus Christ.</a:t>
            </a:r>
            <a:br>
              <a:rPr sz="3200"/>
            </a:br>
            <a:br>
              <a:rPr sz="3200"/>
            </a:br>
            <a:r>
              <a:rPr b="1" lang="fr-BE" sz="3200" spc="-1" strike="noStrike">
                <a:solidFill>
                  <a:srgbClr val="ffffff"/>
                </a:solidFill>
                <a:latin typeface="Arial"/>
              </a:rPr>
              <a:t>2. Dans nos cœurs</a:t>
            </a:r>
            <a:br>
              <a:rPr sz="3200"/>
            </a:br>
            <a:r>
              <a:rPr b="1" lang="fr-BE" sz="3200" spc="-1" strike="noStrike">
                <a:solidFill>
                  <a:srgbClr val="ffffff"/>
                </a:solidFill>
                <a:latin typeface="Arial"/>
              </a:rPr>
              <a:t>tout remplis d'orages, </a:t>
            </a:r>
            <a:br>
              <a:rPr sz="3200"/>
            </a:br>
            <a:r>
              <a:rPr b="1" lang="fr-BE" sz="3200" spc="-1" strike="noStrike">
                <a:solidFill>
                  <a:srgbClr val="ffffff"/>
                </a:solidFill>
                <a:latin typeface="Arial"/>
              </a:rPr>
              <a:t>Tu es là, </a:t>
            </a:r>
            <a:br>
              <a:rPr sz="3200"/>
            </a:br>
            <a:r>
              <a:rPr b="1" lang="fr-BE" sz="3200" spc="-1" strike="noStrike">
                <a:solidFill>
                  <a:srgbClr val="ffffff"/>
                </a:solidFill>
                <a:latin typeface="Arial"/>
              </a:rPr>
              <a:t>Dans tous les ciels</a:t>
            </a:r>
            <a:br>
              <a:rPr sz="3200"/>
            </a:br>
            <a:r>
              <a:rPr b="1" lang="fr-BE" sz="3200" spc="-1" strike="noStrike">
                <a:solidFill>
                  <a:srgbClr val="ffffff"/>
                </a:solidFill>
                <a:latin typeface="Arial"/>
              </a:rPr>
              <a:t>de nos voyages, </a:t>
            </a:r>
            <a:br>
              <a:rPr sz="3200"/>
            </a:br>
            <a:r>
              <a:rPr b="1" lang="fr-BE" sz="3200" spc="-1" strike="noStrike">
                <a:solidFill>
                  <a:srgbClr val="ffffff"/>
                </a:solidFill>
                <a:latin typeface="Arial"/>
              </a:rPr>
              <a:t>Tu es là.</a:t>
            </a:r>
            <a:br>
              <a:rPr sz="3200"/>
            </a:br>
            <a:br>
              <a:rPr sz="3200"/>
            </a:br>
            <a:endParaRPr b="0" lang="fr-BE" sz="3200" spc="-1" strike="noStrike">
              <a:solidFill>
                <a:srgbClr val="000000"/>
              </a:solid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2" name=""/>
          <p:cNvSpPr/>
          <p:nvPr/>
        </p:nvSpPr>
        <p:spPr>
          <a:xfrm>
            <a:off x="431640" y="1209600"/>
            <a:ext cx="6172200" cy="7647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Et c'est toi qui nous fais vivre, </a:t>
            </a:r>
            <a:br>
              <a:rPr sz="3200"/>
            </a:b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Bien vivant, ô Jésus Christ.</a:t>
            </a:r>
            <a:br>
              <a:rPr sz="3200"/>
            </a:br>
            <a:br>
              <a:rPr sz="3200"/>
            </a:br>
            <a:br>
              <a:rPr sz="3200"/>
            </a:br>
            <a:r>
              <a:rPr b="1" lang="fr-BE" sz="3200" spc="-1" strike="noStrike">
                <a:solidFill>
                  <a:srgbClr val="ffffff"/>
                </a:solidFill>
                <a:latin typeface="Arial"/>
              </a:rPr>
              <a:t>3. Au plein milieu</a:t>
            </a:r>
            <a:br>
              <a:rPr sz="3200"/>
            </a:br>
            <a:r>
              <a:rPr b="1" lang="fr-BE" sz="3200" spc="-1" strike="noStrike">
                <a:solidFill>
                  <a:srgbClr val="ffffff"/>
                </a:solidFill>
                <a:latin typeface="Arial"/>
              </a:rPr>
              <a:t>de nos tempêtes, </a:t>
            </a:r>
            <a:br>
              <a:rPr sz="3200"/>
            </a:br>
            <a:r>
              <a:rPr b="1" lang="fr-BE" sz="3200" spc="-1" strike="noStrike">
                <a:solidFill>
                  <a:srgbClr val="ffffff"/>
                </a:solidFill>
                <a:latin typeface="Arial"/>
              </a:rPr>
              <a:t>Tu es là, </a:t>
            </a:r>
            <a:br>
              <a:rPr sz="3200"/>
            </a:br>
            <a:r>
              <a:rPr b="1" lang="fr-BE" sz="3200" spc="-1" strike="noStrike">
                <a:solidFill>
                  <a:srgbClr val="ffffff"/>
                </a:solidFill>
                <a:latin typeface="Arial"/>
              </a:rPr>
              <a:t>Dans la musique de nos fêtes, </a:t>
            </a:r>
            <a:br>
              <a:rPr sz="3200"/>
            </a:br>
            <a:r>
              <a:rPr b="1" lang="fr-BE" sz="3200" spc="-1" strike="noStrike">
                <a:solidFill>
                  <a:srgbClr val="ffffff"/>
                </a:solidFill>
                <a:latin typeface="Arial"/>
              </a:rPr>
              <a:t>Tu es là.</a:t>
            </a:r>
            <a:endParaRPr b="0" lang="fr-BE" sz="32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4" name="CustomShape 10"/>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55" name="CustomShape 11"/>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47"/>
              </a:spcBef>
              <a:tabLst>
                <a:tab algn="l" pos="0"/>
              </a:tabLst>
            </a:pPr>
            <a:r>
              <a:rPr b="1" lang="fr-BE" sz="3200" spc="-1" strike="noStrike">
                <a:solidFill>
                  <a:srgbClr val="ffffff"/>
                </a:solidFill>
                <a:latin typeface="Arial"/>
                <a:ea typeface="DejaVu Sans"/>
              </a:rPr>
              <a:t>(1er dimanche)</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2. Guidés par son Esprit,</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irons au désert,</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Pour écouter sa voix</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Au creux de nos silences.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laisserons les biens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Qui captivent nos cœurs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Pour vivre l’essentiel :</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Dieu seul suffit.</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3" name=""/>
          <p:cNvSpPr/>
          <p:nvPr/>
        </p:nvSpPr>
        <p:spPr>
          <a:xfrm>
            <a:off x="523800" y="3456000"/>
            <a:ext cx="6172200" cy="76471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spcBef>
                <a:spcPts val="26"/>
              </a:spcBef>
              <a:spcAft>
                <a:spcPts val="26"/>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Et c'est toi qui nous fais vivre, </a:t>
            </a:r>
            <a:br>
              <a:rPr sz="3200"/>
            </a:br>
            <a:r>
              <a:rPr b="1" lang="fr-BE" sz="3200" spc="-1" strike="noStrike">
                <a:solidFill>
                  <a:srgbClr val="ffffff"/>
                </a:solidFill>
                <a:latin typeface="Arial"/>
              </a:rPr>
              <a:t>Tu es là au cœur de nos vies, </a:t>
            </a:r>
            <a:br>
              <a:rPr sz="3200"/>
            </a:br>
            <a:r>
              <a:rPr b="1" lang="fr-BE" sz="3200" spc="-1" strike="noStrike">
                <a:solidFill>
                  <a:srgbClr val="ffffff"/>
                </a:solidFill>
                <a:latin typeface="Arial"/>
              </a:rPr>
              <a:t>Bien vivant, ô Jésus Christ.</a:t>
            </a:r>
            <a:br>
              <a:rPr sz="3200"/>
            </a:br>
            <a:br>
              <a:rPr sz="3200"/>
            </a:br>
            <a:endParaRPr b="0" lang="fr-BE" sz="3200" spc="-1" strike="noStrike">
              <a:solidFill>
                <a:srgbClr val="ffffff"/>
              </a:solid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644" name="CustomShape 49"/>
          <p:cNvSpPr/>
          <p:nvPr/>
        </p:nvSpPr>
        <p:spPr>
          <a:xfrm>
            <a:off x="0" y="395280"/>
            <a:ext cx="6851520" cy="136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4400" spc="-1" strike="noStrike">
                <a:solidFill>
                  <a:srgbClr val="000000"/>
                </a:solidFill>
                <a:latin typeface="Calibri"/>
                <a:ea typeface="DejaVu Sans"/>
              </a:rPr>
              <a:t>BON DIMANCHE À TOUS !</a:t>
            </a:r>
            <a:endParaRPr b="0" lang="fr-BE" sz="4400" spc="-1" strike="noStrike">
              <a:solidFill>
                <a:srgbClr val="000000"/>
              </a:solidFill>
              <a:latin typeface="Arial"/>
            </a:endParaRPr>
          </a:p>
          <a:p>
            <a:pPr algn="ctr">
              <a:lnSpc>
                <a:spcPct val="100000"/>
              </a:lnSpc>
            </a:pPr>
            <a:endParaRPr b="0" lang="fr-BE" sz="4400" spc="-1" strike="noStrike">
              <a:solidFill>
                <a:srgbClr val="000000"/>
              </a:solidFill>
              <a:latin typeface="Arial"/>
            </a:endParaRPr>
          </a:p>
          <a:p>
            <a:pPr algn="ctr">
              <a:lnSpc>
                <a:spcPct val="100000"/>
              </a:lnSpc>
            </a:pPr>
            <a:r>
              <a:rPr b="1" lang="fr-BE" sz="2800" spc="-1" strike="noStrike">
                <a:solidFill>
                  <a:srgbClr val="000000"/>
                </a:solidFill>
                <a:latin typeface="Calibri"/>
                <a:ea typeface="DejaVu Sans"/>
              </a:rPr>
              <a:t>Les paroles des chants sont disponibles</a:t>
            </a:r>
            <a:br>
              <a:rPr sz="1800"/>
            </a:br>
            <a:r>
              <a:rPr b="1" lang="fr-BE" sz="2800" spc="-1" strike="noStrike">
                <a:solidFill>
                  <a:srgbClr val="000000"/>
                </a:solidFill>
                <a:latin typeface="Calibri"/>
                <a:ea typeface="DejaVu Sans"/>
              </a:rPr>
              <a:t>une semaine avant la messe sur notre site internet :  </a:t>
            </a:r>
            <a:endParaRPr b="0" lang="fr-BE" sz="2800" spc="-1" strike="noStrike">
              <a:solidFill>
                <a:srgbClr val="000000"/>
              </a:solidFill>
              <a:latin typeface="Arial"/>
            </a:endParaRPr>
          </a:p>
          <a:p>
            <a:pPr algn="ctr">
              <a:lnSpc>
                <a:spcPct val="100000"/>
              </a:lnSpc>
            </a:pPr>
            <a:r>
              <a:rPr b="1" lang="fr-BE" sz="3600" spc="-1" strike="noStrike" u="sng">
                <a:solidFill>
                  <a:srgbClr val="0000ff"/>
                </a:solidFill>
                <a:uFill>
                  <a:solidFill>
                    <a:srgbClr val="ffffff"/>
                  </a:solidFill>
                </a:uFill>
                <a:latin typeface="Arial"/>
                <a:ea typeface="DejaVu Sans"/>
              </a:rPr>
              <a:t>www.chorale-saint-vincent.be</a:t>
            </a: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p:txBody>
      </p:sp>
      <p:pic>
        <p:nvPicPr>
          <p:cNvPr id="645" name="Picture 1" descr=""/>
          <p:cNvPicPr/>
          <p:nvPr/>
        </p:nvPicPr>
        <p:blipFill>
          <a:blip r:embed="rId1"/>
          <a:stretch/>
        </p:blipFill>
        <p:spPr>
          <a:xfrm>
            <a:off x="864000" y="3390840"/>
            <a:ext cx="5392440" cy="53859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6" name="CustomShape 12"/>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57" name="CustomShape 13"/>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8" name="CustomShape 14"/>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59" name="CustomShape 15"/>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47"/>
              </a:spcBef>
              <a:tabLst>
                <a:tab algn="l" pos="0"/>
              </a:tabLst>
            </a:pPr>
            <a:r>
              <a:rPr b="1" lang="fr-BE" sz="3200" spc="-1" strike="noStrike">
                <a:solidFill>
                  <a:srgbClr val="ffffff"/>
                </a:solidFill>
                <a:latin typeface="Arial"/>
                <a:ea typeface="DejaVu Sans"/>
              </a:rPr>
              <a:t>(2ème dimanche)</a:t>
            </a:r>
            <a:endParaRPr b="0" lang="fr-BE" sz="3200" spc="-1" strike="noStrike">
              <a:solidFill>
                <a:srgbClr val="ffffff"/>
              </a:solidFill>
              <a:latin typeface="Arial"/>
            </a:endParaRPr>
          </a:p>
          <a:p>
            <a:pPr marL="342720" indent="-342360" algn="ctr">
              <a:lnSpc>
                <a:spcPct val="80000"/>
              </a:lnSpc>
              <a:spcBef>
                <a:spcPts val="147"/>
              </a:spcBef>
              <a:tabLst>
                <a:tab algn="l" pos="0"/>
              </a:tabLst>
            </a:pP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3. Là-haut sur la montagne,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Emmenés à l’écart,</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connaîtrons le Fils,</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Et nous verrons sa gloire.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Nous goûterons la joie</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De rester près de lui.</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Voyez comme il est bon</a:t>
            </a:r>
            <a:endParaRPr b="0" lang="fr-BE" sz="32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200" spc="-1" strike="noStrike">
                <a:solidFill>
                  <a:srgbClr val="ffffff"/>
                </a:solidFill>
                <a:latin typeface="Arial"/>
                <a:ea typeface="DejaVu Sans"/>
              </a:rPr>
              <a:t>De l’écouter. </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0" name="CustomShape 19"/>
          <p:cNvSpPr/>
          <p:nvPr/>
        </p:nvSpPr>
        <p:spPr>
          <a:xfrm>
            <a:off x="7461000" y="840960"/>
            <a:ext cx="5425560" cy="133884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61" name="CustomShape 16"/>
          <p:cNvSpPr/>
          <p:nvPr/>
        </p:nvSpPr>
        <p:spPr>
          <a:xfrm>
            <a:off x="72000" y="216000"/>
            <a:ext cx="6693840" cy="856584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Rends-nous la joie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D’être sauvés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nos lèvres publieront</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Ta louange.</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Raffermis nos pas,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Viens nous recréer,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Mets en nous, Seigneur,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Un cœur nouveau !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4286</TotalTime>
  <Application>LibreOffice/24.2.0.3$Windows_X86_64 LibreOffice_project/da48488a73ddd66ea24cf16bbc4f7b9c08e9bea1</Application>
  <AppVersion>15.0000</AppVersion>
  <Words>1116</Words>
  <Paragraphs>442</Paragraphs>
  <Company>AGM</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2011-11-13T14:02:22Z</dcterms:created>
  <dc:creator>MALBROUCK Gilbert</dc:creator>
  <dc:description/>
  <dc:language>fr-BE</dc:language>
  <cp:lastModifiedBy/>
  <dcterms:modified xsi:type="dcterms:W3CDTF">2026-03-15T18:16:31Z</dcterms:modified>
  <cp:revision>128</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7</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62</vt:i4>
  </property>
</Properties>
</file>