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</p:sldMasterIdLst>
  <p:notesMasterIdLst>
    <p:notesMasterId r:id="rId148"/>
  </p:notesMasterIdLst>
  <p:sldIdLst>
    <p:sldId id="256" r:id="rId149"/>
    <p:sldId id="257" r:id="rId150"/>
    <p:sldId id="258" r:id="rId151"/>
    <p:sldId id="259" r:id="rId152"/>
    <p:sldId id="260" r:id="rId153"/>
    <p:sldId id="261" r:id="rId154"/>
    <p:sldId id="262" r:id="rId155"/>
    <p:sldId id="263" r:id="rId156"/>
    <p:sldId id="264" r:id="rId157"/>
    <p:sldId id="265" r:id="rId158"/>
    <p:sldId id="266" r:id="rId159"/>
    <p:sldId id="267" r:id="rId160"/>
    <p:sldId id="268" r:id="rId161"/>
    <p:sldId id="269" r:id="rId162"/>
    <p:sldId id="270" r:id="rId163"/>
    <p:sldId id="271" r:id="rId164"/>
    <p:sldId id="272" r:id="rId165"/>
    <p:sldId id="273" r:id="rId166"/>
    <p:sldId id="274" r:id="rId167"/>
    <p:sldId id="275" r:id="rId168"/>
    <p:sldId id="276" r:id="rId169"/>
    <p:sldId id="277" r:id="rId170"/>
    <p:sldId id="278" r:id="rId171"/>
    <p:sldId id="279" r:id="rId172"/>
    <p:sldId id="280" r:id="rId173"/>
    <p:sldId id="281" r:id="rId174"/>
    <p:sldId id="282" r:id="rId175"/>
    <p:sldId id="283" r:id="rId176"/>
    <p:sldId id="284" r:id="rId177"/>
    <p:sldId id="285" r:id="rId178"/>
    <p:sldId id="286" r:id="rId179"/>
    <p:sldId id="287" r:id="rId180"/>
    <p:sldId id="288" r:id="rId181"/>
    <p:sldId id="289" r:id="rId182"/>
    <p:sldId id="290" r:id="rId183"/>
    <p:sldId id="291" r:id="rId184"/>
    <p:sldId id="292" r:id="rId185"/>
    <p:sldId id="293" r:id="rId186"/>
    <p:sldId id="294" r:id="rId187"/>
    <p:sldId id="295" r:id="rId188"/>
    <p:sldId id="296" r:id="rId189"/>
    <p:sldId id="297" r:id="rId190"/>
    <p:sldId id="298" r:id="rId191"/>
    <p:sldId id="299" r:id="rId192"/>
    <p:sldId id="300" r:id="rId193"/>
    <p:sldId id="301" r:id="rId194"/>
    <p:sldId id="302" r:id="rId195"/>
    <p:sldId id="303" r:id="rId196"/>
    <p:sldId id="304" r:id="rId197"/>
    <p:sldId id="305" r:id="rId198"/>
    <p:sldId id="306" r:id="rId199"/>
    <p:sldId id="307" r:id="rId200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notesMaster" Target="notesMasters/notesMaster1.xml"/><Relationship Id="rId149" Type="http://schemas.openxmlformats.org/officeDocument/2006/relationships/slide" Target="slides/slide1.xml"/><Relationship Id="rId150" Type="http://schemas.openxmlformats.org/officeDocument/2006/relationships/slide" Target="slides/slide2.xml"/><Relationship Id="rId151" Type="http://schemas.openxmlformats.org/officeDocument/2006/relationships/slide" Target="slides/slide3.xml"/><Relationship Id="rId152" Type="http://schemas.openxmlformats.org/officeDocument/2006/relationships/slide" Target="slides/slide4.xml"/><Relationship Id="rId153" Type="http://schemas.openxmlformats.org/officeDocument/2006/relationships/slide" Target="slides/slide5.xml"/><Relationship Id="rId154" Type="http://schemas.openxmlformats.org/officeDocument/2006/relationships/slide" Target="slides/slide6.xml"/><Relationship Id="rId155" Type="http://schemas.openxmlformats.org/officeDocument/2006/relationships/slide" Target="slides/slide7.xml"/><Relationship Id="rId156" Type="http://schemas.openxmlformats.org/officeDocument/2006/relationships/slide" Target="slides/slide8.xml"/><Relationship Id="rId157" Type="http://schemas.openxmlformats.org/officeDocument/2006/relationships/slide" Target="slides/slide9.xml"/><Relationship Id="rId158" Type="http://schemas.openxmlformats.org/officeDocument/2006/relationships/slide" Target="slides/slide10.xml"/><Relationship Id="rId159" Type="http://schemas.openxmlformats.org/officeDocument/2006/relationships/slide" Target="slides/slide11.xml"/><Relationship Id="rId160" Type="http://schemas.openxmlformats.org/officeDocument/2006/relationships/slide" Target="slides/slide12.xml"/><Relationship Id="rId161" Type="http://schemas.openxmlformats.org/officeDocument/2006/relationships/slide" Target="slides/slide13.xml"/><Relationship Id="rId162" Type="http://schemas.openxmlformats.org/officeDocument/2006/relationships/slide" Target="slides/slide14.xml"/><Relationship Id="rId163" Type="http://schemas.openxmlformats.org/officeDocument/2006/relationships/slide" Target="slides/slide15.xml"/><Relationship Id="rId164" Type="http://schemas.openxmlformats.org/officeDocument/2006/relationships/slide" Target="slides/slide16.xml"/><Relationship Id="rId165" Type="http://schemas.openxmlformats.org/officeDocument/2006/relationships/slide" Target="slides/slide17.xml"/><Relationship Id="rId166" Type="http://schemas.openxmlformats.org/officeDocument/2006/relationships/slide" Target="slides/slide18.xml"/><Relationship Id="rId167" Type="http://schemas.openxmlformats.org/officeDocument/2006/relationships/slide" Target="slides/slide19.xml"/><Relationship Id="rId168" Type="http://schemas.openxmlformats.org/officeDocument/2006/relationships/slide" Target="slides/slide20.xml"/><Relationship Id="rId169" Type="http://schemas.openxmlformats.org/officeDocument/2006/relationships/slide" Target="slides/slide21.xml"/><Relationship Id="rId170" Type="http://schemas.openxmlformats.org/officeDocument/2006/relationships/slide" Target="slides/slide22.xml"/><Relationship Id="rId171" Type="http://schemas.openxmlformats.org/officeDocument/2006/relationships/slide" Target="slides/slide23.xml"/><Relationship Id="rId172" Type="http://schemas.openxmlformats.org/officeDocument/2006/relationships/slide" Target="slides/slide24.xml"/><Relationship Id="rId173" Type="http://schemas.openxmlformats.org/officeDocument/2006/relationships/slide" Target="slides/slide25.xml"/><Relationship Id="rId174" Type="http://schemas.openxmlformats.org/officeDocument/2006/relationships/slide" Target="slides/slide26.xml"/><Relationship Id="rId175" Type="http://schemas.openxmlformats.org/officeDocument/2006/relationships/slide" Target="slides/slide27.xml"/><Relationship Id="rId176" Type="http://schemas.openxmlformats.org/officeDocument/2006/relationships/slide" Target="slides/slide28.xml"/><Relationship Id="rId177" Type="http://schemas.openxmlformats.org/officeDocument/2006/relationships/slide" Target="slides/slide29.xml"/><Relationship Id="rId178" Type="http://schemas.openxmlformats.org/officeDocument/2006/relationships/slide" Target="slides/slide30.xml"/><Relationship Id="rId179" Type="http://schemas.openxmlformats.org/officeDocument/2006/relationships/slide" Target="slides/slide31.xml"/><Relationship Id="rId180" Type="http://schemas.openxmlformats.org/officeDocument/2006/relationships/slide" Target="slides/slide32.xml"/><Relationship Id="rId181" Type="http://schemas.openxmlformats.org/officeDocument/2006/relationships/slide" Target="slides/slide33.xml"/><Relationship Id="rId182" Type="http://schemas.openxmlformats.org/officeDocument/2006/relationships/slide" Target="slides/slide34.xml"/><Relationship Id="rId183" Type="http://schemas.openxmlformats.org/officeDocument/2006/relationships/slide" Target="slides/slide35.xml"/><Relationship Id="rId184" Type="http://schemas.openxmlformats.org/officeDocument/2006/relationships/slide" Target="slides/slide36.xml"/><Relationship Id="rId185" Type="http://schemas.openxmlformats.org/officeDocument/2006/relationships/slide" Target="slides/slide37.xml"/><Relationship Id="rId186" Type="http://schemas.openxmlformats.org/officeDocument/2006/relationships/slide" Target="slides/slide38.xml"/><Relationship Id="rId187" Type="http://schemas.openxmlformats.org/officeDocument/2006/relationships/slide" Target="slides/slide39.xml"/><Relationship Id="rId188" Type="http://schemas.openxmlformats.org/officeDocument/2006/relationships/slide" Target="slides/slide40.xml"/><Relationship Id="rId189" Type="http://schemas.openxmlformats.org/officeDocument/2006/relationships/slide" Target="slides/slide41.xml"/><Relationship Id="rId190" Type="http://schemas.openxmlformats.org/officeDocument/2006/relationships/slide" Target="slides/slide42.xml"/><Relationship Id="rId191" Type="http://schemas.openxmlformats.org/officeDocument/2006/relationships/slide" Target="slides/slide43.xml"/><Relationship Id="rId192" Type="http://schemas.openxmlformats.org/officeDocument/2006/relationships/slide" Target="slides/slide44.xml"/><Relationship Id="rId193" Type="http://schemas.openxmlformats.org/officeDocument/2006/relationships/slide" Target="slides/slide45.xml"/><Relationship Id="rId194" Type="http://schemas.openxmlformats.org/officeDocument/2006/relationships/slide" Target="slides/slide46.xml"/><Relationship Id="rId195" Type="http://schemas.openxmlformats.org/officeDocument/2006/relationships/slide" Target="slides/slide47.xml"/><Relationship Id="rId196" Type="http://schemas.openxmlformats.org/officeDocument/2006/relationships/slide" Target="slides/slide48.xml"/><Relationship Id="rId197" Type="http://schemas.openxmlformats.org/officeDocument/2006/relationships/slide" Target="slides/slide49.xml"/><Relationship Id="rId198" Type="http://schemas.openxmlformats.org/officeDocument/2006/relationships/slide" Target="slides/slide50.xml"/><Relationship Id="rId199" Type="http://schemas.openxmlformats.org/officeDocument/2006/relationships/slide" Target="slides/slide51.xml"/><Relationship Id="rId200" Type="http://schemas.openxmlformats.org/officeDocument/2006/relationships/slide" Target="slides/slide52.xml"/><Relationship Id="rId20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D83AB8A-2698-451E-9457-2AF474381365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ext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1"/>
          <p:cNvSpPr/>
          <p:nvPr/>
        </p:nvSpPr>
        <p:spPr>
          <a:xfrm>
            <a:off x="914400" y="3257640"/>
            <a:ext cx="7314120" cy="308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1" hidden="1"/>
          <p:cNvSpPr/>
          <p:nvPr/>
        </p:nvSpPr>
        <p:spPr>
          <a:xfrm>
            <a:off x="1143000" y="3048120"/>
            <a:ext cx="457164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2173320" y="3780000"/>
            <a:ext cx="2495160" cy="28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 avril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Jeudi Saint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A)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-262080" y="324000"/>
            <a:ext cx="7029000" cy="3923280"/>
          </a:xfrm>
          <a:custGeom>
            <a:avLst/>
            <a:gdLst>
              <a:gd name="textAreaLeft" fmla="*/ 0 w 7029000"/>
              <a:gd name="textAreaRight" fmla="*/ 7029360 w 7029000"/>
              <a:gd name="textAreaTop" fmla="*/ 0 h 3923280"/>
              <a:gd name="textAreaBottom" fmla="*/ 3923640 h 3923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plus haut du ciel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du ciel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Gloire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toute la terre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la paix.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Jusqu’aux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splendeur est chantée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la bouche des tout-petits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Qui donc est l’homme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tu penses à lui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donc est l’homme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tu l’aimes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-262080" y="324000"/>
            <a:ext cx="7029000" cy="3923280"/>
          </a:xfrm>
          <a:custGeom>
            <a:avLst/>
            <a:gdLst>
              <a:gd name="textAreaLeft" fmla="*/ 0 w 7029000"/>
              <a:gd name="textAreaRight" fmla="*/ 7029360 w 7029000"/>
              <a:gd name="textAreaTop" fmla="*/ 0 h 3923280"/>
              <a:gd name="textAreaBottom" fmla="*/ 3923640 h 3923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768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du ciel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Gloire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toute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la paix.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Tu l’établis sur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œuvres de tes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as mis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toute chose à ses pieds.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768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1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2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3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"/>
          <p:cNvSpPr txBox="1"/>
          <p:nvPr/>
        </p:nvSpPr>
        <p:spPr>
          <a:xfrm>
            <a:off x="0" y="144000"/>
            <a:ext cx="6768000" cy="920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Psaume 115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LA COUPE DE BÉNÉDICTION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EST COMMUNION AU SANG DU CHRIST.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1. Comment rendrai-je au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tout le bien qu’il m’a fait?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J’élèverai la coupe du salut,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835"/>
              </a:spcAf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j’invoquerai le nom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2. Il en coûte au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de voir mourir les siens!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Ne suis-je pas, Seigneur, ton serviteur,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835"/>
              </a:spcAf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moi, dont tu brisas les chaînes?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3. Je t’offrirai le sacrifice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d’action de grâce,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j’invoquerai le nom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Je tiendrai mes promesses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oui, devant tout son peuple.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0" y="0"/>
            <a:ext cx="6857640" cy="65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ACCLAMATION A L’EVANGILE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Gloire et Louange à Toi,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6" name="CustomShape 2"/>
          <p:cNvSpPr/>
          <p:nvPr/>
        </p:nvSpPr>
        <p:spPr>
          <a:xfrm>
            <a:off x="-2619360" y="5024520"/>
            <a:ext cx="77752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2" name="CustomShape 6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7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4" name="CustomShape 8"/>
          <p:cNvSpPr/>
          <p:nvPr/>
        </p:nvSpPr>
        <p:spPr>
          <a:xfrm>
            <a:off x="144000" y="116640"/>
            <a:ext cx="6916320" cy="83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l’heure fut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R. Quand l’heure fut venue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d’aller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 dans un repas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montra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notre esclave,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l’exemple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 Si vous aimez vos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est parmi vous.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- Seigneur,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me laver les pieds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- Si je ne te lave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n’auras pas de part avec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9"/>
          <p:cNvSpPr/>
          <p:nvPr/>
        </p:nvSpPr>
        <p:spPr>
          <a:xfrm>
            <a:off x="432000" y="-360"/>
            <a:ext cx="5890680" cy="87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l’heure fut venue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d’aller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 dans un repas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montra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notre esclave,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l’exemple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 Si vous aimez vos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est parmi vous.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- Seigneur, toi, me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laver les pieds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- A présent, tu ne comprends pas, mais plus tard, tu comprendras.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0"/>
          <p:cNvSpPr/>
          <p:nvPr/>
        </p:nvSpPr>
        <p:spPr>
          <a:xfrm>
            <a:off x="432000" y="-243720"/>
            <a:ext cx="5890680" cy="9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l’heure fut venue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d’aller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 dans un repas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montra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notre esclave,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l’exemple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 Si vous aimez vos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est parmi vous.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- Si moi, votre Maître et Seigneur, je vous ai lavé les pieds,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Combien plus devez-vous, vous aussi, vous laver les pieds les uns des autres.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Picture 2" descr=""/>
          <p:cNvPicPr/>
          <p:nvPr/>
        </p:nvPicPr>
        <p:blipFill>
          <a:blip r:embed="rId1"/>
          <a:stretch/>
        </p:blipFill>
        <p:spPr>
          <a:xfrm>
            <a:off x="-243360" y="899640"/>
            <a:ext cx="7415640" cy="795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1"/>
          <p:cNvSpPr/>
          <p:nvPr/>
        </p:nvSpPr>
        <p:spPr>
          <a:xfrm>
            <a:off x="432000" y="243360"/>
            <a:ext cx="5890680" cy="82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l’heure fut venue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d’aller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 dans un repas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montra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notre esclave,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l’exemple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 Si vous aimez vos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est parmi vous.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- Ce qui montrera à tous les hommes que vous êtes mes disciples,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l’amour que vous aurez entre vous.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2"/>
          <p:cNvSpPr/>
          <p:nvPr/>
        </p:nvSpPr>
        <p:spPr>
          <a:xfrm>
            <a:off x="432000" y="-243720"/>
            <a:ext cx="5890680" cy="9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l’heure fut venue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d’aller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 dans un repas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montra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notre esclave,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l’exemple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 Si vous aimez vos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est parmi vous.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 - Je vous donne un commandement nouveau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je vous aime, aimez-vous, aimez-vous les uns les autres.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Chœur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Aimez-vous les uns les autres.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CustomShape 2"/>
          <p:cNvSpPr/>
          <p:nvPr/>
        </p:nvSpPr>
        <p:spPr>
          <a:xfrm>
            <a:off x="404640" y="2268360"/>
            <a:ext cx="604764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1" name="CustomShape 3"/>
          <p:cNvSpPr/>
          <p:nvPr/>
        </p:nvSpPr>
        <p:spPr>
          <a:xfrm>
            <a:off x="765000" y="2124000"/>
            <a:ext cx="532692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2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3" name="CustomShape 5"/>
          <p:cNvSpPr/>
          <p:nvPr/>
        </p:nvSpPr>
        <p:spPr>
          <a:xfrm>
            <a:off x="0" y="657360"/>
            <a:ext cx="6856920" cy="49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les hommes et pour les femmes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les hommes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pour les femmes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les enfants de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Église qui t'acclame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Vient te confier sa prière.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CustomShape 13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15" name="CustomShape 14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pain de ta vie (J-C Gianadda).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vie dans nos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mains sont unies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Unies en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de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as rejoints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pris et rompis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morceau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5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17" name="CustomShape 16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vie dans nos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mains sont unies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Unies en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as choisis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Témoins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tu nous confies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morceau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7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19" name="CustomShape 18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vie dans nos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mains sont unies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Unies en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 nous voici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milliers de grains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donner ainsi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Ensemble un seul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CustomShape 19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1" name="CustomShape 20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vie dans nos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mains sont unies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Unies en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tu nous conduis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ouvrir demain.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Apôtre aujourd'hui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rompre le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CustomShape 2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3" name="CustomShape 2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vie dans nos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mains sont unies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Unies en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fleur devient fruit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printemps revient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sève jaillit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D'un morceau de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Picture 6" descr=""/>
          <p:cNvPicPr/>
          <p:nvPr/>
        </p:nvPicPr>
        <p:blipFill>
          <a:blip r:embed="rId1"/>
          <a:stretch/>
        </p:blipFill>
        <p:spPr>
          <a:xfrm>
            <a:off x="-156960" y="4280400"/>
            <a:ext cx="7185240" cy="338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CustomShape 1"/>
          <p:cNvSpPr/>
          <p:nvPr/>
        </p:nvSpPr>
        <p:spPr>
          <a:xfrm>
            <a:off x="-1684440" y="0"/>
            <a:ext cx="10175400" cy="7643880"/>
          </a:xfrm>
          <a:custGeom>
            <a:avLst/>
            <a:gdLst>
              <a:gd name="textAreaLeft" fmla="*/ 0 w 10175400"/>
              <a:gd name="textAreaRight" fmla="*/ 10175760 w 10175400"/>
              <a:gd name="textAreaTop" fmla="*/ 0 h 7643880"/>
              <a:gd name="textAreaBottom" fmla="*/ 7644240 h 7643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 Dieu saint, Dieu juste,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vivant,  nous te chantons.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Dieu libre,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d’amour,  nous te louons.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tiens la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du monde en tes mains.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prends ce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créer demain.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nous accueillons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que tu envoies.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Jésus, tu viens à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Dieu nous vient par toi.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6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7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8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9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CustomShape 1"/>
          <p:cNvSpPr/>
          <p:nvPr/>
        </p:nvSpPr>
        <p:spPr>
          <a:xfrm>
            <a:off x="-1900080" y="0"/>
            <a:ext cx="10873440" cy="6791040"/>
          </a:xfrm>
          <a:custGeom>
            <a:avLst/>
            <a:gdLst>
              <a:gd name="textAreaLeft" fmla="*/ 0 w 10873440"/>
              <a:gd name="textAreaRight" fmla="*/ 10873800 w 10873440"/>
              <a:gd name="textAreaTop" fmla="*/ 0 h 6791040"/>
              <a:gd name="textAreaBottom" fmla="*/ 6791400 h 679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 Seigneur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depuis le jour de ton départ,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ton repas nous ne cessons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prendre part.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mort venue,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rien n’est comme avant.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es pour nous le premier vivant.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Déjà ce pain de Vie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comble dans la foi.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viens, nous t’attendons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monde a faim de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1"/>
          <p:cNvSpPr/>
          <p:nvPr/>
        </p:nvSpPr>
        <p:spPr>
          <a:xfrm>
            <a:off x="3336840" y="371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2" name="CustomShape 2"/>
          <p:cNvSpPr/>
          <p:nvPr/>
        </p:nvSpPr>
        <p:spPr>
          <a:xfrm>
            <a:off x="3304800" y="2717640"/>
            <a:ext cx="247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3" name="Image 403" descr=""/>
          <p:cNvPicPr/>
          <p:nvPr/>
        </p:nvPicPr>
        <p:blipFill>
          <a:blip r:embed="rId1"/>
          <a:stretch/>
        </p:blipFill>
        <p:spPr>
          <a:xfrm>
            <a:off x="-6120" y="-86400"/>
            <a:ext cx="6863400" cy="972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7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8" name="CustomShape 5"/>
          <p:cNvSpPr/>
          <p:nvPr/>
        </p:nvSpPr>
        <p:spPr>
          <a:xfrm>
            <a:off x="-171360" y="190800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Picture 2" descr=""/>
          <p:cNvPicPr/>
          <p:nvPr/>
        </p:nvPicPr>
        <p:blipFill>
          <a:blip r:embed="rId1"/>
          <a:stretch/>
        </p:blipFill>
        <p:spPr>
          <a:xfrm>
            <a:off x="-72000" y="1434960"/>
            <a:ext cx="7028280" cy="673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CustomShape 1"/>
          <p:cNvSpPr/>
          <p:nvPr/>
        </p:nvSpPr>
        <p:spPr>
          <a:xfrm>
            <a:off x="-1900080" y="0"/>
            <a:ext cx="10873800" cy="7770960"/>
          </a:xfrm>
          <a:custGeom>
            <a:avLst/>
            <a:gdLst>
              <a:gd name="textAreaLeft" fmla="*/ 0 w 10873800"/>
              <a:gd name="textAreaRight" fmla="*/ 10874160 w 10873800"/>
              <a:gd name="textAreaTop" fmla="*/ 0 h 7770960"/>
              <a:gd name="textAreaBottom" fmla="*/ 7771320 h 7770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6. Seigneur, pour nous sauver,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meurs sur une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mort nous rend la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l’Agneau pascal, c’est toi.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ton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transpercé pour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ton Sang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répandu pour nous.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prix de ta Passion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là devant nos yeux.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prix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vaut la paix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Picture 2" descr=""/>
          <p:cNvPicPr/>
          <p:nvPr/>
        </p:nvPicPr>
        <p:blipFill>
          <a:blip r:embed="rId1"/>
          <a:stretch/>
        </p:blipFill>
        <p:spPr>
          <a:xfrm>
            <a:off x="-72000" y="1434960"/>
            <a:ext cx="7028280" cy="673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Image 1" descr=""/>
          <p:cNvPicPr/>
          <p:nvPr/>
        </p:nvPicPr>
        <p:blipFill>
          <a:blip r:embed="rId1"/>
          <a:stretch/>
        </p:blipFill>
        <p:spPr>
          <a:xfrm>
            <a:off x="-243360" y="2988000"/>
            <a:ext cx="7388280" cy="54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46" name="Picture 2" descr=""/>
          <p:cNvPicPr/>
          <p:nvPr/>
        </p:nvPicPr>
        <p:blipFill>
          <a:blip r:embed="rId1"/>
          <a:stretch/>
        </p:blipFill>
        <p:spPr>
          <a:xfrm>
            <a:off x="-113400" y="0"/>
            <a:ext cx="7088760" cy="6694920"/>
          </a:xfrm>
          <a:prstGeom prst="rect">
            <a:avLst/>
          </a:prstGeom>
          <a:ln w="0">
            <a:noFill/>
          </a:ln>
          <a:effectLst>
            <a:glow rad="127080">
              <a:srgbClr val="4f81bd">
                <a:alpha val="0"/>
              </a:srgbClr>
            </a:glow>
          </a:effectLst>
        </p:spPr>
      </p:pic>
      <p:sp>
        <p:nvSpPr>
          <p:cNvPr id="847" name="CustomShape 5"/>
          <p:cNvSpPr/>
          <p:nvPr/>
        </p:nvSpPr>
        <p:spPr>
          <a:xfrm>
            <a:off x="0" y="6659640"/>
            <a:ext cx="7128360" cy="2483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CustomShape 6"/>
          <p:cNvSpPr/>
          <p:nvPr/>
        </p:nvSpPr>
        <p:spPr>
          <a:xfrm>
            <a:off x="-100080" y="6084720"/>
            <a:ext cx="708876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Il s’abaisse jusqu’à nos lèvres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et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nous devenons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ce que nous recevons</a:t>
            </a:r>
            <a:r>
              <a:rPr b="0" i="1" lang="fr-BE" sz="2800" spc="-1" strike="noStrike">
                <a:solidFill>
                  <a:srgbClr val="0070c0"/>
                </a:solidFill>
                <a:latin typeface="Cambria"/>
                <a:ea typeface="Calibri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CustomShape 1"/>
          <p:cNvSpPr/>
          <p:nvPr/>
        </p:nvSpPr>
        <p:spPr>
          <a:xfrm>
            <a:off x="144360" y="343080"/>
            <a:ext cx="6479640" cy="7774200"/>
          </a:xfrm>
          <a:custGeom>
            <a:avLst/>
            <a:gdLst>
              <a:gd name="textAreaLeft" fmla="*/ 0 w 6479640"/>
              <a:gd name="textAreaRight" fmla="*/ 6480000 w 6479640"/>
              <a:gd name="textAreaTop" fmla="*/ 0 h 7774200"/>
              <a:gd name="textAreaBottom" fmla="*/ 7774560 h 7774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(D44-80)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-863640" y="60480"/>
            <a:ext cx="8668800" cy="9964440"/>
          </a:xfrm>
          <a:custGeom>
            <a:avLst/>
            <a:gdLst>
              <a:gd name="textAreaLeft" fmla="*/ 0 w 8668800"/>
              <a:gd name="textAreaRight" fmla="*/ 8669160 w 8668800"/>
              <a:gd name="textAreaTop" fmla="*/ 0 h 9964440"/>
              <a:gd name="textAreaBottom" fmla="*/ 9964800 h 996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moment de passer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CustomShape 1"/>
          <p:cNvSpPr/>
          <p:nvPr/>
        </p:nvSpPr>
        <p:spPr>
          <a:xfrm>
            <a:off x="-820800" y="76320"/>
            <a:ext cx="8668800" cy="9418680"/>
          </a:xfrm>
          <a:custGeom>
            <a:avLst/>
            <a:gdLst>
              <a:gd name="textAreaLeft" fmla="*/ 0 w 8668800"/>
              <a:gd name="textAreaRight" fmla="*/ 8669160 w 8668800"/>
              <a:gd name="textAreaTop" fmla="*/ 0 h 9418680"/>
              <a:gd name="textAreaBottom" fmla="*/ 9419040 h 9418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se livre lui-même en partage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amour pour son peuple affamé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216000" y="317520"/>
            <a:ext cx="6479280" cy="8376480"/>
          </a:xfrm>
          <a:custGeom>
            <a:avLst/>
            <a:gdLst>
              <a:gd name="textAreaLeft" fmla="*/ 0 w 6479280"/>
              <a:gd name="textAreaRight" fmla="*/ 6479640 w 6479280"/>
              <a:gd name="textAreaTop" fmla="*/ 0 h 8376480"/>
              <a:gd name="textAreaBottom" fmla="*/ 8376840 h 837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C'est la foi qui nous fait reconnaître dans ce pain et ce vin consacrés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maître,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-1217520" y="0"/>
            <a:ext cx="9497160" cy="8650800"/>
          </a:xfrm>
          <a:custGeom>
            <a:avLst/>
            <a:gdLst>
              <a:gd name="textAreaLeft" fmla="*/ 0 w 9497160"/>
              <a:gd name="textAreaRight" fmla="*/ 9497520 w 9497160"/>
              <a:gd name="textAreaTop" fmla="*/ 0 h 8650800"/>
              <a:gd name="textAreaBottom" fmla="*/ 8651160 h 8650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langues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merveille que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fait pour nous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2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72000" y="288000"/>
            <a:ext cx="6695640" cy="77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 CROIX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 (H 1000)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Croix, signe de notre foi,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arbre noble entre tous les bois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Aucune forêt ne présente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tel feuillage de si belles fleurs.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Aucun arbre n’offre en partage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si beau fruit que le corps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Croix bénie, arbre de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fruit béni, ô Jésus Christ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/>
          <p:cNvSpPr/>
          <p:nvPr/>
        </p:nvSpPr>
        <p:spPr>
          <a:xfrm>
            <a:off x="72000" y="288000"/>
            <a:ext cx="6695640" cy="691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Croix, signe de notre foi,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arbre noble entre tous les bois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épines, les clous, la lance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ont fait couler un fleuve de son cœur.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terre et les hommes en errance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sont purifiés par le sang du Sauveur.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Croix bénie, arbre de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fruit béni, ô Jésus Christ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ustomShape 1"/>
          <p:cNvSpPr/>
          <p:nvPr/>
        </p:nvSpPr>
        <p:spPr>
          <a:xfrm>
            <a:off x="144000" y="355320"/>
            <a:ext cx="6551640" cy="691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Croix, signe de notre foi,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arbre noble entre tous les bois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as été jugé digne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d’offrir ton bois pour le trône de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de présenter la victime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 une hostie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sur un autel de feu.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Croix bénie, arbre de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fruit béni, ô Jésus Christ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Picture 6" descr=""/>
          <p:cNvPicPr/>
          <p:nvPr/>
        </p:nvPicPr>
        <p:blipFill>
          <a:blip r:embed="rId1"/>
          <a:stretch/>
        </p:blipFill>
        <p:spPr>
          <a:xfrm>
            <a:off x="-156960" y="4280400"/>
            <a:ext cx="7185240" cy="338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CustomShape 1"/>
          <p:cNvSpPr/>
          <p:nvPr/>
        </p:nvSpPr>
        <p:spPr>
          <a:xfrm>
            <a:off x="0" y="297720"/>
            <a:ext cx="6857640" cy="89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Ami de Dieu, ami des Hommes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 MERTENS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Ami de Dieu, ami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béni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preuve d’amour que tu donnes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d’offrir ta vie pour tes amis.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Ecoute, le Seigneur t’appelle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Rejoins les ouvriers de sa maison.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a besoin de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ta force, de tes bras,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moisson abondante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n’attend pas.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0" y="406440"/>
            <a:ext cx="6857640" cy="78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Ami de Dieu, ami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béni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preuve d’amour que tu donnes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d’offrir ta vie pour tes amis.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Ecoute, le Seigneur est là,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crains pas.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ne méprise pas la pauvreté.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Si tu demeures en Lui comme Il demeure en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âges se souviendront de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0" y="1381320"/>
            <a:ext cx="6857640" cy="594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Ami de Dieu, ami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béni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preuve d’amour que tu donnes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d’offrir ta vie pour tes amis.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Dieu est tout puissant de bonté.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te délivrera de ton malheur.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Mets ton espoir en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c'est lui qui guérit.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ne t'oubliera pas si tu faiblis.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6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Application>LibreOffice/24.2.0.3$Windows_X86_64 LibreOffice_project/da48488a73ddd66ea24cf16bbc4f7b9c08e9bea1</Application>
  <AppVersion>15.0000</AppVersion>
  <Words>1857</Words>
  <Paragraphs>522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2026-03-21T15:26:05Z</dcterms:modified>
  <cp:revision>130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16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53</vt:i4>
  </property>
</Properties>
</file>