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notesSlides/notesSlide6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69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67.xml.rels" ContentType="application/vnd.openxmlformats-package.relationships+xml"/>
  <Override PartName="/ppt/notesSlides/_rels/notesSlide68.xml.rels" ContentType="application/vnd.openxmlformats-package.relationships+xml"/>
  <Override PartName="/ppt/notesSlides/_rels/notesSlide70.xml.rels" ContentType="application/vnd.openxmlformats-package.relationships+xml"/>
  <Override PartName="/ppt/notesSlides/_rels/notesSlide71.xml.rels" ContentType="application/vnd.openxmlformats-package.relationships+xml"/>
  <Override PartName="/ppt/notesSlides/_rels/notesSlide72.xml.rels" ContentType="application/vnd.openxmlformats-package.relationships+xml"/>
  <Override PartName="/ppt/notesSlides/_rels/notesSlide73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0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</p:sldMasterIdLst>
  <p:notesMasterIdLst>
    <p:notesMasterId r:id="rId91"/>
  </p:notesMasterIdLst>
  <p:sldIdLst>
    <p:sldId id="256" r:id="rId92"/>
    <p:sldId id="257" r:id="rId93"/>
    <p:sldId id="258" r:id="rId94"/>
    <p:sldId id="259" r:id="rId95"/>
    <p:sldId id="260" r:id="rId96"/>
    <p:sldId id="261" r:id="rId97"/>
    <p:sldId id="262" r:id="rId98"/>
    <p:sldId id="263" r:id="rId99"/>
    <p:sldId id="264" r:id="rId100"/>
    <p:sldId id="265" r:id="rId101"/>
    <p:sldId id="266" r:id="rId102"/>
    <p:sldId id="267" r:id="rId103"/>
    <p:sldId id="268" r:id="rId104"/>
    <p:sldId id="269" r:id="rId105"/>
    <p:sldId id="270" r:id="rId106"/>
    <p:sldId id="271" r:id="rId107"/>
    <p:sldId id="272" r:id="rId108"/>
    <p:sldId id="273" r:id="rId109"/>
    <p:sldId id="274" r:id="rId110"/>
    <p:sldId id="275" r:id="rId111"/>
    <p:sldId id="276" r:id="rId112"/>
    <p:sldId id="277" r:id="rId113"/>
    <p:sldId id="278" r:id="rId114"/>
    <p:sldId id="279" r:id="rId115"/>
    <p:sldId id="280" r:id="rId116"/>
    <p:sldId id="281" r:id="rId117"/>
    <p:sldId id="282" r:id="rId118"/>
    <p:sldId id="283" r:id="rId119"/>
    <p:sldId id="284" r:id="rId120"/>
    <p:sldId id="285" r:id="rId121"/>
    <p:sldId id="286" r:id="rId122"/>
    <p:sldId id="287" r:id="rId123"/>
    <p:sldId id="288" r:id="rId124"/>
    <p:sldId id="289" r:id="rId125"/>
    <p:sldId id="290" r:id="rId126"/>
    <p:sldId id="291" r:id="rId127"/>
    <p:sldId id="292" r:id="rId128"/>
    <p:sldId id="293" r:id="rId129"/>
    <p:sldId id="294" r:id="rId130"/>
    <p:sldId id="295" r:id="rId131"/>
    <p:sldId id="296" r:id="rId132"/>
    <p:sldId id="297" r:id="rId133"/>
    <p:sldId id="298" r:id="rId134"/>
    <p:sldId id="299" r:id="rId135"/>
    <p:sldId id="300" r:id="rId136"/>
    <p:sldId id="301" r:id="rId137"/>
    <p:sldId id="302" r:id="rId138"/>
    <p:sldId id="303" r:id="rId139"/>
    <p:sldId id="304" r:id="rId140"/>
    <p:sldId id="305" r:id="rId141"/>
    <p:sldId id="306" r:id="rId142"/>
    <p:sldId id="307" r:id="rId143"/>
    <p:sldId id="308" r:id="rId144"/>
    <p:sldId id="309" r:id="rId145"/>
    <p:sldId id="310" r:id="rId146"/>
    <p:sldId id="311" r:id="rId147"/>
    <p:sldId id="312" r:id="rId148"/>
    <p:sldId id="313" r:id="rId149"/>
    <p:sldId id="314" r:id="rId150"/>
    <p:sldId id="315" r:id="rId151"/>
    <p:sldId id="316" r:id="rId152"/>
    <p:sldId id="317" r:id="rId153"/>
    <p:sldId id="318" r:id="rId154"/>
    <p:sldId id="319" r:id="rId155"/>
    <p:sldId id="320" r:id="rId156"/>
    <p:sldId id="321" r:id="rId157"/>
    <p:sldId id="322" r:id="rId158"/>
    <p:sldId id="323" r:id="rId159"/>
    <p:sldId id="324" r:id="rId160"/>
    <p:sldId id="325" r:id="rId161"/>
    <p:sldId id="326" r:id="rId162"/>
    <p:sldId id="327" r:id="rId163"/>
    <p:sldId id="328" r:id="rId164"/>
    <p:sldId id="329" r:id="rId165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notesMaster" Target="notesMasters/notesMaster1.xml"/><Relationship Id="rId92" Type="http://schemas.openxmlformats.org/officeDocument/2006/relationships/slide" Target="slides/slide1.xml"/><Relationship Id="rId93" Type="http://schemas.openxmlformats.org/officeDocument/2006/relationships/slide" Target="slides/slide2.xml"/><Relationship Id="rId94" Type="http://schemas.openxmlformats.org/officeDocument/2006/relationships/slide" Target="slides/slide3.xml"/><Relationship Id="rId95" Type="http://schemas.openxmlformats.org/officeDocument/2006/relationships/slide" Target="slides/slide4.xml"/><Relationship Id="rId96" Type="http://schemas.openxmlformats.org/officeDocument/2006/relationships/slide" Target="slides/slide5.xml"/><Relationship Id="rId97" Type="http://schemas.openxmlformats.org/officeDocument/2006/relationships/slide" Target="slides/slide6.xml"/><Relationship Id="rId98" Type="http://schemas.openxmlformats.org/officeDocument/2006/relationships/slide" Target="slides/slide7.xml"/><Relationship Id="rId99" Type="http://schemas.openxmlformats.org/officeDocument/2006/relationships/slide" Target="slides/slide8.xml"/><Relationship Id="rId100" Type="http://schemas.openxmlformats.org/officeDocument/2006/relationships/slide" Target="slides/slide9.xml"/><Relationship Id="rId101" Type="http://schemas.openxmlformats.org/officeDocument/2006/relationships/slide" Target="slides/slide10.xml"/><Relationship Id="rId102" Type="http://schemas.openxmlformats.org/officeDocument/2006/relationships/slide" Target="slides/slide11.xml"/><Relationship Id="rId103" Type="http://schemas.openxmlformats.org/officeDocument/2006/relationships/slide" Target="slides/slide12.xml"/><Relationship Id="rId104" Type="http://schemas.openxmlformats.org/officeDocument/2006/relationships/slide" Target="slides/slide13.xml"/><Relationship Id="rId105" Type="http://schemas.openxmlformats.org/officeDocument/2006/relationships/slide" Target="slides/slide14.xml"/><Relationship Id="rId106" Type="http://schemas.openxmlformats.org/officeDocument/2006/relationships/slide" Target="slides/slide15.xml"/><Relationship Id="rId107" Type="http://schemas.openxmlformats.org/officeDocument/2006/relationships/slide" Target="slides/slide16.xml"/><Relationship Id="rId108" Type="http://schemas.openxmlformats.org/officeDocument/2006/relationships/slide" Target="slides/slide17.xml"/><Relationship Id="rId109" Type="http://schemas.openxmlformats.org/officeDocument/2006/relationships/slide" Target="slides/slide18.xml"/><Relationship Id="rId110" Type="http://schemas.openxmlformats.org/officeDocument/2006/relationships/slide" Target="slides/slide19.xml"/><Relationship Id="rId111" Type="http://schemas.openxmlformats.org/officeDocument/2006/relationships/slide" Target="slides/slide20.xml"/><Relationship Id="rId112" Type="http://schemas.openxmlformats.org/officeDocument/2006/relationships/slide" Target="slides/slide21.xml"/><Relationship Id="rId113" Type="http://schemas.openxmlformats.org/officeDocument/2006/relationships/slide" Target="slides/slide22.xml"/><Relationship Id="rId114" Type="http://schemas.openxmlformats.org/officeDocument/2006/relationships/slide" Target="slides/slide23.xml"/><Relationship Id="rId115" Type="http://schemas.openxmlformats.org/officeDocument/2006/relationships/slide" Target="slides/slide24.xml"/><Relationship Id="rId116" Type="http://schemas.openxmlformats.org/officeDocument/2006/relationships/slide" Target="slides/slide25.xml"/><Relationship Id="rId117" Type="http://schemas.openxmlformats.org/officeDocument/2006/relationships/slide" Target="slides/slide26.xml"/><Relationship Id="rId118" Type="http://schemas.openxmlformats.org/officeDocument/2006/relationships/slide" Target="slides/slide27.xml"/><Relationship Id="rId119" Type="http://schemas.openxmlformats.org/officeDocument/2006/relationships/slide" Target="slides/slide28.xml"/><Relationship Id="rId120" Type="http://schemas.openxmlformats.org/officeDocument/2006/relationships/slide" Target="slides/slide29.xml"/><Relationship Id="rId121" Type="http://schemas.openxmlformats.org/officeDocument/2006/relationships/slide" Target="slides/slide30.xml"/><Relationship Id="rId122" Type="http://schemas.openxmlformats.org/officeDocument/2006/relationships/slide" Target="slides/slide31.xml"/><Relationship Id="rId123" Type="http://schemas.openxmlformats.org/officeDocument/2006/relationships/slide" Target="slides/slide32.xml"/><Relationship Id="rId124" Type="http://schemas.openxmlformats.org/officeDocument/2006/relationships/slide" Target="slides/slide33.xml"/><Relationship Id="rId125" Type="http://schemas.openxmlformats.org/officeDocument/2006/relationships/slide" Target="slides/slide34.xml"/><Relationship Id="rId126" Type="http://schemas.openxmlformats.org/officeDocument/2006/relationships/slide" Target="slides/slide35.xml"/><Relationship Id="rId127" Type="http://schemas.openxmlformats.org/officeDocument/2006/relationships/slide" Target="slides/slide36.xml"/><Relationship Id="rId128" Type="http://schemas.openxmlformats.org/officeDocument/2006/relationships/slide" Target="slides/slide37.xml"/><Relationship Id="rId129" Type="http://schemas.openxmlformats.org/officeDocument/2006/relationships/slide" Target="slides/slide38.xml"/><Relationship Id="rId130" Type="http://schemas.openxmlformats.org/officeDocument/2006/relationships/slide" Target="slides/slide39.xml"/><Relationship Id="rId131" Type="http://schemas.openxmlformats.org/officeDocument/2006/relationships/slide" Target="slides/slide40.xml"/><Relationship Id="rId132" Type="http://schemas.openxmlformats.org/officeDocument/2006/relationships/slide" Target="slides/slide41.xml"/><Relationship Id="rId133" Type="http://schemas.openxmlformats.org/officeDocument/2006/relationships/slide" Target="slides/slide42.xml"/><Relationship Id="rId134" Type="http://schemas.openxmlformats.org/officeDocument/2006/relationships/slide" Target="slides/slide43.xml"/><Relationship Id="rId135" Type="http://schemas.openxmlformats.org/officeDocument/2006/relationships/slide" Target="slides/slide44.xml"/><Relationship Id="rId136" Type="http://schemas.openxmlformats.org/officeDocument/2006/relationships/slide" Target="slides/slide45.xml"/><Relationship Id="rId137" Type="http://schemas.openxmlformats.org/officeDocument/2006/relationships/slide" Target="slides/slide46.xml"/><Relationship Id="rId138" Type="http://schemas.openxmlformats.org/officeDocument/2006/relationships/slide" Target="slides/slide47.xml"/><Relationship Id="rId139" Type="http://schemas.openxmlformats.org/officeDocument/2006/relationships/slide" Target="slides/slide48.xml"/><Relationship Id="rId140" Type="http://schemas.openxmlformats.org/officeDocument/2006/relationships/slide" Target="slides/slide49.xml"/><Relationship Id="rId141" Type="http://schemas.openxmlformats.org/officeDocument/2006/relationships/slide" Target="slides/slide50.xml"/><Relationship Id="rId142" Type="http://schemas.openxmlformats.org/officeDocument/2006/relationships/slide" Target="slides/slide51.xml"/><Relationship Id="rId143" Type="http://schemas.openxmlformats.org/officeDocument/2006/relationships/slide" Target="slides/slide52.xml"/><Relationship Id="rId144" Type="http://schemas.openxmlformats.org/officeDocument/2006/relationships/slide" Target="slides/slide53.xml"/><Relationship Id="rId145" Type="http://schemas.openxmlformats.org/officeDocument/2006/relationships/slide" Target="slides/slide54.xml"/><Relationship Id="rId146" Type="http://schemas.openxmlformats.org/officeDocument/2006/relationships/slide" Target="slides/slide55.xml"/><Relationship Id="rId147" Type="http://schemas.openxmlformats.org/officeDocument/2006/relationships/slide" Target="slides/slide56.xml"/><Relationship Id="rId148" Type="http://schemas.openxmlformats.org/officeDocument/2006/relationships/slide" Target="slides/slide57.xml"/><Relationship Id="rId149" Type="http://schemas.openxmlformats.org/officeDocument/2006/relationships/slide" Target="slides/slide58.xml"/><Relationship Id="rId150" Type="http://schemas.openxmlformats.org/officeDocument/2006/relationships/slide" Target="slides/slide59.xml"/><Relationship Id="rId151" Type="http://schemas.openxmlformats.org/officeDocument/2006/relationships/slide" Target="slides/slide60.xml"/><Relationship Id="rId152" Type="http://schemas.openxmlformats.org/officeDocument/2006/relationships/slide" Target="slides/slide61.xml"/><Relationship Id="rId153" Type="http://schemas.openxmlformats.org/officeDocument/2006/relationships/slide" Target="slides/slide62.xml"/><Relationship Id="rId154" Type="http://schemas.openxmlformats.org/officeDocument/2006/relationships/slide" Target="slides/slide63.xml"/><Relationship Id="rId155" Type="http://schemas.openxmlformats.org/officeDocument/2006/relationships/slide" Target="slides/slide64.xml"/><Relationship Id="rId156" Type="http://schemas.openxmlformats.org/officeDocument/2006/relationships/slide" Target="slides/slide65.xml"/><Relationship Id="rId157" Type="http://schemas.openxmlformats.org/officeDocument/2006/relationships/slide" Target="slides/slide66.xml"/><Relationship Id="rId158" Type="http://schemas.openxmlformats.org/officeDocument/2006/relationships/slide" Target="slides/slide67.xml"/><Relationship Id="rId159" Type="http://schemas.openxmlformats.org/officeDocument/2006/relationships/slide" Target="slides/slide68.xml"/><Relationship Id="rId160" Type="http://schemas.openxmlformats.org/officeDocument/2006/relationships/slide" Target="slides/slide69.xml"/><Relationship Id="rId161" Type="http://schemas.openxmlformats.org/officeDocument/2006/relationships/slide" Target="slides/slide70.xml"/><Relationship Id="rId162" Type="http://schemas.openxmlformats.org/officeDocument/2006/relationships/slide" Target="slides/slide71.xml"/><Relationship Id="rId163" Type="http://schemas.openxmlformats.org/officeDocument/2006/relationships/slide" Target="slides/slide72.xml"/><Relationship Id="rId164" Type="http://schemas.openxmlformats.org/officeDocument/2006/relationships/slide" Target="slides/slide73.xml"/><Relationship Id="rId165" Type="http://schemas.openxmlformats.org/officeDocument/2006/relationships/slide" Target="slides/slide74.xml"/><Relationship Id="rId16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E375157-CA27-42F0-AF48-03EA0B462818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67.xml.rels><?xml version="1.0" encoding="UTF-8"?>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
</Relationships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_rels/notesSlide69.xml.rels><?xml version="1.0" encoding="UTF-8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71.xml.rels><?xml version="1.0" encoding="UTF-8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
</Relationships>
</file>

<file path=ppt/notesSlides/_rels/notesSlide72.xml.rels><?xml version="1.0" encoding="UTF-8"?>
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
</Relationships>
</file>

<file path=ppt/notesSlides/_rels/notesSlide73.xml.rels><?xml version="1.0" encoding="UTF-8"?>
<Relationships xmlns="http://schemas.openxmlformats.org/package/2006/relationships"><Relationship Id="rId1" Type="http://schemas.openxmlformats.org/officeDocument/2006/relationships/slide" Target="../slides/slide73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19"/>
          <p:cNvSpPr/>
          <p:nvPr/>
        </p:nvSpPr>
        <p:spPr>
          <a:xfrm>
            <a:off x="685800" y="4343400"/>
            <a:ext cx="5481000" cy="4109400"/>
          </a:xfrm>
          <a:custGeom>
            <a:avLst/>
            <a:gdLst>
              <a:gd name="textAreaLeft" fmla="*/ 0 w 5481000"/>
              <a:gd name="textAreaRight" fmla="*/ 5482800 w 5481000"/>
              <a:gd name="textAreaTop" fmla="*/ 0 h 4109400"/>
              <a:gd name="textAreaBottom" fmla="*/ 4111200 h 4109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ustomShape 26"/>
          <p:cNvSpPr/>
          <p:nvPr/>
        </p:nvSpPr>
        <p:spPr>
          <a:xfrm>
            <a:off x="685800" y="4343400"/>
            <a:ext cx="5481000" cy="4109400"/>
          </a:xfrm>
          <a:custGeom>
            <a:avLst/>
            <a:gdLst>
              <a:gd name="textAreaLeft" fmla="*/ 0 w 5481000"/>
              <a:gd name="textAreaRight" fmla="*/ 5482800 w 5481000"/>
              <a:gd name="textAreaTop" fmla="*/ 0 h 4109400"/>
              <a:gd name="textAreaBottom" fmla="*/ 4111200 h 4109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CustomShape 33"/>
          <p:cNvSpPr/>
          <p:nvPr/>
        </p:nvSpPr>
        <p:spPr>
          <a:xfrm>
            <a:off x="685800" y="4343400"/>
            <a:ext cx="5481000" cy="4109400"/>
          </a:xfrm>
          <a:custGeom>
            <a:avLst/>
            <a:gdLst>
              <a:gd name="textAreaLeft" fmla="*/ 0 w 5481000"/>
              <a:gd name="textAreaRight" fmla="*/ 5482800 w 5481000"/>
              <a:gd name="textAreaTop" fmla="*/ 0 h 4109400"/>
              <a:gd name="textAreaBottom" fmla="*/ 4111200 h 4109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39"/>
          <p:cNvSpPr/>
          <p:nvPr/>
        </p:nvSpPr>
        <p:spPr>
          <a:xfrm>
            <a:off x="685800" y="4343400"/>
            <a:ext cx="5482440" cy="4110840"/>
          </a:xfrm>
          <a:custGeom>
            <a:avLst/>
            <a:gdLst>
              <a:gd name="textAreaLeft" fmla="*/ 0 w 5482440"/>
              <a:gd name="textAreaRight" fmla="*/ 5484240 w 5482440"/>
              <a:gd name="textAreaTop" fmla="*/ 0 h 4110840"/>
              <a:gd name="textAreaBottom" fmla="*/ 4112640 h 4110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41"/>
          <p:cNvSpPr/>
          <p:nvPr/>
        </p:nvSpPr>
        <p:spPr>
          <a:xfrm>
            <a:off x="755640" y="5078520"/>
            <a:ext cx="6044400" cy="4807800"/>
          </a:xfrm>
          <a:custGeom>
            <a:avLst/>
            <a:gdLst>
              <a:gd name="textAreaLeft" fmla="*/ 0 w 6044400"/>
              <a:gd name="textAreaRight" fmla="*/ 6046200 w 6044400"/>
              <a:gd name="textAreaTop" fmla="*/ 0 h 4807800"/>
              <a:gd name="textAreaBottom" fmla="*/ 4809600 h 4807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CustomShape 43"/>
          <p:cNvSpPr/>
          <p:nvPr/>
        </p:nvSpPr>
        <p:spPr>
          <a:xfrm>
            <a:off x="755640" y="5078520"/>
            <a:ext cx="6044400" cy="4807800"/>
          </a:xfrm>
          <a:custGeom>
            <a:avLst/>
            <a:gdLst>
              <a:gd name="textAreaLeft" fmla="*/ 0 w 6044400"/>
              <a:gd name="textAreaRight" fmla="*/ 6046200 w 6044400"/>
              <a:gd name="textAreaTop" fmla="*/ 0 h 4807800"/>
              <a:gd name="textAreaBottom" fmla="*/ 4809600 h 4807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45"/>
          <p:cNvSpPr/>
          <p:nvPr/>
        </p:nvSpPr>
        <p:spPr>
          <a:xfrm>
            <a:off x="755640" y="5078520"/>
            <a:ext cx="6044400" cy="4807800"/>
          </a:xfrm>
          <a:custGeom>
            <a:avLst/>
            <a:gdLst>
              <a:gd name="textAreaLeft" fmla="*/ 0 w 6044400"/>
              <a:gd name="textAreaRight" fmla="*/ 6046200 w 6044400"/>
              <a:gd name="textAreaTop" fmla="*/ 0 h 4807800"/>
              <a:gd name="textAreaBottom" fmla="*/ 4809600 h 4807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CustomShape 47"/>
          <p:cNvSpPr/>
          <p:nvPr/>
        </p:nvSpPr>
        <p:spPr>
          <a:xfrm>
            <a:off x="755640" y="5078520"/>
            <a:ext cx="6044400" cy="4807800"/>
          </a:xfrm>
          <a:custGeom>
            <a:avLst/>
            <a:gdLst>
              <a:gd name="textAreaLeft" fmla="*/ 0 w 6044400"/>
              <a:gd name="textAreaRight" fmla="*/ 6046200 w 6044400"/>
              <a:gd name="textAreaTop" fmla="*/ 0 h 4807800"/>
              <a:gd name="textAreaBottom" fmla="*/ 4809600 h 4807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49"/>
          <p:cNvSpPr/>
          <p:nvPr/>
        </p:nvSpPr>
        <p:spPr>
          <a:xfrm>
            <a:off x="755640" y="5078520"/>
            <a:ext cx="6044400" cy="4807800"/>
          </a:xfrm>
          <a:custGeom>
            <a:avLst/>
            <a:gdLst>
              <a:gd name="textAreaLeft" fmla="*/ 0 w 6044400"/>
              <a:gd name="textAreaRight" fmla="*/ 6046200 w 6044400"/>
              <a:gd name="textAreaTop" fmla="*/ 0 h 4807800"/>
              <a:gd name="textAreaBottom" fmla="*/ 4809600 h 4807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  <a:ln w="0">
            <a:noFill/>
          </a:ln>
        </p:spPr>
      </p:sp>
      <p:sp>
        <p:nvSpPr>
          <p:cNvPr id="602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CustomShape 57"/>
          <p:cNvSpPr/>
          <p:nvPr/>
        </p:nvSpPr>
        <p:spPr>
          <a:xfrm>
            <a:off x="914400" y="3257640"/>
            <a:ext cx="7312320" cy="308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63"/>
          <p:cNvSpPr/>
          <p:nvPr/>
        </p:nvSpPr>
        <p:spPr>
          <a:xfrm>
            <a:off x="914400" y="3257640"/>
            <a:ext cx="7312320" cy="308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65"/>
          <p:cNvSpPr/>
          <p:nvPr/>
        </p:nvSpPr>
        <p:spPr>
          <a:xfrm>
            <a:off x="685800" y="4343400"/>
            <a:ext cx="5482440" cy="4110840"/>
          </a:xfrm>
          <a:custGeom>
            <a:avLst/>
            <a:gdLst>
              <a:gd name="textAreaLeft" fmla="*/ 0 w 5482440"/>
              <a:gd name="textAreaRight" fmla="*/ 5484240 w 5482440"/>
              <a:gd name="textAreaTop" fmla="*/ 0 h 4110840"/>
              <a:gd name="textAreaBottom" fmla="*/ 4112640 h 4110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67"/>
          <p:cNvSpPr/>
          <p:nvPr/>
        </p:nvSpPr>
        <p:spPr>
          <a:xfrm>
            <a:off x="685800" y="4343400"/>
            <a:ext cx="5482440" cy="4110840"/>
          </a:xfrm>
          <a:custGeom>
            <a:avLst/>
            <a:gdLst>
              <a:gd name="textAreaLeft" fmla="*/ 0 w 5482440"/>
              <a:gd name="textAreaRight" fmla="*/ 5484240 w 5482440"/>
              <a:gd name="textAreaTop" fmla="*/ 0 h 4110840"/>
              <a:gd name="textAreaBottom" fmla="*/ 4112640 h 4110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CustomShape 69"/>
          <p:cNvSpPr/>
          <p:nvPr/>
        </p:nvSpPr>
        <p:spPr>
          <a:xfrm>
            <a:off x="685800" y="4343400"/>
            <a:ext cx="5482440" cy="4110840"/>
          </a:xfrm>
          <a:custGeom>
            <a:avLst/>
            <a:gdLst>
              <a:gd name="textAreaLeft" fmla="*/ 0 w 5482440"/>
              <a:gd name="textAreaRight" fmla="*/ 5484240 w 5482440"/>
              <a:gd name="textAreaTop" fmla="*/ 0 h 4110840"/>
              <a:gd name="textAreaBottom" fmla="*/ 4112640 h 4110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CustomShape 71"/>
          <p:cNvSpPr/>
          <p:nvPr/>
        </p:nvSpPr>
        <p:spPr>
          <a:xfrm>
            <a:off x="685800" y="4343400"/>
            <a:ext cx="5482440" cy="4110840"/>
          </a:xfrm>
          <a:custGeom>
            <a:avLst/>
            <a:gdLst>
              <a:gd name="textAreaLeft" fmla="*/ 0 w 5482440"/>
              <a:gd name="textAreaRight" fmla="*/ 5484240 w 5482440"/>
              <a:gd name="textAreaTop" fmla="*/ 0 h 4110840"/>
              <a:gd name="textAreaBottom" fmla="*/ 4112640 h 4110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73"/>
          <p:cNvSpPr/>
          <p:nvPr/>
        </p:nvSpPr>
        <p:spPr>
          <a:xfrm>
            <a:off x="685800" y="4343400"/>
            <a:ext cx="5482440" cy="4110840"/>
          </a:xfrm>
          <a:custGeom>
            <a:avLst/>
            <a:gdLst>
              <a:gd name="textAreaLeft" fmla="*/ 0 w 5482440"/>
              <a:gd name="textAreaRight" fmla="*/ 5484240 w 5482440"/>
              <a:gd name="textAreaTop" fmla="*/ 0 h 4110840"/>
              <a:gd name="textAreaBottom" fmla="*/ 4112640 h 4110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75"/>
          <p:cNvSpPr/>
          <p:nvPr/>
        </p:nvSpPr>
        <p:spPr>
          <a:xfrm>
            <a:off x="685800" y="4343400"/>
            <a:ext cx="5482440" cy="4110840"/>
          </a:xfrm>
          <a:custGeom>
            <a:avLst/>
            <a:gdLst>
              <a:gd name="textAreaLeft" fmla="*/ 0 w 5482440"/>
              <a:gd name="textAreaRight" fmla="*/ 5484240 w 5482440"/>
              <a:gd name="textAreaTop" fmla="*/ 0 h 4110840"/>
              <a:gd name="textAreaBottom" fmla="*/ 4112640 h 4110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77"/>
          <p:cNvSpPr/>
          <p:nvPr/>
        </p:nvSpPr>
        <p:spPr>
          <a:xfrm>
            <a:off x="685800" y="4343400"/>
            <a:ext cx="5482440" cy="4110840"/>
          </a:xfrm>
          <a:custGeom>
            <a:avLst/>
            <a:gdLst>
              <a:gd name="textAreaLeft" fmla="*/ 0 w 5482440"/>
              <a:gd name="textAreaRight" fmla="*/ 5484240 w 5482440"/>
              <a:gd name="textAreaTop" fmla="*/ 0 h 4110840"/>
              <a:gd name="textAreaBottom" fmla="*/ 4112640 h 4110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1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1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 hidden="1"/>
          <p:cNvSpPr/>
          <p:nvPr/>
        </p:nvSpPr>
        <p:spPr>
          <a:xfrm>
            <a:off x="1143000" y="3048120"/>
            <a:ext cx="4568040" cy="30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 hidden="1"/>
          <p:cNvSpPr/>
          <p:nvPr/>
        </p:nvSpPr>
        <p:spPr>
          <a:xfrm>
            <a:off x="1143000" y="3048120"/>
            <a:ext cx="4568040" cy="30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7040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youtu.be/qqHxOqhh-Rg?si=W13kuycwn2wmNCcv" TargetMode="Externa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youtu.be/N2uSHvBFg8o?si=p02E3PPvC3V7xvWa" TargetMode="External"/><Relationship Id="rId2" Type="http://schemas.openxmlformats.org/officeDocument/2006/relationships/slideLayout" Target="../slideLayouts/slideLayout86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0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7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6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6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7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7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72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7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CustomShape 3"/>
          <p:cNvSpPr/>
          <p:nvPr/>
        </p:nvSpPr>
        <p:spPr>
          <a:xfrm>
            <a:off x="-542880" y="5113440"/>
            <a:ext cx="7859160" cy="19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3 mai 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5ème DIMANCHE DE PÂQUES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- </a:t>
            </a: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ANNEE 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2"/>
          <p:cNvSpPr/>
          <p:nvPr/>
        </p:nvSpPr>
        <p:spPr>
          <a:xfrm>
            <a:off x="216000" y="-60840"/>
            <a:ext cx="6840000" cy="85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200" algn="ctr">
              <a:lnSpc>
                <a:spcPct val="100000"/>
              </a:lnSpc>
              <a:tabLst>
                <a:tab algn="l" pos="0"/>
              </a:tabLst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 algn="ctr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R. Béni soit Dieu le Père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Jésus le Seigneur,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son Fils bien-aimé,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 tout donné.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il est grand l’amour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dont il nous a comblés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soyons appelés « Enfants de Dieu ».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3"/>
          <p:cNvSpPr/>
          <p:nvPr/>
        </p:nvSpPr>
        <p:spPr>
          <a:xfrm>
            <a:off x="368280" y="2124000"/>
            <a:ext cx="6116040" cy="451800"/>
          </a:xfrm>
          <a:custGeom>
            <a:avLst/>
            <a:gdLst>
              <a:gd name="textAreaLeft" fmla="*/ 0 w 6116040"/>
              <a:gd name="textAreaRight" fmla="*/ 6117840 w 6116040"/>
              <a:gd name="textAreaTop" fmla="*/ 0 h 451800"/>
              <a:gd name="textAreaBottom" fmla="*/ 453600 h 451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1" name="CustomShape 14"/>
          <p:cNvSpPr/>
          <p:nvPr/>
        </p:nvSpPr>
        <p:spPr>
          <a:xfrm>
            <a:off x="404640" y="2268360"/>
            <a:ext cx="6044760" cy="1567800"/>
          </a:xfrm>
          <a:custGeom>
            <a:avLst/>
            <a:gdLst>
              <a:gd name="textAreaLeft" fmla="*/ 0 w 6044760"/>
              <a:gd name="textAreaRight" fmla="*/ 6046560 w 6044760"/>
              <a:gd name="textAreaTop" fmla="*/ 0 h 1567800"/>
              <a:gd name="textAreaBottom" fmla="*/ 1569600 h 1567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2" name="CustomShape 15"/>
          <p:cNvSpPr/>
          <p:nvPr/>
        </p:nvSpPr>
        <p:spPr>
          <a:xfrm>
            <a:off x="765000" y="2124000"/>
            <a:ext cx="5324040" cy="2679120"/>
          </a:xfrm>
          <a:custGeom>
            <a:avLst/>
            <a:gdLst>
              <a:gd name="textAreaLeft" fmla="*/ 0 w 5324040"/>
              <a:gd name="textAreaRight" fmla="*/ 5325840 w 5324040"/>
              <a:gd name="textAreaTop" fmla="*/ 0 h 2679120"/>
              <a:gd name="textAreaBottom" fmla="*/ 2680920 h 2679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CustomShape 16"/>
          <p:cNvSpPr/>
          <p:nvPr/>
        </p:nvSpPr>
        <p:spPr>
          <a:xfrm>
            <a:off x="525600" y="2124000"/>
            <a:ext cx="5799960" cy="3236040"/>
          </a:xfrm>
          <a:custGeom>
            <a:avLst/>
            <a:gdLst>
              <a:gd name="textAreaLeft" fmla="*/ 0 w 5799960"/>
              <a:gd name="textAreaRight" fmla="*/ 5801760 w 5799960"/>
              <a:gd name="textAreaTop" fmla="*/ 0 h 3236040"/>
              <a:gd name="textAreaBottom" fmla="*/ 3237840 h 3236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4" name="CustomShape 17"/>
          <p:cNvSpPr/>
          <p:nvPr/>
        </p:nvSpPr>
        <p:spPr>
          <a:xfrm>
            <a:off x="331920" y="1692360"/>
            <a:ext cx="6187320" cy="3791520"/>
          </a:xfrm>
          <a:custGeom>
            <a:avLst/>
            <a:gdLst>
              <a:gd name="textAreaLeft" fmla="*/ 0 w 6187320"/>
              <a:gd name="textAreaRight" fmla="*/ 6189120 w 6187320"/>
              <a:gd name="textAreaTop" fmla="*/ 0 h 3791520"/>
              <a:gd name="textAreaBottom" fmla="*/ 3793320 h 3791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CustomShape 18"/>
          <p:cNvSpPr/>
          <p:nvPr/>
        </p:nvSpPr>
        <p:spPr>
          <a:xfrm>
            <a:off x="285840" y="287280"/>
            <a:ext cx="6334920" cy="82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Seigneur, prends pitié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avec des familles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latin typeface="Arial"/>
                <a:ea typeface="DejaVu Sans"/>
              </a:rPr>
              <a:t>Patrick Richard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app</a:t>
            </a: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elles au bonheur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connais notre cœur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manques d'amour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manques de foi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20"/>
          <p:cNvSpPr/>
          <p:nvPr/>
        </p:nvSpPr>
        <p:spPr>
          <a:xfrm>
            <a:off x="368280" y="2124000"/>
            <a:ext cx="6116040" cy="451800"/>
          </a:xfrm>
          <a:custGeom>
            <a:avLst/>
            <a:gdLst>
              <a:gd name="textAreaLeft" fmla="*/ 0 w 6116040"/>
              <a:gd name="textAreaRight" fmla="*/ 6117840 w 6116040"/>
              <a:gd name="textAreaTop" fmla="*/ 0 h 451800"/>
              <a:gd name="textAreaBottom" fmla="*/ 453600 h 451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7" name="CustomShape 21"/>
          <p:cNvSpPr/>
          <p:nvPr/>
        </p:nvSpPr>
        <p:spPr>
          <a:xfrm>
            <a:off x="404640" y="2268360"/>
            <a:ext cx="6044760" cy="1567800"/>
          </a:xfrm>
          <a:custGeom>
            <a:avLst/>
            <a:gdLst>
              <a:gd name="textAreaLeft" fmla="*/ 0 w 6044760"/>
              <a:gd name="textAreaRight" fmla="*/ 6046560 w 6044760"/>
              <a:gd name="textAreaTop" fmla="*/ 0 h 1567800"/>
              <a:gd name="textAreaBottom" fmla="*/ 1569600 h 1567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CustomShape 22"/>
          <p:cNvSpPr/>
          <p:nvPr/>
        </p:nvSpPr>
        <p:spPr>
          <a:xfrm>
            <a:off x="765000" y="2124000"/>
            <a:ext cx="5324040" cy="2679120"/>
          </a:xfrm>
          <a:custGeom>
            <a:avLst/>
            <a:gdLst>
              <a:gd name="textAreaLeft" fmla="*/ 0 w 5324040"/>
              <a:gd name="textAreaRight" fmla="*/ 5325840 w 5324040"/>
              <a:gd name="textAreaTop" fmla="*/ 0 h 2679120"/>
              <a:gd name="textAreaBottom" fmla="*/ 2680920 h 2679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CustomShape 23"/>
          <p:cNvSpPr/>
          <p:nvPr/>
        </p:nvSpPr>
        <p:spPr>
          <a:xfrm>
            <a:off x="525600" y="2124000"/>
            <a:ext cx="5799960" cy="3236040"/>
          </a:xfrm>
          <a:custGeom>
            <a:avLst/>
            <a:gdLst>
              <a:gd name="textAreaLeft" fmla="*/ 0 w 5799960"/>
              <a:gd name="textAreaRight" fmla="*/ 5801760 w 5799960"/>
              <a:gd name="textAreaTop" fmla="*/ 0 h 3236040"/>
              <a:gd name="textAreaBottom" fmla="*/ 3237840 h 3236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CustomShape 24"/>
          <p:cNvSpPr/>
          <p:nvPr/>
        </p:nvSpPr>
        <p:spPr>
          <a:xfrm>
            <a:off x="331920" y="1692360"/>
            <a:ext cx="6187320" cy="3791520"/>
          </a:xfrm>
          <a:custGeom>
            <a:avLst/>
            <a:gdLst>
              <a:gd name="textAreaLeft" fmla="*/ 0 w 6187320"/>
              <a:gd name="textAreaRight" fmla="*/ 6189120 w 6187320"/>
              <a:gd name="textAreaTop" fmla="*/ 0 h 3791520"/>
              <a:gd name="textAreaBottom" fmla="*/ 3793320 h 3791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" name="CustomShape 25"/>
          <p:cNvSpPr/>
          <p:nvPr/>
        </p:nvSpPr>
        <p:spPr>
          <a:xfrm>
            <a:off x="285840" y="287280"/>
            <a:ext cx="6334920" cy="82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Toi le Christ, Toi qui viens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ceux qui sont tombés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viens tendre la main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jamais condamner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nos méchancetés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pour tous nos faux-pas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27"/>
          <p:cNvSpPr/>
          <p:nvPr/>
        </p:nvSpPr>
        <p:spPr>
          <a:xfrm>
            <a:off x="368280" y="2124000"/>
            <a:ext cx="6116040" cy="451800"/>
          </a:xfrm>
          <a:custGeom>
            <a:avLst/>
            <a:gdLst>
              <a:gd name="textAreaLeft" fmla="*/ 0 w 6116040"/>
              <a:gd name="textAreaRight" fmla="*/ 6117840 w 6116040"/>
              <a:gd name="textAreaTop" fmla="*/ 0 h 451800"/>
              <a:gd name="textAreaBottom" fmla="*/ 453600 h 451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93" name="CustomShape 28"/>
          <p:cNvSpPr/>
          <p:nvPr/>
        </p:nvSpPr>
        <p:spPr>
          <a:xfrm>
            <a:off x="404640" y="2268360"/>
            <a:ext cx="6044760" cy="1567800"/>
          </a:xfrm>
          <a:custGeom>
            <a:avLst/>
            <a:gdLst>
              <a:gd name="textAreaLeft" fmla="*/ 0 w 6044760"/>
              <a:gd name="textAreaRight" fmla="*/ 6046560 w 6044760"/>
              <a:gd name="textAreaTop" fmla="*/ 0 h 1567800"/>
              <a:gd name="textAreaBottom" fmla="*/ 1569600 h 1567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4" name="CustomShape 29"/>
          <p:cNvSpPr/>
          <p:nvPr/>
        </p:nvSpPr>
        <p:spPr>
          <a:xfrm>
            <a:off x="765000" y="2124000"/>
            <a:ext cx="5324040" cy="2679120"/>
          </a:xfrm>
          <a:custGeom>
            <a:avLst/>
            <a:gdLst>
              <a:gd name="textAreaLeft" fmla="*/ 0 w 5324040"/>
              <a:gd name="textAreaRight" fmla="*/ 5325840 w 5324040"/>
              <a:gd name="textAreaTop" fmla="*/ 0 h 2679120"/>
              <a:gd name="textAreaBottom" fmla="*/ 2680920 h 2679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CustomShape 30"/>
          <p:cNvSpPr/>
          <p:nvPr/>
        </p:nvSpPr>
        <p:spPr>
          <a:xfrm>
            <a:off x="525600" y="2124000"/>
            <a:ext cx="5799960" cy="3236040"/>
          </a:xfrm>
          <a:custGeom>
            <a:avLst/>
            <a:gdLst>
              <a:gd name="textAreaLeft" fmla="*/ 0 w 5799960"/>
              <a:gd name="textAreaRight" fmla="*/ 5801760 w 5799960"/>
              <a:gd name="textAreaTop" fmla="*/ 0 h 3236040"/>
              <a:gd name="textAreaBottom" fmla="*/ 3237840 h 3236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6" name="CustomShape 31"/>
          <p:cNvSpPr/>
          <p:nvPr/>
        </p:nvSpPr>
        <p:spPr>
          <a:xfrm>
            <a:off x="331920" y="1692360"/>
            <a:ext cx="6187320" cy="3791520"/>
          </a:xfrm>
          <a:custGeom>
            <a:avLst/>
            <a:gdLst>
              <a:gd name="textAreaLeft" fmla="*/ 0 w 6187320"/>
              <a:gd name="textAreaRight" fmla="*/ 6189120 w 6187320"/>
              <a:gd name="textAreaTop" fmla="*/ 0 h 3791520"/>
              <a:gd name="textAreaBottom" fmla="*/ 3793320 h 3791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CustomShape 32"/>
          <p:cNvSpPr/>
          <p:nvPr/>
        </p:nvSpPr>
        <p:spPr>
          <a:xfrm>
            <a:off x="285840" y="287280"/>
            <a:ext cx="6334920" cy="82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 de la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veux nous envoyer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Dans le vent de l'Esprit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semer l'amitié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Viens éloigner le mal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Effacer nos péchés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34"/>
          <p:cNvSpPr/>
          <p:nvPr/>
        </p:nvSpPr>
        <p:spPr>
          <a:xfrm>
            <a:off x="368280" y="2124000"/>
            <a:ext cx="6117480" cy="453240"/>
          </a:xfrm>
          <a:custGeom>
            <a:avLst/>
            <a:gdLst>
              <a:gd name="textAreaLeft" fmla="*/ 0 w 6117480"/>
              <a:gd name="textAreaRight" fmla="*/ 6119280 w 6117480"/>
              <a:gd name="textAreaTop" fmla="*/ 0 h 453240"/>
              <a:gd name="textAreaBottom" fmla="*/ 455040 h 453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99" name="CustomShape 35"/>
          <p:cNvSpPr/>
          <p:nvPr/>
        </p:nvSpPr>
        <p:spPr>
          <a:xfrm>
            <a:off x="404640" y="2268360"/>
            <a:ext cx="6044760" cy="1568160"/>
          </a:xfrm>
          <a:custGeom>
            <a:avLst/>
            <a:gdLst>
              <a:gd name="textAreaLeft" fmla="*/ 0 w 6044760"/>
              <a:gd name="textAreaRight" fmla="*/ 6046560 w 6044760"/>
              <a:gd name="textAreaTop" fmla="*/ 0 h 1568160"/>
              <a:gd name="textAreaBottom" fmla="*/ 1569960 h 1568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0" name="CustomShape 36"/>
          <p:cNvSpPr/>
          <p:nvPr/>
        </p:nvSpPr>
        <p:spPr>
          <a:xfrm>
            <a:off x="765000" y="2124000"/>
            <a:ext cx="5324040" cy="2680560"/>
          </a:xfrm>
          <a:custGeom>
            <a:avLst/>
            <a:gdLst>
              <a:gd name="textAreaLeft" fmla="*/ 0 w 5324040"/>
              <a:gd name="textAreaRight" fmla="*/ 5325840 w 5324040"/>
              <a:gd name="textAreaTop" fmla="*/ 0 h 2680560"/>
              <a:gd name="textAreaBottom" fmla="*/ 2682360 h 2680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1" name="CustomShape 37"/>
          <p:cNvSpPr/>
          <p:nvPr/>
        </p:nvSpPr>
        <p:spPr>
          <a:xfrm>
            <a:off x="525600" y="2124000"/>
            <a:ext cx="5801400" cy="3236760"/>
          </a:xfrm>
          <a:custGeom>
            <a:avLst/>
            <a:gdLst>
              <a:gd name="textAreaLeft" fmla="*/ 0 w 5801400"/>
              <a:gd name="textAreaRight" fmla="*/ 5803200 w 5801400"/>
              <a:gd name="textAreaTop" fmla="*/ 0 h 3236760"/>
              <a:gd name="textAreaBottom" fmla="*/ 3238560 h 3236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CustomShape 38"/>
          <p:cNvSpPr/>
          <p:nvPr/>
        </p:nvSpPr>
        <p:spPr>
          <a:xfrm>
            <a:off x="331920" y="1692360"/>
            <a:ext cx="6188760" cy="3792960"/>
          </a:xfrm>
          <a:custGeom>
            <a:avLst/>
            <a:gdLst>
              <a:gd name="textAreaLeft" fmla="*/ 0 w 6188760"/>
              <a:gd name="textAreaRight" fmla="*/ 6190560 w 6188760"/>
              <a:gd name="textAreaTop" fmla="*/ 0 h 3792960"/>
              <a:gd name="textAreaBottom" fmla="*/ 3794760 h 3792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40"/>
          <p:cNvSpPr/>
          <p:nvPr/>
        </p:nvSpPr>
        <p:spPr>
          <a:xfrm>
            <a:off x="288000" y="0"/>
            <a:ext cx="6695280" cy="86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  <a:hlinkClick r:id="rId1"/>
              </a:rPr>
              <a:t>Gloire à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(Patrick Rich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ard)</a:t>
            </a:r>
            <a:br>
              <a:rPr sz="1800"/>
            </a:b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louons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bénissons.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t’adorons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 te glorifions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nous te rendons grâce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 ton immense Gloire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42"/>
          <p:cNvSpPr/>
          <p:nvPr/>
        </p:nvSpPr>
        <p:spPr>
          <a:xfrm>
            <a:off x="360000" y="252360"/>
            <a:ext cx="6594120" cy="83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Dieu le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tout puissant,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fils unique,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 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 agneau de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 Fils du 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44"/>
          <p:cNvSpPr/>
          <p:nvPr/>
        </p:nvSpPr>
        <p:spPr>
          <a:xfrm>
            <a:off x="216000" y="511200"/>
            <a:ext cx="6766560" cy="73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qui enlève tous les péchés,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Sauve-nous du mal, prends pitié,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Assis auprès du Père,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Écoute nos prières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46"/>
          <p:cNvSpPr/>
          <p:nvPr/>
        </p:nvSpPr>
        <p:spPr>
          <a:xfrm>
            <a:off x="432000" y="252360"/>
            <a:ext cx="6522120" cy="83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Car toi seul es Saint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Seigneur,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 seul es le très haut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Jésus-Christ,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Avec le Saint Esprit,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 la gloire du Père.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Picture 2" descr=""/>
          <p:cNvPicPr/>
          <p:nvPr/>
        </p:nvPicPr>
        <p:blipFill>
          <a:blip r:embed="rId1"/>
          <a:stretch/>
        </p:blipFill>
        <p:spPr>
          <a:xfrm>
            <a:off x="0" y="1547640"/>
            <a:ext cx="6888960" cy="835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48"/>
          <p:cNvSpPr/>
          <p:nvPr/>
        </p:nvSpPr>
        <p:spPr>
          <a:xfrm>
            <a:off x="0" y="2376360"/>
            <a:ext cx="6981120" cy="50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 hommes qu’il aime!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Gloire, Gloire, Gloire à Dieu!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72000" y="77760"/>
            <a:ext cx="6786000" cy="352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PSAUME  32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ton amour soit sur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notre espoir est en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Oui, elle est droite, la parole du Seigneur;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il est fidèle en tout ce qu’il fait.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Il aime le bon droit et la justice;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la terre est remplie de son amour.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Dieu veille sur ceux qui le craignent,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qui mettent leur espoir en son amour,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pour les délivrer de la mort,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les garder en vie aux jours de famine.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Nous attendons notre vie du Seigneur : 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il est pour nous un appui un bouclier.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Que ton amour, Seigneur, soit sur nous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comme notre espoir est en toi !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50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CustomShape 51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3333" lnSpcReduction="10000"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 Nantais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Chrétiens, chantons Jésus ressuscité ;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D'entre les morts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le premier né.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: Alléluia (5X)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Il est vivant,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celui qui était mort !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celui qui sauve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la mort.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Il nous précède dans l'éternité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Près de son père,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nous a devancés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1752480" y="142416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12" name="Picture 5" descr=""/>
          <p:cNvPicPr/>
          <p:nvPr/>
        </p:nvPicPr>
        <p:blipFill>
          <a:blip r:embed="rId1"/>
          <a:stretch/>
        </p:blipFill>
        <p:spPr>
          <a:xfrm>
            <a:off x="-243000" y="2508120"/>
            <a:ext cx="7288920" cy="489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CustomShape 2"/>
          <p:cNvSpPr/>
          <p:nvPr/>
        </p:nvSpPr>
        <p:spPr>
          <a:xfrm>
            <a:off x="273600" y="462240"/>
            <a:ext cx="6307200" cy="85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19" name="Picture 6" descr=""/>
          <p:cNvPicPr/>
          <p:nvPr/>
        </p:nvPicPr>
        <p:blipFill>
          <a:blip r:embed="rId1"/>
          <a:stretch/>
        </p:blipFill>
        <p:spPr>
          <a:xfrm>
            <a:off x="0" y="2463840"/>
            <a:ext cx="6857280" cy="642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Picture 3" descr=""/>
          <p:cNvPicPr/>
          <p:nvPr/>
        </p:nvPicPr>
        <p:blipFill>
          <a:blip r:embed="rId1"/>
          <a:stretch/>
        </p:blipFill>
        <p:spPr>
          <a:xfrm>
            <a:off x="-314280" y="2340000"/>
            <a:ext cx="7487640" cy="652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"/>
          <p:cNvSpPr/>
          <p:nvPr/>
        </p:nvSpPr>
        <p:spPr>
          <a:xfrm>
            <a:off x="404640" y="2268360"/>
            <a:ext cx="6046920" cy="149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"/>
          <p:cNvSpPr/>
          <p:nvPr/>
        </p:nvSpPr>
        <p:spPr>
          <a:xfrm>
            <a:off x="0" y="971640"/>
            <a:ext cx="68389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"/>
          <p:cNvSpPr/>
          <p:nvPr/>
        </p:nvSpPr>
        <p:spPr>
          <a:xfrm>
            <a:off x="0" y="485640"/>
            <a:ext cx="6856560" cy="818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DIEU DE TENDRESSE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de tendresse, d’amour,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miséricordieux,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nos prières s’élèvent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Devant Toi.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Père, exauce-nous.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de tendresse, d’amour,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miséricordieux,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nos prières s’élèvent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Devant Toi.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Père, exauce-nous.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1752480" y="142416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3" name="Picture 3" descr=""/>
          <p:cNvPicPr/>
          <p:nvPr/>
        </p:nvPicPr>
        <p:blipFill>
          <a:blip r:embed="rId1"/>
          <a:stretch/>
        </p:blipFill>
        <p:spPr>
          <a:xfrm>
            <a:off x="-243000" y="2508120"/>
            <a:ext cx="7288920" cy="489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52"/>
          <p:cNvSpPr/>
          <p:nvPr/>
        </p:nvSpPr>
        <p:spPr>
          <a:xfrm>
            <a:off x="368280" y="2124000"/>
            <a:ext cx="611856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7" name="CustomShape 53"/>
          <p:cNvSpPr/>
          <p:nvPr/>
        </p:nvSpPr>
        <p:spPr>
          <a:xfrm>
            <a:off x="404640" y="2268360"/>
            <a:ext cx="6045840" cy="148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8" name="CustomShape 54"/>
          <p:cNvSpPr/>
          <p:nvPr/>
        </p:nvSpPr>
        <p:spPr>
          <a:xfrm>
            <a:off x="765000" y="2124000"/>
            <a:ext cx="5325120" cy="25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9" name="CustomShape 55"/>
          <p:cNvSpPr/>
          <p:nvPr/>
        </p:nvSpPr>
        <p:spPr>
          <a:xfrm>
            <a:off x="0" y="971640"/>
            <a:ext cx="683748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0" name="CustomShape 56"/>
          <p:cNvSpPr/>
          <p:nvPr/>
        </p:nvSpPr>
        <p:spPr>
          <a:xfrm>
            <a:off x="288000" y="657360"/>
            <a:ext cx="6567120" cy="755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Humblement, vous venons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Communauté de l'Emmanuel (D. Sheridan) - N° 24-03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Humblement, nous venons à toi,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t'offrons nos vies.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s'unissent à ta croix.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ce don, tu nous guéris.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Voici offerts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pain, ce vin.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Transforme-les, Dieu d'amour,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vivions.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58"/>
          <p:cNvSpPr/>
          <p:nvPr/>
        </p:nvSpPr>
        <p:spPr>
          <a:xfrm>
            <a:off x="368280" y="2124000"/>
            <a:ext cx="611856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2" name="CustomShape 59"/>
          <p:cNvSpPr/>
          <p:nvPr/>
        </p:nvSpPr>
        <p:spPr>
          <a:xfrm>
            <a:off x="404640" y="2268360"/>
            <a:ext cx="6045840" cy="148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3" name="CustomShape 60"/>
          <p:cNvSpPr/>
          <p:nvPr/>
        </p:nvSpPr>
        <p:spPr>
          <a:xfrm>
            <a:off x="765000" y="2124000"/>
            <a:ext cx="5325120" cy="25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4" name="CustomShape 61"/>
          <p:cNvSpPr/>
          <p:nvPr/>
        </p:nvSpPr>
        <p:spPr>
          <a:xfrm>
            <a:off x="0" y="971640"/>
            <a:ext cx="683748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5" name="CustomShape 62"/>
          <p:cNvSpPr/>
          <p:nvPr/>
        </p:nvSpPr>
        <p:spPr>
          <a:xfrm>
            <a:off x="368280" y="432000"/>
            <a:ext cx="6487560" cy="82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Humblement, nous venons à toi,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t'offrons nos vies.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s'unissent à ta croix.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ce don, tu nous guéris.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Accueille-nous,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Pauvres et petits.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Transforme-nous, Dieu d'amour,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vivions.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Humblement, nous venons à toi,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t'offrons nos vies.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s'unissent à ta croix.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ce don, tu nous guéris. 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64"/>
          <p:cNvSpPr/>
          <p:nvPr/>
        </p:nvSpPr>
        <p:spPr>
          <a:xfrm>
            <a:off x="287280" y="357480"/>
            <a:ext cx="6449400" cy="813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66"/>
          <p:cNvSpPr/>
          <p:nvPr/>
        </p:nvSpPr>
        <p:spPr>
          <a:xfrm>
            <a:off x="287280" y="752760"/>
            <a:ext cx="6449400" cy="734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Béni soit celui qui vient au nom du Seigneur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 au nom du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68"/>
          <p:cNvSpPr/>
          <p:nvPr/>
        </p:nvSpPr>
        <p:spPr>
          <a:xfrm>
            <a:off x="936720" y="2232000"/>
            <a:ext cx="5323680" cy="3069360"/>
          </a:xfrm>
          <a:custGeom>
            <a:avLst/>
            <a:gdLst>
              <a:gd name="textAreaLeft" fmla="*/ 0 w 5323680"/>
              <a:gd name="textAreaRight" fmla="*/ 5325480 w 5323680"/>
              <a:gd name="textAreaTop" fmla="*/ 0 h 3069360"/>
              <a:gd name="textAreaBottom" fmla="*/ 3071160 h 3069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70"/>
          <p:cNvSpPr/>
          <p:nvPr/>
        </p:nvSpPr>
        <p:spPr>
          <a:xfrm>
            <a:off x="-71280" y="-131760"/>
            <a:ext cx="6925320" cy="911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Gloire à toi qui étais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GLOIRE À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ÉTAIS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S. :</a:t>
            </a: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T.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3600" spc="-1" strike="noStrike">
                <a:solidFill>
                  <a:srgbClr val="00ffff"/>
                </a:solid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" descr=""/>
          <p:cNvPicPr/>
          <p:nvPr/>
        </p:nvPicPr>
        <p:blipFill>
          <a:blip r:embed="rId1"/>
          <a:stretch/>
        </p:blipFill>
        <p:spPr>
          <a:xfrm>
            <a:off x="-144000" y="-216000"/>
            <a:ext cx="7001640" cy="991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4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5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6" name="CustomShape 4"/>
          <p:cNvSpPr/>
          <p:nvPr/>
        </p:nvSpPr>
        <p:spPr>
          <a:xfrm>
            <a:off x="-171360" y="291564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72"/>
          <p:cNvSpPr/>
          <p:nvPr/>
        </p:nvSpPr>
        <p:spPr>
          <a:xfrm>
            <a:off x="360000" y="-9360"/>
            <a:ext cx="6376680" cy="886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livré pour nos péchés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74"/>
          <p:cNvSpPr/>
          <p:nvPr/>
        </p:nvSpPr>
        <p:spPr>
          <a:xfrm>
            <a:off x="216000" y="478080"/>
            <a:ext cx="6520680" cy="789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2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venu nous rassembler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ustomShape 76"/>
          <p:cNvSpPr/>
          <p:nvPr/>
        </p:nvSpPr>
        <p:spPr>
          <a:xfrm>
            <a:off x="288000" y="478080"/>
            <a:ext cx="6448680" cy="789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3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qui vient nous libérer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Donne-nous, donne-nous,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Picture 2" descr=""/>
          <p:cNvPicPr/>
          <p:nvPr/>
        </p:nvPicPr>
        <p:blipFill>
          <a:blip r:embed="rId1"/>
          <a:stretch/>
        </p:blipFill>
        <p:spPr>
          <a:xfrm>
            <a:off x="333360" y="755640"/>
            <a:ext cx="6138000" cy="813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0000" y="-36360"/>
            <a:ext cx="7190640" cy="6515640"/>
          </a:xfrm>
          <a:prstGeom prst="rect">
            <a:avLst/>
          </a:prstGeom>
          <a:ln w="0">
            <a:noFill/>
          </a:ln>
        </p:spPr>
      </p:pic>
      <p:sp>
        <p:nvSpPr>
          <p:cNvPr id="552" name="CustomShape 1"/>
          <p:cNvSpPr/>
          <p:nvPr/>
        </p:nvSpPr>
        <p:spPr>
          <a:xfrm>
            <a:off x="-99360" y="6479640"/>
            <a:ext cx="6956640" cy="266364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9211e"/>
                </a:solidFill>
                <a:latin typeface="Cambria"/>
                <a:ea typeface="DejaVu Sans"/>
              </a:rPr>
              <a:t>Nous demandons la grâce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9211e"/>
                </a:solidFill>
                <a:latin typeface="Cambria"/>
                <a:ea typeface="DejaVu Sans"/>
              </a:rPr>
              <a:t>de croire au Père invisible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9211e"/>
                </a:solidFill>
                <a:latin typeface="Cambria"/>
                <a:ea typeface="DejaVu Sans"/>
              </a:rPr>
              <a:t>que Jésus nous annonce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9211e"/>
                </a:solidFill>
                <a:latin typeface="Cambria"/>
                <a:ea typeface="DejaVu Sans"/>
              </a:rPr>
              <a:t>pour nous laisser attirer par lui.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"/>
          <p:cNvSpPr/>
          <p:nvPr/>
        </p:nvSpPr>
        <p:spPr>
          <a:xfrm>
            <a:off x="216000" y="287280"/>
            <a:ext cx="6565680" cy="84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ABBA, PERE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(collectif cieux ouverts)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1.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le chant qui créa l'univers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l'Esprit qui planait sur la Terre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tu me formes de la poussière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Tu pourrais m'aimer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7"/>
          <p:cNvSpPr/>
          <p:nvPr/>
        </p:nvSpPr>
        <p:spPr>
          <a:xfrm>
            <a:off x="72000" y="-60840"/>
            <a:ext cx="6696000" cy="85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20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Appelés enfants de Dieu</a:t>
            </a: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 algn="ctr">
              <a:lnSpc>
                <a:spcPct val="100000"/>
              </a:lnSpc>
              <a:tabLst>
                <a:tab algn="l" pos="0"/>
              </a:tabLst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R. Béni soit Dieu le Père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Jésus le Seigneur,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son Fils bien-aimé,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 tout donné.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il est grand l’amour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dont il nous a comblés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soyons appelés « Enfants de Dieu ».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Père saint, Dieu vivant et vrai,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étais avant tous les siècles.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demeures éternellement,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Lumière au-delà de toute lumière.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"/>
          <p:cNvSpPr/>
          <p:nvPr/>
        </p:nvSpPr>
        <p:spPr>
          <a:xfrm>
            <a:off x="216000" y="287280"/>
            <a:ext cx="6565680" cy="84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ABBA, PERE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(collectif cieux ouverts)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bien avant les premiers battements de mon coeur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je m'éveille à Ta douceur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mes doutes, mes joies et mes douleurs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je pourrais T'aimer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je pourrais T'aimer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"/>
          <p:cNvSpPr/>
          <p:nvPr/>
        </p:nvSpPr>
        <p:spPr>
          <a:xfrm>
            <a:off x="647640" y="835200"/>
            <a:ext cx="6207120" cy="65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"/>
          <p:cNvSpPr/>
          <p:nvPr/>
        </p:nvSpPr>
        <p:spPr>
          <a:xfrm>
            <a:off x="360360" y="835200"/>
            <a:ext cx="6494400" cy="67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Jésus marche sur la Terre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le Fils qui nous montre le Père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les cieux sur moi soient ouverts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Tu pourrais m'aimer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"/>
          <p:cNvSpPr/>
          <p:nvPr/>
        </p:nvSpPr>
        <p:spPr>
          <a:xfrm>
            <a:off x="360360" y="835200"/>
            <a:ext cx="6494400" cy="67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mon péché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brise Ton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coulent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sang et la sueur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les clous,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froid et la douleur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je pourrais T'aimer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je pourrais T'aimer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"/>
          <p:cNvSpPr/>
          <p:nvPr/>
        </p:nvSpPr>
        <p:spPr>
          <a:xfrm>
            <a:off x="647640" y="835200"/>
            <a:ext cx="6207120" cy="65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"/>
          <p:cNvSpPr/>
          <p:nvPr/>
        </p:nvSpPr>
        <p:spPr>
          <a:xfrm>
            <a:off x="216000" y="431640"/>
            <a:ext cx="6207120" cy="65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émerveillé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Saisi par l'immensité de Ton amour pour moi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si grande est ta tendresse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cœur est grand ouvert et je viens plonger dans Tes bras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émerveillé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Saisi par l'immensité de Ton amour pour moi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si grande est ta tendresse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cœur est grand ouvert et je viens plonger dans Tes bras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"/>
          <p:cNvSpPr/>
          <p:nvPr/>
        </p:nvSpPr>
        <p:spPr>
          <a:xfrm>
            <a:off x="647640" y="835200"/>
            <a:ext cx="6207120" cy="65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2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4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65" name="Picture 6" descr=""/>
          <p:cNvPicPr/>
          <p:nvPr/>
        </p:nvPicPr>
        <p:blipFill>
          <a:blip r:embed="rId1"/>
          <a:stretch/>
        </p:blipFill>
        <p:spPr>
          <a:xfrm>
            <a:off x="0" y="2463840"/>
            <a:ext cx="6857280" cy="642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"/>
          <p:cNvSpPr/>
          <p:nvPr/>
        </p:nvSpPr>
        <p:spPr>
          <a:xfrm>
            <a:off x="71280" y="287280"/>
            <a:ext cx="6597720" cy="82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Cambria"/>
              </a:rPr>
              <a:t> </a:t>
            </a:r>
            <a:br>
              <a:rPr sz="2400"/>
            </a:b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Les mains ouvertes devant toi, Seigneur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Pour t'offrir le monde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Les mains ouvertes devant toi, Seigneur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Notre joie est profonde.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- 1 -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Garde-nous tout petits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devant ta face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Simples et purs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comme un ruisseau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Garde-nous tout petits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devant ta face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Et disponibles comme une eau.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8"/>
          <p:cNvSpPr/>
          <p:nvPr/>
        </p:nvSpPr>
        <p:spPr>
          <a:xfrm>
            <a:off x="216000" y="-60840"/>
            <a:ext cx="6552000" cy="85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R. Béni soit Dieu le Père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Jésus le Seigneur,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son Fils bien-aimé,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 tout donné.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il est grand l’amour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dont il nous a comblés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soyons appelés « Enfants de Dieu ».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Dieu très grand,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source de la vie,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as fait l’homme à ton image.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lui as confié l’univers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qu’en te servant,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règne sur terre.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"/>
          <p:cNvSpPr/>
          <p:nvPr/>
        </p:nvSpPr>
        <p:spPr>
          <a:xfrm>
            <a:off x="71280" y="287280"/>
            <a:ext cx="6597720" cy="82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Les mains ouvertes devant toi, Seigneur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Pour t'offrir le monde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Les mains ouvertes devant toi, Seigneur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Notre joie est profonde.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- 2 -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Garde-nous tout petits devant ta face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Brûlants d'amour et pleins de joie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Garde-nous tout petits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parmi nos frères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Simple chemin devant leurs pas.</a:t>
            </a:r>
            <a:br>
              <a:rPr sz="24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Image 3" descr=""/>
          <p:cNvPicPr/>
          <p:nvPr/>
        </p:nvPicPr>
        <p:blipFill>
          <a:blip r:embed="rId1"/>
          <a:srcRect l="65435" t="26104" r="5605" b="57499"/>
          <a:stretch/>
        </p:blipFill>
        <p:spPr>
          <a:xfrm>
            <a:off x="1090440" y="7036560"/>
            <a:ext cx="4462200" cy="1943640"/>
          </a:xfrm>
          <a:prstGeom prst="rect">
            <a:avLst/>
          </a:prstGeom>
          <a:ln w="0">
            <a:noFill/>
          </a:ln>
        </p:spPr>
      </p:pic>
      <p:pic>
        <p:nvPicPr>
          <p:cNvPr id="569" name="Image 1" descr=""/>
          <p:cNvPicPr/>
          <p:nvPr/>
        </p:nvPicPr>
        <p:blipFill>
          <a:blip r:embed="rId2"/>
          <a:srcRect l="6384" t="15389" r="38212" b="3628"/>
          <a:stretch/>
        </p:blipFill>
        <p:spPr>
          <a:xfrm>
            <a:off x="933480" y="2086920"/>
            <a:ext cx="4990320" cy="4969440"/>
          </a:xfrm>
          <a:prstGeom prst="rect">
            <a:avLst/>
          </a:prstGeom>
          <a:ln w="0">
            <a:noFill/>
          </a:ln>
        </p:spPr>
      </p:pic>
      <p:sp>
        <p:nvSpPr>
          <p:cNvPr id="570" name="CustomShape 1"/>
          <p:cNvSpPr/>
          <p:nvPr/>
        </p:nvSpPr>
        <p:spPr>
          <a:xfrm>
            <a:off x="1304640" y="462240"/>
            <a:ext cx="4247640" cy="1402560"/>
          </a:xfrm>
          <a:prstGeom prst="wedgeRoundRectCallout">
            <a:avLst>
              <a:gd name="adj1" fmla="val 19777"/>
              <a:gd name="adj2" fmla="val 123971"/>
              <a:gd name="adj3" fmla="val 16667"/>
            </a:avLst>
          </a:prstGeom>
          <a:solidFill>
            <a:schemeClr val="bg1"/>
          </a:solidFill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1" name="Image 2" descr=""/>
          <p:cNvPicPr/>
          <p:nvPr/>
        </p:nvPicPr>
        <p:blipFill>
          <a:blip r:embed="rId3"/>
          <a:srcRect l="65435" t="90028" r="10943" b="265"/>
          <a:stretch/>
        </p:blipFill>
        <p:spPr>
          <a:xfrm>
            <a:off x="1448640" y="564120"/>
            <a:ext cx="3959640" cy="119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ustomShape 1"/>
          <p:cNvSpPr/>
          <p:nvPr/>
        </p:nvSpPr>
        <p:spPr>
          <a:xfrm>
            <a:off x="0" y="220680"/>
            <a:ext cx="6857640" cy="805932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059320"/>
              <a:gd name="textAreaBottom" fmla="*/ 8059680 h 8059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JÉSUS,  EST LE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Paroles et musique : G. du Boullay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Jamais homme n´a parlé ainsi que celui-là,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Non personne ne peut faire les signes qu´il accomplit,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est avec lui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0" y="431640"/>
            <a:ext cx="6857640" cy="805968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059680"/>
              <a:gd name="textAreaBottom" fmla="*/ 8060040 h 8059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Jean-Baptiste nous a dit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´Voici l´Agneau de Dieu´,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Car c´est lui que le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 marqué de son sceau,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1"/>
          <p:cNvSpPr/>
          <p:nvPr/>
        </p:nvSpPr>
        <p:spPr>
          <a:xfrm>
            <a:off x="0" y="216000"/>
            <a:ext cx="6857640" cy="892764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927640"/>
              <a:gd name="textAreaBottom" fmla="*/ 8928000 h 8927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Celui qui croit en moi a la vie éternelle,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me suit marchera, non pas dans les ténèbres,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Mais dans la lumière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5" name="CustomShape 2"/>
          <p:cNvSpPr/>
          <p:nvPr/>
        </p:nvSpPr>
        <p:spPr>
          <a:xfrm>
            <a:off x="1714680" y="2882880"/>
            <a:ext cx="42350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0" y="216000"/>
            <a:ext cx="6857640" cy="892764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927640"/>
              <a:gd name="textAreaBottom" fmla="*/ 8928000 h 8927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4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gardant ma parole,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vous serez mes disciples,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Alors vous connaîtrez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vraiment la vérité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vous rendra libres.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7" name="CustomShape 2"/>
          <p:cNvSpPr/>
          <p:nvPr/>
        </p:nvSpPr>
        <p:spPr>
          <a:xfrm>
            <a:off x="1714680" y="2882880"/>
            <a:ext cx="42350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0" y="216000"/>
            <a:ext cx="6857640" cy="892764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927640"/>
              <a:gd name="textAreaBottom" fmla="*/ 8928000 h 8927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5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ne prend pas sa croix,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ne peut suivre mes pas,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Mais qui perdra sa vie pour moi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sauvera,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Marchez à ma suite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9" name="CustomShape 2"/>
          <p:cNvSpPr/>
          <p:nvPr/>
        </p:nvSpPr>
        <p:spPr>
          <a:xfrm>
            <a:off x="1714680" y="2882880"/>
            <a:ext cx="42350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0" y="216000"/>
            <a:ext cx="6857640" cy="892764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927640"/>
              <a:gd name="textAreaBottom" fmla="*/ 8928000 h 8927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8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6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Royaume n´est pas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ce monde ici-bas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suis Roi et quiconque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est de la vérité,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Écoute ma voix.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1" name="CustomShape 2"/>
          <p:cNvSpPr/>
          <p:nvPr/>
        </p:nvSpPr>
        <p:spPr>
          <a:xfrm>
            <a:off x="1714680" y="2882880"/>
            <a:ext cx="42350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9"/>
          <p:cNvSpPr/>
          <p:nvPr/>
        </p:nvSpPr>
        <p:spPr>
          <a:xfrm>
            <a:off x="216000" y="-60840"/>
            <a:ext cx="6552000" cy="85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20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R. Béni soit Dieu le Père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Jésus le Seigneur,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son Fils bien-aimé,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 tout donné.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il est grand l’amour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dont il nous a comblés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soyons appelés « Enfants de Dieu ».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Dieu très bon,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Père plein d’amour,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étions perdus loin de toi.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venu nous rechercher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as montré ta fidélité.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0" y="216000"/>
            <a:ext cx="6857640" cy="892764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927640"/>
              <a:gd name="textAreaBottom" fmla="*/ 8928000 h 8927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8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7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À nouveau je viendrai,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vous prendrai avec moi,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du lieu où je vais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vous savez le chemin,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Ayez foi en moi.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3" name="CustomShape 2"/>
          <p:cNvSpPr/>
          <p:nvPr/>
        </p:nvSpPr>
        <p:spPr>
          <a:xfrm>
            <a:off x="1714680" y="2882880"/>
            <a:ext cx="42350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0" y="216000"/>
            <a:ext cx="6857640" cy="892764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927640"/>
              <a:gd name="textAreaBottom" fmla="*/ 8928000 h 8927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8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7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À nouveau je viendrai,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vous prendrai avec moi,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du lieu où je vais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vous savez le chemin,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Ayez foi en moi.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5" name="CustomShape 2"/>
          <p:cNvSpPr/>
          <p:nvPr/>
        </p:nvSpPr>
        <p:spPr>
          <a:xfrm>
            <a:off x="1714680" y="2882880"/>
            <a:ext cx="42350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"/>
          <p:cNvSpPr/>
          <p:nvPr/>
        </p:nvSpPr>
        <p:spPr>
          <a:xfrm>
            <a:off x="0" y="216000"/>
            <a:ext cx="6857640" cy="892764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927640"/>
              <a:gd name="textAreaBottom" fmla="*/ 8928000 h 8927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8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8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´De son sein couleront, oui, des fleuves d´eaux vives, ´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Recevez l´Esprit Saint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être dans le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Témoins de l´amour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7" name="CustomShape 2"/>
          <p:cNvSpPr/>
          <p:nvPr/>
        </p:nvSpPr>
        <p:spPr>
          <a:xfrm>
            <a:off x="1714680" y="2882880"/>
            <a:ext cx="42350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ustomShape 1"/>
          <p:cNvSpPr/>
          <p:nvPr/>
        </p:nvSpPr>
        <p:spPr>
          <a:xfrm>
            <a:off x="0" y="216000"/>
            <a:ext cx="6857640" cy="892764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8927640"/>
              <a:gd name="textAreaBottom" fmla="*/ 8928000 h 8927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8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nous mène droit 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C´est lui qui est la Vérité,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la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9" name="CustomShape 2"/>
          <p:cNvSpPr/>
          <p:nvPr/>
        </p:nvSpPr>
        <p:spPr>
          <a:xfrm>
            <a:off x="1714680" y="2882880"/>
            <a:ext cx="42350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0" y="395280"/>
            <a:ext cx="6854760" cy="13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1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5680" cy="538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0"/>
          <p:cNvSpPr/>
          <p:nvPr/>
        </p:nvSpPr>
        <p:spPr>
          <a:xfrm>
            <a:off x="216000" y="-60840"/>
            <a:ext cx="6552000" cy="85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20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R.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Dieu le Père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Jésus le Seigneur,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son Fils bien-aimé,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 tout donné.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il est grand l’amour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dont il nous a comblés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soyons appelés « Enfants de Dieu ».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 En ces temps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sont les derniers,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ton Fils, tu as tout donné.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a pris notre humanité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soyons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tes fils bien-aimés.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1"/>
          <p:cNvSpPr/>
          <p:nvPr/>
        </p:nvSpPr>
        <p:spPr>
          <a:xfrm>
            <a:off x="216000" y="-60840"/>
            <a:ext cx="6552000" cy="85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200" algn="ctr">
              <a:lnSpc>
                <a:spcPct val="100000"/>
              </a:lnSpc>
              <a:tabLst>
                <a:tab algn="l" pos="0"/>
              </a:tabLst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R. Béni soit Dieu le Père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Jésus le Seigneur,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son Fils bien-aimé,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 tout donné.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il est grand l’amour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dont il nous a comblés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soyons appelés « Enfants de Dieu ».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0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5. Pour que nos vies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soient tout à lui,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a envoyé l’Esprit.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demeure en chacun de nous;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Soyons les témoins du Règne qui vient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</TotalTime>
  <Application>LibreOffice/24.2.0.3$Windows_X86_64 LibreOffice_project/da48488a73ddd66ea24cf16bbc4f7b9c08e9bea1</Application>
  <AppVersion>15.0000</AppVersion>
  <Words>1151</Words>
  <Paragraphs>477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2026-04-25T09:14:44Z</dcterms:modified>
  <cp:revision>132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52</vt:i4>
  </property>
</Properties>
</file>