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</p:sldMasterIdLst>
  <p:notesMasterIdLst>
    <p:notesMasterId r:id="rId113"/>
  </p:notesMasterIdLst>
  <p:sldIdLst>
    <p:sldId id="256" r:id="rId114"/>
    <p:sldId id="257" r:id="rId115"/>
    <p:sldId id="258" r:id="rId116"/>
    <p:sldId id="259" r:id="rId117"/>
    <p:sldId id="260" r:id="rId118"/>
    <p:sldId id="261" r:id="rId119"/>
    <p:sldId id="262" r:id="rId120"/>
    <p:sldId id="263" r:id="rId121"/>
    <p:sldId id="264" r:id="rId122"/>
    <p:sldId id="265" r:id="rId123"/>
    <p:sldId id="266" r:id="rId124"/>
    <p:sldId id="267" r:id="rId125"/>
    <p:sldId id="268" r:id="rId126"/>
    <p:sldId id="269" r:id="rId127"/>
    <p:sldId id="270" r:id="rId128"/>
    <p:sldId id="271" r:id="rId129"/>
    <p:sldId id="272" r:id="rId130"/>
    <p:sldId id="273" r:id="rId131"/>
    <p:sldId id="274" r:id="rId132"/>
    <p:sldId id="275" r:id="rId133"/>
    <p:sldId id="276" r:id="rId134"/>
    <p:sldId id="277" r:id="rId135"/>
    <p:sldId id="278" r:id="rId136"/>
    <p:sldId id="279" r:id="rId137"/>
    <p:sldId id="280" r:id="rId138"/>
    <p:sldId id="281" r:id="rId139"/>
    <p:sldId id="282" r:id="rId140"/>
    <p:sldId id="283" r:id="rId141"/>
    <p:sldId id="284" r:id="rId142"/>
    <p:sldId id="285" r:id="rId143"/>
    <p:sldId id="286" r:id="rId144"/>
    <p:sldId id="287" r:id="rId145"/>
    <p:sldId id="288" r:id="rId146"/>
    <p:sldId id="289" r:id="rId147"/>
    <p:sldId id="290" r:id="rId148"/>
    <p:sldId id="291" r:id="rId149"/>
    <p:sldId id="292" r:id="rId150"/>
    <p:sldId id="293" r:id="rId151"/>
    <p:sldId id="294" r:id="rId152"/>
    <p:sldId id="295" r:id="rId153"/>
    <p:sldId id="296" r:id="rId154"/>
    <p:sldId id="297" r:id="rId155"/>
    <p:sldId id="298" r:id="rId156"/>
    <p:sldId id="299" r:id="rId157"/>
    <p:sldId id="300" r:id="rId158"/>
    <p:sldId id="301" r:id="rId159"/>
    <p:sldId id="302" r:id="rId160"/>
    <p:sldId id="303" r:id="rId161"/>
    <p:sldId id="304" r:id="rId162"/>
    <p:sldId id="305" r:id="rId163"/>
    <p:sldId id="306" r:id="rId164"/>
    <p:sldId id="307" r:id="rId165"/>
    <p:sldId id="308" r:id="rId166"/>
    <p:sldId id="309" r:id="rId167"/>
    <p:sldId id="310" r:id="rId16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notesMaster" Target="notesMasters/notesMaster1.xml"/><Relationship Id="rId114" Type="http://schemas.openxmlformats.org/officeDocument/2006/relationships/slide" Target="slides/slide1.xml"/><Relationship Id="rId115" Type="http://schemas.openxmlformats.org/officeDocument/2006/relationships/slide" Target="slides/slide2.xml"/><Relationship Id="rId116" Type="http://schemas.openxmlformats.org/officeDocument/2006/relationships/slide" Target="slides/slide3.xml"/><Relationship Id="rId117" Type="http://schemas.openxmlformats.org/officeDocument/2006/relationships/slide" Target="slides/slide4.xml"/><Relationship Id="rId118" Type="http://schemas.openxmlformats.org/officeDocument/2006/relationships/slide" Target="slides/slide5.xml"/><Relationship Id="rId119" Type="http://schemas.openxmlformats.org/officeDocument/2006/relationships/slide" Target="slides/slide6.xml"/><Relationship Id="rId120" Type="http://schemas.openxmlformats.org/officeDocument/2006/relationships/slide" Target="slides/slide7.xml"/><Relationship Id="rId121" Type="http://schemas.openxmlformats.org/officeDocument/2006/relationships/slide" Target="slides/slide8.xml"/><Relationship Id="rId122" Type="http://schemas.openxmlformats.org/officeDocument/2006/relationships/slide" Target="slides/slide9.xml"/><Relationship Id="rId123" Type="http://schemas.openxmlformats.org/officeDocument/2006/relationships/slide" Target="slides/slide10.xml"/><Relationship Id="rId124" Type="http://schemas.openxmlformats.org/officeDocument/2006/relationships/slide" Target="slides/slide11.xml"/><Relationship Id="rId125" Type="http://schemas.openxmlformats.org/officeDocument/2006/relationships/slide" Target="slides/slide12.xml"/><Relationship Id="rId126" Type="http://schemas.openxmlformats.org/officeDocument/2006/relationships/slide" Target="slides/slide13.xml"/><Relationship Id="rId127" Type="http://schemas.openxmlformats.org/officeDocument/2006/relationships/slide" Target="slides/slide14.xml"/><Relationship Id="rId128" Type="http://schemas.openxmlformats.org/officeDocument/2006/relationships/slide" Target="slides/slide15.xml"/><Relationship Id="rId129" Type="http://schemas.openxmlformats.org/officeDocument/2006/relationships/slide" Target="slides/slide16.xml"/><Relationship Id="rId130" Type="http://schemas.openxmlformats.org/officeDocument/2006/relationships/slide" Target="slides/slide17.xml"/><Relationship Id="rId131" Type="http://schemas.openxmlformats.org/officeDocument/2006/relationships/slide" Target="slides/slide18.xml"/><Relationship Id="rId132" Type="http://schemas.openxmlformats.org/officeDocument/2006/relationships/slide" Target="slides/slide19.xml"/><Relationship Id="rId133" Type="http://schemas.openxmlformats.org/officeDocument/2006/relationships/slide" Target="slides/slide20.xml"/><Relationship Id="rId134" Type="http://schemas.openxmlformats.org/officeDocument/2006/relationships/slide" Target="slides/slide21.xml"/><Relationship Id="rId135" Type="http://schemas.openxmlformats.org/officeDocument/2006/relationships/slide" Target="slides/slide22.xml"/><Relationship Id="rId136" Type="http://schemas.openxmlformats.org/officeDocument/2006/relationships/slide" Target="slides/slide23.xml"/><Relationship Id="rId137" Type="http://schemas.openxmlformats.org/officeDocument/2006/relationships/slide" Target="slides/slide24.xml"/><Relationship Id="rId138" Type="http://schemas.openxmlformats.org/officeDocument/2006/relationships/slide" Target="slides/slide25.xml"/><Relationship Id="rId139" Type="http://schemas.openxmlformats.org/officeDocument/2006/relationships/slide" Target="slides/slide26.xml"/><Relationship Id="rId140" Type="http://schemas.openxmlformats.org/officeDocument/2006/relationships/slide" Target="slides/slide27.xml"/><Relationship Id="rId141" Type="http://schemas.openxmlformats.org/officeDocument/2006/relationships/slide" Target="slides/slide28.xml"/><Relationship Id="rId142" Type="http://schemas.openxmlformats.org/officeDocument/2006/relationships/slide" Target="slides/slide29.xml"/><Relationship Id="rId143" Type="http://schemas.openxmlformats.org/officeDocument/2006/relationships/slide" Target="slides/slide30.xml"/><Relationship Id="rId144" Type="http://schemas.openxmlformats.org/officeDocument/2006/relationships/slide" Target="slides/slide31.xml"/><Relationship Id="rId145" Type="http://schemas.openxmlformats.org/officeDocument/2006/relationships/slide" Target="slides/slide32.xml"/><Relationship Id="rId146" Type="http://schemas.openxmlformats.org/officeDocument/2006/relationships/slide" Target="slides/slide33.xml"/><Relationship Id="rId147" Type="http://schemas.openxmlformats.org/officeDocument/2006/relationships/slide" Target="slides/slide34.xml"/><Relationship Id="rId148" Type="http://schemas.openxmlformats.org/officeDocument/2006/relationships/slide" Target="slides/slide35.xml"/><Relationship Id="rId149" Type="http://schemas.openxmlformats.org/officeDocument/2006/relationships/slide" Target="slides/slide36.xml"/><Relationship Id="rId150" Type="http://schemas.openxmlformats.org/officeDocument/2006/relationships/slide" Target="slides/slide37.xml"/><Relationship Id="rId151" Type="http://schemas.openxmlformats.org/officeDocument/2006/relationships/slide" Target="slides/slide38.xml"/><Relationship Id="rId152" Type="http://schemas.openxmlformats.org/officeDocument/2006/relationships/slide" Target="slides/slide39.xml"/><Relationship Id="rId153" Type="http://schemas.openxmlformats.org/officeDocument/2006/relationships/slide" Target="slides/slide40.xml"/><Relationship Id="rId154" Type="http://schemas.openxmlformats.org/officeDocument/2006/relationships/slide" Target="slides/slide41.xml"/><Relationship Id="rId155" Type="http://schemas.openxmlformats.org/officeDocument/2006/relationships/slide" Target="slides/slide42.xml"/><Relationship Id="rId156" Type="http://schemas.openxmlformats.org/officeDocument/2006/relationships/slide" Target="slides/slide43.xml"/><Relationship Id="rId157" Type="http://schemas.openxmlformats.org/officeDocument/2006/relationships/slide" Target="slides/slide44.xml"/><Relationship Id="rId158" Type="http://schemas.openxmlformats.org/officeDocument/2006/relationships/slide" Target="slides/slide45.xml"/><Relationship Id="rId159" Type="http://schemas.openxmlformats.org/officeDocument/2006/relationships/slide" Target="slides/slide46.xml"/><Relationship Id="rId160" Type="http://schemas.openxmlformats.org/officeDocument/2006/relationships/slide" Target="slides/slide47.xml"/><Relationship Id="rId161" Type="http://schemas.openxmlformats.org/officeDocument/2006/relationships/slide" Target="slides/slide48.xml"/><Relationship Id="rId162" Type="http://schemas.openxmlformats.org/officeDocument/2006/relationships/slide" Target="slides/slide49.xml"/><Relationship Id="rId163" Type="http://schemas.openxmlformats.org/officeDocument/2006/relationships/slide" Target="slides/slide50.xml"/><Relationship Id="rId164" Type="http://schemas.openxmlformats.org/officeDocument/2006/relationships/slide" Target="slides/slide51.xml"/><Relationship Id="rId165" Type="http://schemas.openxmlformats.org/officeDocument/2006/relationships/slide" Target="slides/slide52.xml"/><Relationship Id="rId166" Type="http://schemas.openxmlformats.org/officeDocument/2006/relationships/slide" Target="slides/slide53.xml"/><Relationship Id="rId167" Type="http://schemas.openxmlformats.org/officeDocument/2006/relationships/slide" Target="slides/slide54.xml"/><Relationship Id="rId168" Type="http://schemas.openxmlformats.org/officeDocument/2006/relationships/slide" Target="slides/slide55.xml"/><Relationship Id="rId1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ED0A663-438D-4BBD-BCAE-1378EC803E69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24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26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28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9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 hidden="1"/>
          <p:cNvSpPr/>
          <p:nvPr/>
        </p:nvSpPr>
        <p:spPr>
          <a:xfrm>
            <a:off x="1143000" y="3048120"/>
            <a:ext cx="4567320" cy="30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7160" cy="152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youtu.be/kLPc0_CegME?si=moFvWsZINpglGBGj" TargetMode="External"/><Relationship Id="rId2" Type="http://schemas.openxmlformats.org/officeDocument/2006/relationships/slideLayout" Target="../slideLayouts/slideLayout1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-542880" y="5113440"/>
            <a:ext cx="785916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SAMEDI 09/02/2026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Messe anticipée du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6ème DIMANCHE DE PÂQUES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ANNEE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7"/>
          <p:cNvSpPr/>
          <p:nvPr/>
        </p:nvSpPr>
        <p:spPr>
          <a:xfrm>
            <a:off x="0" y="720000"/>
            <a:ext cx="6855480" cy="80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 : Seigneur, prends pitié de ton peuple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Seigneur, envoyé par le père, pour guérir et sauver tous les hommes.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8"/>
          <p:cNvSpPr/>
          <p:nvPr/>
        </p:nvSpPr>
        <p:spPr>
          <a:xfrm>
            <a:off x="0" y="720000"/>
            <a:ext cx="6855480" cy="80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O Christ, venu dans le monde, appeler tous les pécheurs.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9"/>
          <p:cNvSpPr/>
          <p:nvPr/>
        </p:nvSpPr>
        <p:spPr>
          <a:xfrm>
            <a:off x="0" y="576000"/>
            <a:ext cx="6855480" cy="81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dans la gloire du père, où tu intercèdes pour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"/>
          <p:cNvSpPr txBox="1"/>
          <p:nvPr/>
        </p:nvSpPr>
        <p:spPr>
          <a:xfrm>
            <a:off x="0" y="144000"/>
            <a:ext cx="6861240" cy="864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spcAft>
                <a:spcPts val="1701"/>
              </a:spcAf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 65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Terre entière, acclame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268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Chante ton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Acclamez Dieu, toute la terre;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fêtez la gloire de son nom,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glorifiez-le en célébrant sa louange.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Dites à Dieu :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« Que tes actions sont redoutables!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« Toute la terre se prosterne devant toi,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elle chante pour toi,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elle chante pour ton nom.»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les hauts faits de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ses exploits redoutables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pour les fils des hommes.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Il changea la mer en terre ferme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ils passèrent le fleuve à pied sec.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là, cette joie qu’il nous donne.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règne à jamais par sa puissance.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Venez, écoutez,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vous tous qui craignez Dieu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vous dirai ce qu’il a fait pour mon âme.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Dieu qui n’a pas écarté ma prière,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ni détourné de moi son amour!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"/>
          <p:cNvSpPr/>
          <p:nvPr/>
        </p:nvSpPr>
        <p:spPr>
          <a:xfrm>
            <a:off x="0" y="287280"/>
            <a:ext cx="6858000" cy="80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ALLELUIA – RESURRECTION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(I 173)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Assemblée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Chorale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matin de ce jour nouveau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Seigneur est ressuscité.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n’est plus mort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 tombeau.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nous précède en Galilée.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Assemblée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Alléluia, Alléluia, Alléluia, Alléluia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27360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Picture 2" descr=""/>
          <p:cNvPicPr/>
          <p:nvPr/>
        </p:nvPicPr>
        <p:blipFill>
          <a:blip r:embed="rId1"/>
          <a:stretch/>
        </p:blipFill>
        <p:spPr>
          <a:xfrm>
            <a:off x="561960" y="0"/>
            <a:ext cx="4595040" cy="7879680"/>
          </a:xfrm>
          <a:prstGeom prst="rect">
            <a:avLst/>
          </a:prstGeom>
          <a:ln w="0">
            <a:noFill/>
          </a:ln>
        </p:spPr>
      </p:pic>
      <p:sp>
        <p:nvSpPr>
          <p:cNvPr id="620" name="CustomShape 1"/>
          <p:cNvSpPr/>
          <p:nvPr/>
        </p:nvSpPr>
        <p:spPr>
          <a:xfrm>
            <a:off x="0" y="7742160"/>
            <a:ext cx="685728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i="1" lang="fr-BE" sz="32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vous donnera un autre Défenseur qui sera toujours avec vous...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5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5" name="Picture 7" descr=""/>
          <p:cNvPicPr/>
          <p:nvPr/>
        </p:nvPicPr>
        <p:blipFill>
          <a:blip r:embed="rId1"/>
          <a:stretch/>
        </p:blipFill>
        <p:spPr>
          <a:xfrm>
            <a:off x="-316080" y="3610080"/>
            <a:ext cx="7389000" cy="52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5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"/>
          <p:cNvSpPr/>
          <p:nvPr/>
        </p:nvSpPr>
        <p:spPr>
          <a:xfrm>
            <a:off x="-489600" y="936000"/>
            <a:ext cx="7905600" cy="58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Intentions :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</a:rPr>
              <a:t>Ô Seigneur envoie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</a:rPr>
              <a:t>ton Esprit, 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</a:rPr>
              <a:t>qui renouvelle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4400" spc="-1" strike="noStrike">
                <a:solidFill>
                  <a:srgbClr val="ffffff"/>
                </a:solidFill>
                <a:latin typeface="Arial"/>
              </a:rPr>
              <a:t>la face de la terre</a:t>
            </a:r>
            <a:r>
              <a:rPr b="0" lang="fr-BE" sz="4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"/>
          <p:cNvSpPr/>
          <p:nvPr/>
        </p:nvSpPr>
        <p:spPr>
          <a:xfrm>
            <a:off x="144360" y="239760"/>
            <a:ext cx="6621480" cy="818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Esprit de sainteté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(Fraternité des jeunes)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A. Esprit de Sainteté,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combler nos cœurs,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au fond de nos vies,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réveille ta puissance.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Esprit de Sainteté,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combler nos cœurs,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Chaque jour, fais de nous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témoins du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1792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B. Tu es la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1792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vient nous éclairer,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libérateur, qui vient nous délivrer.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consolateur, Esprit de vérité,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toi l'espérance, et la fidélité.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CustomShape 6"/>
          <p:cNvSpPr/>
          <p:nvPr/>
        </p:nvSpPr>
        <p:spPr>
          <a:xfrm>
            <a:off x="72000" y="648000"/>
            <a:ext cx="6622200" cy="82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 ! Saint ! Saint le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216000" y="947880"/>
            <a:ext cx="6478200" cy="72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Seigneur Jésus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2" descr=""/>
          <p:cNvPicPr/>
          <p:nvPr/>
        </p:nvPicPr>
        <p:blipFill>
          <a:blip r:embed="rId1"/>
          <a:stretch/>
        </p:blipFill>
        <p:spPr>
          <a:xfrm>
            <a:off x="561960" y="0"/>
            <a:ext cx="4595040" cy="7879680"/>
          </a:xfrm>
          <a:prstGeom prst="rect">
            <a:avLst/>
          </a:prstGeom>
          <a:ln w="0">
            <a:noFill/>
          </a:ln>
        </p:spPr>
      </p:pic>
      <p:sp>
        <p:nvSpPr>
          <p:cNvPr id="607" name="CustomShape 1"/>
          <p:cNvSpPr/>
          <p:nvPr/>
        </p:nvSpPr>
        <p:spPr>
          <a:xfrm>
            <a:off x="0" y="7742160"/>
            <a:ext cx="685728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i="1" lang="fr-BE" sz="32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vous donnera un autre Défenseur qui sera toujours avec vous...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Picture 2" descr=""/>
          <p:cNvPicPr/>
          <p:nvPr/>
        </p:nvPicPr>
        <p:blipFill>
          <a:blip r:embed="rId1"/>
          <a:stretch/>
        </p:blipFill>
        <p:spPr>
          <a:xfrm>
            <a:off x="561960" y="0"/>
            <a:ext cx="4595040" cy="7879680"/>
          </a:xfrm>
          <a:prstGeom prst="rect">
            <a:avLst/>
          </a:prstGeom>
          <a:ln w="0">
            <a:noFill/>
          </a:ln>
        </p:spPr>
      </p:pic>
      <p:sp>
        <p:nvSpPr>
          <p:cNvPr id="649" name="CustomShape 1"/>
          <p:cNvSpPr/>
          <p:nvPr/>
        </p:nvSpPr>
        <p:spPr>
          <a:xfrm>
            <a:off x="0" y="7742160"/>
            <a:ext cx="685728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i="1" lang="fr-BE" sz="3200" spc="-1" strike="noStrike" u="sng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vous donnera un autre Défenseur qui sera toujours avec vous...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CustomShape 5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5" name="Picture 7" descr=""/>
          <p:cNvPicPr/>
          <p:nvPr/>
        </p:nvPicPr>
        <p:blipFill>
          <a:blip r:embed="rId1"/>
          <a:stretch/>
        </p:blipFill>
        <p:spPr>
          <a:xfrm>
            <a:off x="-316080" y="3610080"/>
            <a:ext cx="7389000" cy="528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CustomShape 5"/>
          <p:cNvSpPr/>
          <p:nvPr/>
        </p:nvSpPr>
        <p:spPr>
          <a:xfrm>
            <a:off x="383760" y="631080"/>
            <a:ext cx="5950440" cy="72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Donne–nous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640" cy="6515640"/>
          </a:xfrm>
          <a:prstGeom prst="rect">
            <a:avLst/>
          </a:prstGeom>
          <a:ln w="0">
            <a:noFill/>
          </a:ln>
        </p:spPr>
      </p:pic>
      <p:sp>
        <p:nvSpPr>
          <p:cNvPr id="662" name="CustomShape 1"/>
          <p:cNvSpPr/>
          <p:nvPr/>
        </p:nvSpPr>
        <p:spPr>
          <a:xfrm>
            <a:off x="-99360" y="6479640"/>
            <a:ext cx="6956640" cy="2663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du secours de l’Esprit Saint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qui vient en aide à notre faiblesse.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Picture 2" descr=""/>
          <p:cNvPicPr/>
          <p:nvPr/>
        </p:nvPicPr>
        <p:blipFill>
          <a:blip r:embed="rId1"/>
          <a:stretch/>
        </p:blipFill>
        <p:spPr>
          <a:xfrm>
            <a:off x="333360" y="755640"/>
            <a:ext cx="6138000" cy="813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0"/>
          <p:cNvSpPr/>
          <p:nvPr/>
        </p:nvSpPr>
        <p:spPr>
          <a:xfrm>
            <a:off x="7461000" y="840960"/>
            <a:ext cx="5423040" cy="13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5" name="CustomShape 11"/>
          <p:cNvSpPr/>
          <p:nvPr/>
        </p:nvSpPr>
        <p:spPr>
          <a:xfrm>
            <a:off x="360000" y="216000"/>
            <a:ext cx="6403320" cy="85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Regardez l'humilité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2"/>
          <p:cNvSpPr/>
          <p:nvPr/>
        </p:nvSpPr>
        <p:spPr>
          <a:xfrm>
            <a:off x="7461000" y="840960"/>
            <a:ext cx="5423040" cy="13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7" name="CustomShape 13"/>
          <p:cNvSpPr/>
          <p:nvPr/>
        </p:nvSpPr>
        <p:spPr>
          <a:xfrm>
            <a:off x="288000" y="216000"/>
            <a:ext cx="6475320" cy="85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4"/>
          <p:cNvSpPr/>
          <p:nvPr/>
        </p:nvSpPr>
        <p:spPr>
          <a:xfrm>
            <a:off x="7461000" y="840960"/>
            <a:ext cx="5423040" cy="13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9" name="CustomShape 15"/>
          <p:cNvSpPr/>
          <p:nvPr/>
        </p:nvSpPr>
        <p:spPr>
          <a:xfrm>
            <a:off x="360000" y="216000"/>
            <a:ext cx="6403320" cy="85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6"/>
          <p:cNvSpPr/>
          <p:nvPr/>
        </p:nvSpPr>
        <p:spPr>
          <a:xfrm>
            <a:off x="7461000" y="840960"/>
            <a:ext cx="5423040" cy="13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1" name="CustomShape 17"/>
          <p:cNvSpPr/>
          <p:nvPr/>
        </p:nvSpPr>
        <p:spPr>
          <a:xfrm>
            <a:off x="288000" y="216000"/>
            <a:ext cx="6475320" cy="85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CustomShape 18"/>
          <p:cNvSpPr/>
          <p:nvPr/>
        </p:nvSpPr>
        <p:spPr>
          <a:xfrm>
            <a:off x="7461000" y="840960"/>
            <a:ext cx="5423040" cy="13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3" name="CustomShape 19"/>
          <p:cNvSpPr/>
          <p:nvPr/>
        </p:nvSpPr>
        <p:spPr>
          <a:xfrm>
            <a:off x="72000" y="216000"/>
            <a:ext cx="6691320" cy="85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 ad lib.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20"/>
          <p:cNvSpPr/>
          <p:nvPr/>
        </p:nvSpPr>
        <p:spPr>
          <a:xfrm>
            <a:off x="144000" y="432000"/>
            <a:ext cx="6623640" cy="806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ESPRIT DE FEU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Esprit de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notre Seigneur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le maître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en nos cœurs,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Esprit de Dieu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Sainteté,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vérité !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charité,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nous recréer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CustomShape 21"/>
          <p:cNvSpPr/>
          <p:nvPr/>
        </p:nvSpPr>
        <p:spPr>
          <a:xfrm>
            <a:off x="144000" y="880920"/>
            <a:ext cx="6623640" cy="73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Esprit de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notre Seigneur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le maître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en nos cœurs,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Esprit de Dieu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consolateur,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connais nos peurs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apaise notre cœur,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Toi, le Défenseur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22"/>
          <p:cNvSpPr/>
          <p:nvPr/>
        </p:nvSpPr>
        <p:spPr>
          <a:xfrm>
            <a:off x="144000" y="792000"/>
            <a:ext cx="6623640" cy="73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Ô Esprit de Feu,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Toi notre Seigneur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sois le maître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en nos cœurs, 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Esprit de Dieu !</a:t>
            </a:r>
            <a:br>
              <a:rPr sz="1800"/>
            </a:b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et brille dans la nuit,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 réchauffe et purifie !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feu qui nous es promis,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Transforme nos vies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Picture 2" descr=""/>
          <p:cNvPicPr/>
          <p:nvPr/>
        </p:nvPicPr>
        <p:blipFill>
          <a:blip r:embed="rId1"/>
          <a:srcRect l="7965" t="15250" r="35834" b="6324"/>
          <a:stretch/>
        </p:blipFill>
        <p:spPr>
          <a:xfrm>
            <a:off x="0" y="1895400"/>
            <a:ext cx="6740640" cy="6508080"/>
          </a:xfrm>
          <a:prstGeom prst="rect">
            <a:avLst/>
          </a:prstGeom>
          <a:ln w="0">
            <a:noFill/>
          </a:ln>
        </p:spPr>
      </p:pic>
      <p:pic>
        <p:nvPicPr>
          <p:cNvPr id="678" name="Image 29" descr=""/>
          <p:cNvPicPr/>
          <p:nvPr/>
        </p:nvPicPr>
        <p:blipFill>
          <a:blip r:embed="rId2"/>
          <a:srcRect l="66965" t="25212" r="6972" b="49265"/>
          <a:stretch/>
        </p:blipFill>
        <p:spPr>
          <a:xfrm>
            <a:off x="346320" y="6355440"/>
            <a:ext cx="3801960" cy="2579040"/>
          </a:xfrm>
          <a:prstGeom prst="rect">
            <a:avLst/>
          </a:prstGeom>
          <a:ln w="0">
            <a:noFill/>
          </a:ln>
        </p:spPr>
      </p:pic>
      <p:sp>
        <p:nvSpPr>
          <p:cNvPr id="679" name="CustomShape 1"/>
          <p:cNvSpPr/>
          <p:nvPr/>
        </p:nvSpPr>
        <p:spPr>
          <a:xfrm>
            <a:off x="-315360" y="528840"/>
            <a:ext cx="7172640" cy="1666080"/>
          </a:xfrm>
          <a:prstGeom prst="wedgeRoundRectCallout">
            <a:avLst>
              <a:gd name="adj1" fmla="val -2802"/>
              <a:gd name="adj2" fmla="val 67112"/>
              <a:gd name="adj3" fmla="val 16667"/>
            </a:avLst>
          </a:prstGeom>
          <a:noFill/>
          <a:ln w="12600">
            <a:solidFill>
              <a:srgbClr val="1f4d7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Calibri"/>
                <a:ea typeface="Calibri"/>
              </a:rPr>
              <a:t>Si vous m’aimez, vous resterez fidèles à mes commandements…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Calibri"/>
                <a:ea typeface="Calibri"/>
              </a:rPr>
              <a:t>Le Père vous donnera l’Esprit de vérité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0" name="CustomShape 2"/>
          <p:cNvSpPr/>
          <p:nvPr/>
        </p:nvSpPr>
        <p:spPr>
          <a:xfrm>
            <a:off x="0" y="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3336840" y="228960"/>
            <a:ext cx="1836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CustomShape 4"/>
          <p:cNvSpPr/>
          <p:nvPr/>
        </p:nvSpPr>
        <p:spPr>
          <a:xfrm>
            <a:off x="2456640" y="5537520"/>
            <a:ext cx="1944000" cy="3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</a:t>
            </a: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"/>
          <p:cNvSpPr/>
          <p:nvPr/>
        </p:nvSpPr>
        <p:spPr>
          <a:xfrm>
            <a:off x="189000" y="900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CRIEZ  DE  JOIE,  CHRIST  EST  RESSUSCITE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 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 comme il l’avait promis.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nuit,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la lumière a resplendi.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La vie a détruit la mort.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extShape 1"/>
          <p:cNvSpPr/>
          <p:nvPr/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23"/>
          <p:cNvSpPr/>
          <p:nvPr/>
        </p:nvSpPr>
        <p:spPr>
          <a:xfrm>
            <a:off x="144000" y="360000"/>
            <a:ext cx="6551280" cy="81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Danse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de l’Emmanuel)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danse pour ton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Danse la ronde de sa joie.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Comme David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devant l’arche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dansons pour le 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déjà au milieu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royaume de Dieu.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25"/>
          <p:cNvSpPr/>
          <p:nvPr/>
        </p:nvSpPr>
        <p:spPr>
          <a:xfrm>
            <a:off x="144000" y="360000"/>
            <a:ext cx="6551280" cy="821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pour ton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la ronde de sa joie. (bis)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Marie chez Elisabeth,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j’exulte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le Seigneur habite en moi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chante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Com’ les bergers à Bethléem, glorifions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avons vu et entendu les merveilles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27"/>
          <p:cNvSpPr/>
          <p:nvPr/>
        </p:nvSpPr>
        <p:spPr>
          <a:xfrm>
            <a:off x="144000" y="360000"/>
            <a:ext cx="6551280" cy="821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pour ton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la ronde de sa joie. (bis)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0" y="395280"/>
            <a:ext cx="6854760" cy="13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du dimanche sont disponibles</a:t>
            </a:r>
            <a:br>
              <a:rPr sz="1800"/>
            </a:br>
            <a:r>
              <a:rPr b="1" lang="fr-BE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8" name="Picture 1" descr=""/>
          <p:cNvPicPr/>
          <p:nvPr/>
        </p:nvPicPr>
        <p:blipFill>
          <a:blip r:embed="rId1"/>
          <a:stretch/>
        </p:blipFill>
        <p:spPr>
          <a:xfrm>
            <a:off x="428760" y="2664000"/>
            <a:ext cx="6051240" cy="604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"/>
          <p:cNvSpPr/>
          <p:nvPr/>
        </p:nvSpPr>
        <p:spPr>
          <a:xfrm>
            <a:off x="189000" y="900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il l’avait promis.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Vous les anges, louez-le,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exultez depuis les cieux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Tous les vivants louez Dieu 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"/>
          <p:cNvSpPr/>
          <p:nvPr/>
        </p:nvSpPr>
        <p:spPr>
          <a:xfrm>
            <a:off x="576360" y="647640"/>
            <a:ext cx="6281640" cy="77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Louez Dieu dans sa grandeur,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louez Dieu notre Sauveur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Sans fin louez le Seigneur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"/>
          <p:cNvSpPr/>
          <p:nvPr/>
        </p:nvSpPr>
        <p:spPr>
          <a:xfrm>
            <a:off x="414360" y="216000"/>
            <a:ext cx="6354720" cy="77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Accueillez en votre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Jésus Christ l’Agneau Vainqueur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le chemin, la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2026-05-01T11:19:28Z</cp:lastPrinted>
  <dcterms:modified xsi:type="dcterms:W3CDTF">2026-05-01T11:19:12Z</dcterms:modified>
  <cp:revision>133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41</vt:i4>
  </property>
</Properties>
</file>