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notesSlides/notesSlide5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_rels/notesSlide5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</p:sldMasterIdLst>
  <p:notesMasterIdLst>
    <p:notesMasterId r:id="rId114"/>
  </p:notesMasterIdLst>
  <p:sldIdLst>
    <p:sldId id="256" r:id="rId115"/>
    <p:sldId id="257" r:id="rId116"/>
    <p:sldId id="258" r:id="rId117"/>
    <p:sldId id="259" r:id="rId118"/>
    <p:sldId id="260" r:id="rId119"/>
    <p:sldId id="261" r:id="rId120"/>
    <p:sldId id="262" r:id="rId121"/>
    <p:sldId id="263" r:id="rId122"/>
    <p:sldId id="264" r:id="rId123"/>
    <p:sldId id="265" r:id="rId124"/>
    <p:sldId id="266" r:id="rId125"/>
    <p:sldId id="267" r:id="rId126"/>
    <p:sldId id="268" r:id="rId127"/>
    <p:sldId id="269" r:id="rId128"/>
    <p:sldId id="270" r:id="rId129"/>
    <p:sldId id="271" r:id="rId130"/>
    <p:sldId id="272" r:id="rId131"/>
    <p:sldId id="273" r:id="rId132"/>
    <p:sldId id="274" r:id="rId133"/>
    <p:sldId id="275" r:id="rId134"/>
    <p:sldId id="276" r:id="rId135"/>
    <p:sldId id="277" r:id="rId136"/>
    <p:sldId id="278" r:id="rId137"/>
    <p:sldId id="279" r:id="rId138"/>
    <p:sldId id="280" r:id="rId139"/>
    <p:sldId id="281" r:id="rId140"/>
    <p:sldId id="282" r:id="rId141"/>
    <p:sldId id="283" r:id="rId142"/>
    <p:sldId id="284" r:id="rId143"/>
    <p:sldId id="285" r:id="rId144"/>
    <p:sldId id="286" r:id="rId145"/>
    <p:sldId id="287" r:id="rId146"/>
    <p:sldId id="288" r:id="rId147"/>
    <p:sldId id="289" r:id="rId148"/>
    <p:sldId id="290" r:id="rId149"/>
    <p:sldId id="291" r:id="rId150"/>
    <p:sldId id="292" r:id="rId151"/>
    <p:sldId id="293" r:id="rId152"/>
    <p:sldId id="294" r:id="rId153"/>
    <p:sldId id="295" r:id="rId154"/>
    <p:sldId id="296" r:id="rId155"/>
    <p:sldId id="297" r:id="rId156"/>
    <p:sldId id="298" r:id="rId157"/>
    <p:sldId id="299" r:id="rId158"/>
    <p:sldId id="300" r:id="rId159"/>
    <p:sldId id="301" r:id="rId160"/>
    <p:sldId id="302" r:id="rId161"/>
    <p:sldId id="303" r:id="rId162"/>
    <p:sldId id="304" r:id="rId163"/>
    <p:sldId id="305" r:id="rId164"/>
    <p:sldId id="306" r:id="rId165"/>
    <p:sldId id="307" r:id="rId166"/>
    <p:sldId id="308" r:id="rId167"/>
    <p:sldId id="309" r:id="rId168"/>
    <p:sldId id="310" r:id="rId169"/>
    <p:sldId id="311" r:id="rId170"/>
    <p:sldId id="312" r:id="rId171"/>
    <p:sldId id="313" r:id="rId172"/>
    <p:sldId id="314" r:id="rId17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notesMaster" Target="notesMasters/notesMaster1.xml"/><Relationship Id="rId115" Type="http://schemas.openxmlformats.org/officeDocument/2006/relationships/slide" Target="slides/slide1.xml"/><Relationship Id="rId116" Type="http://schemas.openxmlformats.org/officeDocument/2006/relationships/slide" Target="slides/slide2.xml"/><Relationship Id="rId117" Type="http://schemas.openxmlformats.org/officeDocument/2006/relationships/slide" Target="slides/slide3.xml"/><Relationship Id="rId118" Type="http://schemas.openxmlformats.org/officeDocument/2006/relationships/slide" Target="slides/slide4.xml"/><Relationship Id="rId119" Type="http://schemas.openxmlformats.org/officeDocument/2006/relationships/slide" Target="slides/slide5.xml"/><Relationship Id="rId120" Type="http://schemas.openxmlformats.org/officeDocument/2006/relationships/slide" Target="slides/slide6.xml"/><Relationship Id="rId121" Type="http://schemas.openxmlformats.org/officeDocument/2006/relationships/slide" Target="slides/slide7.xml"/><Relationship Id="rId122" Type="http://schemas.openxmlformats.org/officeDocument/2006/relationships/slide" Target="slides/slide8.xml"/><Relationship Id="rId123" Type="http://schemas.openxmlformats.org/officeDocument/2006/relationships/slide" Target="slides/slide9.xml"/><Relationship Id="rId124" Type="http://schemas.openxmlformats.org/officeDocument/2006/relationships/slide" Target="slides/slide10.xml"/><Relationship Id="rId125" Type="http://schemas.openxmlformats.org/officeDocument/2006/relationships/slide" Target="slides/slide11.xml"/><Relationship Id="rId126" Type="http://schemas.openxmlformats.org/officeDocument/2006/relationships/slide" Target="slides/slide12.xml"/><Relationship Id="rId127" Type="http://schemas.openxmlformats.org/officeDocument/2006/relationships/slide" Target="slides/slide13.xml"/><Relationship Id="rId128" Type="http://schemas.openxmlformats.org/officeDocument/2006/relationships/slide" Target="slides/slide14.xml"/><Relationship Id="rId129" Type="http://schemas.openxmlformats.org/officeDocument/2006/relationships/slide" Target="slides/slide15.xml"/><Relationship Id="rId130" Type="http://schemas.openxmlformats.org/officeDocument/2006/relationships/slide" Target="slides/slide16.xml"/><Relationship Id="rId131" Type="http://schemas.openxmlformats.org/officeDocument/2006/relationships/slide" Target="slides/slide17.xml"/><Relationship Id="rId132" Type="http://schemas.openxmlformats.org/officeDocument/2006/relationships/slide" Target="slides/slide18.xml"/><Relationship Id="rId133" Type="http://schemas.openxmlformats.org/officeDocument/2006/relationships/slide" Target="slides/slide19.xml"/><Relationship Id="rId134" Type="http://schemas.openxmlformats.org/officeDocument/2006/relationships/slide" Target="slides/slide20.xml"/><Relationship Id="rId135" Type="http://schemas.openxmlformats.org/officeDocument/2006/relationships/slide" Target="slides/slide21.xml"/><Relationship Id="rId136" Type="http://schemas.openxmlformats.org/officeDocument/2006/relationships/slide" Target="slides/slide22.xml"/><Relationship Id="rId137" Type="http://schemas.openxmlformats.org/officeDocument/2006/relationships/slide" Target="slides/slide23.xml"/><Relationship Id="rId138" Type="http://schemas.openxmlformats.org/officeDocument/2006/relationships/slide" Target="slides/slide24.xml"/><Relationship Id="rId139" Type="http://schemas.openxmlformats.org/officeDocument/2006/relationships/slide" Target="slides/slide25.xml"/><Relationship Id="rId140" Type="http://schemas.openxmlformats.org/officeDocument/2006/relationships/slide" Target="slides/slide26.xml"/><Relationship Id="rId141" Type="http://schemas.openxmlformats.org/officeDocument/2006/relationships/slide" Target="slides/slide27.xml"/><Relationship Id="rId142" Type="http://schemas.openxmlformats.org/officeDocument/2006/relationships/slide" Target="slides/slide28.xml"/><Relationship Id="rId143" Type="http://schemas.openxmlformats.org/officeDocument/2006/relationships/slide" Target="slides/slide29.xml"/><Relationship Id="rId144" Type="http://schemas.openxmlformats.org/officeDocument/2006/relationships/slide" Target="slides/slide30.xml"/><Relationship Id="rId145" Type="http://schemas.openxmlformats.org/officeDocument/2006/relationships/slide" Target="slides/slide31.xml"/><Relationship Id="rId146" Type="http://schemas.openxmlformats.org/officeDocument/2006/relationships/slide" Target="slides/slide32.xml"/><Relationship Id="rId147" Type="http://schemas.openxmlformats.org/officeDocument/2006/relationships/slide" Target="slides/slide33.xml"/><Relationship Id="rId148" Type="http://schemas.openxmlformats.org/officeDocument/2006/relationships/slide" Target="slides/slide34.xml"/><Relationship Id="rId149" Type="http://schemas.openxmlformats.org/officeDocument/2006/relationships/slide" Target="slides/slide35.xml"/><Relationship Id="rId150" Type="http://schemas.openxmlformats.org/officeDocument/2006/relationships/slide" Target="slides/slide36.xml"/><Relationship Id="rId151" Type="http://schemas.openxmlformats.org/officeDocument/2006/relationships/slide" Target="slides/slide37.xml"/><Relationship Id="rId152" Type="http://schemas.openxmlformats.org/officeDocument/2006/relationships/slide" Target="slides/slide38.xml"/><Relationship Id="rId153" Type="http://schemas.openxmlformats.org/officeDocument/2006/relationships/slide" Target="slides/slide39.xml"/><Relationship Id="rId154" Type="http://schemas.openxmlformats.org/officeDocument/2006/relationships/slide" Target="slides/slide40.xml"/><Relationship Id="rId155" Type="http://schemas.openxmlformats.org/officeDocument/2006/relationships/slide" Target="slides/slide41.xml"/><Relationship Id="rId156" Type="http://schemas.openxmlformats.org/officeDocument/2006/relationships/slide" Target="slides/slide42.xml"/><Relationship Id="rId157" Type="http://schemas.openxmlformats.org/officeDocument/2006/relationships/slide" Target="slides/slide43.xml"/><Relationship Id="rId158" Type="http://schemas.openxmlformats.org/officeDocument/2006/relationships/slide" Target="slides/slide44.xml"/><Relationship Id="rId159" Type="http://schemas.openxmlformats.org/officeDocument/2006/relationships/slide" Target="slides/slide45.xml"/><Relationship Id="rId160" Type="http://schemas.openxmlformats.org/officeDocument/2006/relationships/slide" Target="slides/slide46.xml"/><Relationship Id="rId161" Type="http://schemas.openxmlformats.org/officeDocument/2006/relationships/slide" Target="slides/slide47.xml"/><Relationship Id="rId162" Type="http://schemas.openxmlformats.org/officeDocument/2006/relationships/slide" Target="slides/slide48.xml"/><Relationship Id="rId163" Type="http://schemas.openxmlformats.org/officeDocument/2006/relationships/slide" Target="slides/slide49.xml"/><Relationship Id="rId164" Type="http://schemas.openxmlformats.org/officeDocument/2006/relationships/slide" Target="slides/slide50.xml"/><Relationship Id="rId165" Type="http://schemas.openxmlformats.org/officeDocument/2006/relationships/slide" Target="slides/slide51.xml"/><Relationship Id="rId166" Type="http://schemas.openxmlformats.org/officeDocument/2006/relationships/slide" Target="slides/slide52.xml"/><Relationship Id="rId167" Type="http://schemas.openxmlformats.org/officeDocument/2006/relationships/slide" Target="slides/slide53.xml"/><Relationship Id="rId168" Type="http://schemas.openxmlformats.org/officeDocument/2006/relationships/slide" Target="slides/slide54.xml"/><Relationship Id="rId169" Type="http://schemas.openxmlformats.org/officeDocument/2006/relationships/slide" Target="slides/slide55.xml"/><Relationship Id="rId170" Type="http://schemas.openxmlformats.org/officeDocument/2006/relationships/slide" Target="slides/slide56.xml"/><Relationship Id="rId171" Type="http://schemas.openxmlformats.org/officeDocument/2006/relationships/slide" Target="slides/slide57.xml"/><Relationship Id="rId172" Type="http://schemas.openxmlformats.org/officeDocument/2006/relationships/slide" Target="slides/slide58.xml"/><Relationship Id="rId173" Type="http://schemas.openxmlformats.org/officeDocument/2006/relationships/slide" Target="slides/slide59.xml"/><Relationship Id="rId17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1B3BEC5-888A-4DA2-8B89-59C30E69C814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2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5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6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840">
              <a:lnSpc>
                <a:spcPct val="93000"/>
              </a:lnSpc>
              <a:spcBef>
                <a:spcPts val="11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lnSpc>
                <a:spcPct val="93000"/>
              </a:lnSpc>
              <a:spcBef>
                <a:spcPts val="86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600">
              <a:lnSpc>
                <a:spcPct val="93000"/>
              </a:lnSpc>
              <a:spcBef>
                <a:spcPts val="575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600">
              <a:lnSpc>
                <a:spcPct val="93000"/>
              </a:lnSpc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 hidden="1"/>
          <p:cNvSpPr/>
          <p:nvPr/>
        </p:nvSpPr>
        <p:spPr>
          <a:xfrm>
            <a:off x="1143000" y="3048120"/>
            <a:ext cx="456732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04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040" cy="53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42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1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youtu.be/IArUi1ZTTRI?si=Ye3oSdIKrXkKtsrp" TargetMode="External"/><Relationship Id="rId2" Type="http://schemas.openxmlformats.org/officeDocument/2006/relationships/slideLayout" Target="../slideLayouts/slideLayout11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-542880" y="5113440"/>
            <a:ext cx="785916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DIMANCHE 10/02/2026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Messe des familles du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6ème DIMANCHE DE PÂQUES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6"/>
          <p:cNvSpPr/>
          <p:nvPr/>
        </p:nvSpPr>
        <p:spPr>
          <a:xfrm>
            <a:off x="720" y="2852640"/>
            <a:ext cx="685728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i="1" lang="fr-BE" sz="9600" spc="-1" strike="noStrike">
                <a:solidFill>
                  <a:srgbClr val="ffff00"/>
                </a:solidFill>
                <a:latin typeface="Cambria"/>
                <a:ea typeface="DejaVu Sans"/>
              </a:rPr>
              <a:t>Vous vivrez aussi.</a:t>
            </a:r>
            <a:endParaRPr b="0" lang="fr-BE" sz="9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7"/>
          <p:cNvSpPr/>
          <p:nvPr/>
        </p:nvSpPr>
        <p:spPr>
          <a:xfrm>
            <a:off x="0" y="720000"/>
            <a:ext cx="6855480" cy="80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 : Seigneur, prends pitié de ton peuple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Seigneur, envoyé par le père, pour guérir et sauver tous les hommes.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8"/>
          <p:cNvSpPr/>
          <p:nvPr/>
        </p:nvSpPr>
        <p:spPr>
          <a:xfrm>
            <a:off x="0" y="720000"/>
            <a:ext cx="6855480" cy="80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O Christ, venu dans le monde, appeler tous les pécheurs.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9"/>
          <p:cNvSpPr/>
          <p:nvPr/>
        </p:nvSpPr>
        <p:spPr>
          <a:xfrm>
            <a:off x="0" y="576000"/>
            <a:ext cx="6855480" cy="81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dans la gloire du père, où tu intercèdes pour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29"/>
          <p:cNvSpPr/>
          <p:nvPr/>
        </p:nvSpPr>
        <p:spPr>
          <a:xfrm>
            <a:off x="0" y="216000"/>
            <a:ext cx="6855840" cy="87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de Lourdes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t’adorons. Nous te glorifions,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30"/>
          <p:cNvSpPr/>
          <p:nvPr/>
        </p:nvSpPr>
        <p:spPr>
          <a:xfrm>
            <a:off x="0" y="360000"/>
            <a:ext cx="6855840" cy="87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-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unique, Jésus-Christ,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du Père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 !(BIS)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31"/>
          <p:cNvSpPr/>
          <p:nvPr/>
        </p:nvSpPr>
        <p:spPr>
          <a:xfrm>
            <a:off x="0" y="360000"/>
            <a:ext cx="6855840" cy="87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 haut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 avec le Saint Esprit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 de Dieu le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"/>
          <p:cNvSpPr txBox="1"/>
          <p:nvPr/>
        </p:nvSpPr>
        <p:spPr>
          <a:xfrm>
            <a:off x="0" y="144000"/>
            <a:ext cx="6861240" cy="864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Aft>
                <a:spcPts val="1701"/>
              </a:spcAf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 65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Terre entière, acclame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268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Chante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Acclamez Dieu, toute la terre;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fêtez la gloire de son nom,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glorifiez-le en célébrant sa louange.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Dites à Dieu :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« Que tes actions sont redoutables!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« Toute la terre se prosterne devant toi,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elle chante pour toi,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elle chante pour ton nom.»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les hauts faits de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ses exploits redoutables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pour les fils des hommes.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Il changea la mer en terre ferme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ils passèrent le fleuve à pied sec.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là, cette joie qu’il nous donne.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règne à jamais par sa puissance.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Venez, écoutez,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qui craignez Dieu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vous dirai ce qu’il a fait pour mon âme.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Dieu qui n’a pas écarté ma prière,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ni détourné de moi son amour!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CustomShape 5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9" name="Picture 7" descr=""/>
          <p:cNvPicPr/>
          <p:nvPr/>
        </p:nvPicPr>
        <p:blipFill>
          <a:blip r:embed="rId1"/>
          <a:stretch/>
        </p:blipFill>
        <p:spPr>
          <a:xfrm>
            <a:off x="-316080" y="3610080"/>
            <a:ext cx="7389000" cy="52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"/>
          <p:cNvSpPr/>
          <p:nvPr/>
        </p:nvSpPr>
        <p:spPr>
          <a:xfrm>
            <a:off x="144360" y="144360"/>
            <a:ext cx="6624720" cy="76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1. Sangoelamu tondimaé,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77f5fc"/>
                </a:solidFill>
                <a:latin typeface="Cambria"/>
              </a:rPr>
              <a:t>(Acclamons la parole de Dieu…)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Nganga Nzambe toyokaye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77f5fc"/>
                </a:solidFill>
                <a:latin typeface="Cambria"/>
              </a:rPr>
              <a:t>(Acclamons la bonne nouvelle…)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Sangoelamu tondimaé, Alleluia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600" spc="-1" strike="noStrike">
                <a:solidFill>
                  <a:srgbClr val="77f5fc"/>
                </a:solidFill>
                <a:latin typeface="Cambria"/>
              </a:rPr>
              <a:t>(Acclamons la parole de Dieu, Alleluia)</a:t>
            </a:r>
            <a:endParaRPr b="0" lang="fr-BE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"/>
          <p:cNvSpPr/>
          <p:nvPr/>
        </p:nvSpPr>
        <p:spPr>
          <a:xfrm>
            <a:off x="144360" y="863640"/>
            <a:ext cx="6624720" cy="73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Parole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Bonne Nouvelle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 : Jésus est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"/>
          <p:cNvSpPr txBox="1"/>
          <p:nvPr/>
        </p:nvSpPr>
        <p:spPr>
          <a:xfrm>
            <a:off x="360000" y="942840"/>
            <a:ext cx="6264000" cy="328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•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  Je ne vous laisserai pas des orphelins. »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   •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  Vous vivrez. »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   •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 Rendre compte de notre espérance.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8" name="" descr=""/>
          <p:cNvPicPr/>
          <p:nvPr/>
        </p:nvPicPr>
        <p:blipFill>
          <a:blip r:embed="rId1"/>
          <a:stretch/>
        </p:blipFill>
        <p:spPr>
          <a:xfrm>
            <a:off x="-7920" y="4608000"/>
            <a:ext cx="6865920" cy="39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27360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"/>
          <p:cNvSpPr/>
          <p:nvPr/>
        </p:nvSpPr>
        <p:spPr>
          <a:xfrm>
            <a:off x="1052640" y="4289400"/>
            <a:ext cx="4392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"/>
          <p:cNvSpPr/>
          <p:nvPr/>
        </p:nvSpPr>
        <p:spPr>
          <a:xfrm>
            <a:off x="287280" y="2879640"/>
            <a:ext cx="6335640" cy="26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INTENTIONS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- ô Seigneur, en ce jour,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Écoute nos prières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720" y="2852640"/>
            <a:ext cx="685728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i="1" lang="fr-BE" sz="9600" spc="-1" strike="noStrike">
                <a:solidFill>
                  <a:srgbClr val="ffff00"/>
                </a:solidFill>
                <a:latin typeface="Cambria"/>
                <a:ea typeface="DejaVu Sans"/>
              </a:rPr>
              <a:t>Vous vivrez aussi.</a:t>
            </a:r>
            <a:endParaRPr b="0" lang="fr-BE" sz="9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All is nice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Mmmmm …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All is nice, all is bright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if you keep in the light 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of the Lord Jesus Christ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the Son of God.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All your tears will be wiped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if you walk in the steps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of the Lord Jesus Christ,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the Word of God.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32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33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34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35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CustomShape 36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37"/>
          <p:cNvSpPr/>
          <p:nvPr/>
        </p:nvSpPr>
        <p:spPr>
          <a:xfrm>
            <a:off x="72000" y="648000"/>
            <a:ext cx="6622200" cy="82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38"/>
          <p:cNvSpPr/>
          <p:nvPr/>
        </p:nvSpPr>
        <p:spPr>
          <a:xfrm>
            <a:off x="216000" y="947880"/>
            <a:ext cx="6478200" cy="72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3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39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CustomShape 40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CustomShape 41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2" name="CustomShape 42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44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CustomShape 45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CustomShape 46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CustomShape 47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CustomShape 48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8" name="Picture 6" descr=""/>
          <p:cNvPicPr/>
          <p:nvPr/>
        </p:nvPicPr>
        <p:blipFill>
          <a:blip r:embed="rId1"/>
          <a:stretch/>
        </p:blipFill>
        <p:spPr>
          <a:xfrm>
            <a:off x="-316080" y="3610080"/>
            <a:ext cx="7389000" cy="52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49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CustomShape 50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51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CustomShape 52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CustomShape 53"/>
          <p:cNvSpPr/>
          <p:nvPr/>
        </p:nvSpPr>
        <p:spPr>
          <a:xfrm>
            <a:off x="383760" y="631080"/>
            <a:ext cx="5950440" cy="72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Communion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Merveille, Dieu nous aime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"/>
          <p:cNvSpPr txBox="1"/>
          <p:nvPr/>
        </p:nvSpPr>
        <p:spPr>
          <a:xfrm>
            <a:off x="22320" y="1728000"/>
            <a:ext cx="6825240" cy="601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Refrain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Merveille Dieu nous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son amour n’aura pas de fin.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 – Nous sommes nés du Père, et nous sommes les fils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 – En lui nous sommes frères, appelés au salut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 – Aimons-nous tous, mes frères : notre Dieu nous a tant aimés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"/>
          <p:cNvSpPr txBox="1"/>
          <p:nvPr/>
        </p:nvSpPr>
        <p:spPr>
          <a:xfrm>
            <a:off x="32760" y="396360"/>
            <a:ext cx="6825240" cy="73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Merveille Dieu nous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son amour n’aura pas de fin.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 – Il a aimé le monde jusqu’à lui envoyer son Fils.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 – Il a aimé l’Église, il la sauve et la sanctifie.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 – Il fait de nous son peuple baptisé dans un même Esprit.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 – Il la source vive pour tout homme qui croit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"/>
          <p:cNvSpPr txBox="1"/>
          <p:nvPr/>
        </p:nvSpPr>
        <p:spPr>
          <a:xfrm>
            <a:off x="32760" y="396360"/>
            <a:ext cx="6825240" cy="601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Merveille Dieu nous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son amour n’aura pas de fin.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8 – Tous ceux qui le reçoivent sont vraiment les enfants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9 – Il ouvre son Royaume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tout homme qui l’a cherché.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10 – Il offre sa demeure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celui qui a su 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5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"/>
          <p:cNvSpPr/>
          <p:nvPr/>
        </p:nvSpPr>
        <p:spPr>
          <a:xfrm>
            <a:off x="0" y="289080"/>
            <a:ext cx="6857640" cy="77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Action de grâce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  <a:hlinkClick r:id="rId1"/>
              </a:rPr>
              <a:t>Réjouissons-nous toujours dans le Seigneur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Soliste :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Réjouissons-nous toujours dans le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( x3)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le répète, réjouissons-nous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Réjouissons-nous toujours dans le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( x3)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le répète, réjouissons-nous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Strophe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t’offrir les fruits de nos labeurs (x3)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daigne les accepter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 w="0">
            <a:noFill/>
          </a:ln>
        </p:spPr>
      </p:pic>
      <p:sp>
        <p:nvSpPr>
          <p:cNvPr id="648" name="CustomShape 17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du secours de l’Esprit Saint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qui vient en aide à notre faiblesse.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"/>
          <p:cNvSpPr/>
          <p:nvPr/>
        </p:nvSpPr>
        <p:spPr>
          <a:xfrm>
            <a:off x="189000" y="288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LE CHRIST  EST  RESSUSCITE</a:t>
            </a:r>
            <a:br>
              <a:rPr sz="2400"/>
            </a:br>
            <a:r>
              <a:rPr b="1" lang="fr-BE" sz="1800" spc="-1" strike="noStrike" u="sng">
                <a:solidFill>
                  <a:srgbClr val="ffffff"/>
                </a:solidFill>
                <a:uFillTx/>
                <a:latin typeface="Arial"/>
              </a:rPr>
              <a:t>Pr Gervais Mendo Ze 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2835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 rançon de sa Passion,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donné le Salut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 nous sommes rachetés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 le Ciel est ouvert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2" descr=""/>
          <p:cNvPicPr/>
          <p:nvPr/>
        </p:nvPicPr>
        <p:blipFill>
          <a:blip r:embed="rId1"/>
          <a:stretch/>
        </p:blipFill>
        <p:spPr>
          <a:xfrm>
            <a:off x="333360" y="755640"/>
            <a:ext cx="6138000" cy="813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"/>
          <p:cNvSpPr txBox="1"/>
          <p:nvPr/>
        </p:nvSpPr>
        <p:spPr>
          <a:xfrm>
            <a:off x="144000" y="216000"/>
            <a:ext cx="6552000" cy="138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Prière commune : 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viens avec hardiesse te demander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don qui dépasse toute chose.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à aimer comme tu aimes. 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cet Amour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cherche inlassablement la justice,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Surtout lorsque cela dérange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Notre quiétude et notre confort.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"/>
          <p:cNvSpPr txBox="1"/>
          <p:nvPr/>
        </p:nvSpPr>
        <p:spPr>
          <a:xfrm>
            <a:off x="144000" y="216000"/>
            <a:ext cx="6552000" cy="138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cet Amour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respecte passionnément tous les hommes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d’abord ceux qui ne savent pas respecter les autres.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cet Amour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sait regarder chaque être humain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son chemin d’imperfection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le projet de Dieu en lui.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cet Amour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Capable d’un pardon sans retour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les offenses les plus lourdes à porter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les blessures les plus vives.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"/>
          <p:cNvSpPr txBox="1"/>
          <p:nvPr/>
        </p:nvSpPr>
        <p:spPr>
          <a:xfrm>
            <a:off x="144000" y="216000"/>
            <a:ext cx="6552000" cy="138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Apprends-nous à aimer comme tu aimes.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nos vies seront transfigurées.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se répandra dans nos groupes,dans nos cités et entre les peuples.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Aimer comme tu aimes :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n’y a que toi qui peux faire cela en nous.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AMEN.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Picture 2" descr=""/>
          <p:cNvPicPr/>
          <p:nvPr/>
        </p:nvPicPr>
        <p:blipFill>
          <a:blip r:embed="rId1"/>
          <a:srcRect l="7965" t="15250" r="35834" b="6324"/>
          <a:stretch/>
        </p:blipFill>
        <p:spPr>
          <a:xfrm>
            <a:off x="0" y="1895400"/>
            <a:ext cx="6740640" cy="6508080"/>
          </a:xfrm>
          <a:prstGeom prst="rect">
            <a:avLst/>
          </a:prstGeom>
          <a:ln w="0">
            <a:noFill/>
          </a:ln>
        </p:spPr>
      </p:pic>
      <p:pic>
        <p:nvPicPr>
          <p:cNvPr id="654" name="Image 29" descr=""/>
          <p:cNvPicPr/>
          <p:nvPr/>
        </p:nvPicPr>
        <p:blipFill>
          <a:blip r:embed="rId2"/>
          <a:srcRect l="66965" t="25212" r="6972" b="49265"/>
          <a:stretch/>
        </p:blipFill>
        <p:spPr>
          <a:xfrm>
            <a:off x="346320" y="6355440"/>
            <a:ext cx="3801960" cy="2579040"/>
          </a:xfrm>
          <a:prstGeom prst="rect">
            <a:avLst/>
          </a:prstGeom>
          <a:ln w="0">
            <a:noFill/>
          </a:ln>
        </p:spPr>
      </p:pic>
      <p:sp>
        <p:nvSpPr>
          <p:cNvPr id="655" name="CustomShape 1"/>
          <p:cNvSpPr/>
          <p:nvPr/>
        </p:nvSpPr>
        <p:spPr>
          <a:xfrm>
            <a:off x="-315360" y="528840"/>
            <a:ext cx="7172640" cy="1666080"/>
          </a:xfrm>
          <a:prstGeom prst="wedgeRoundRectCallout">
            <a:avLst>
              <a:gd name="adj1" fmla="val -2802"/>
              <a:gd name="adj2" fmla="val 67112"/>
              <a:gd name="adj3" fmla="val 16667"/>
            </a:avLst>
          </a:prstGeom>
          <a:noFill/>
          <a:ln w="12600">
            <a:solidFill>
              <a:srgbClr val="1f4d7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Calibri"/>
                <a:ea typeface="Calibri"/>
              </a:rPr>
              <a:t>Si vous m’aimez, vous resterez fidèles à mes commandements…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Calibri"/>
                <a:ea typeface="Calibri"/>
              </a:rPr>
              <a:t>Le Père vous donnera l’Esprit de vérité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0" y="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3336840" y="228960"/>
            <a:ext cx="1836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CustomShape 4"/>
          <p:cNvSpPr/>
          <p:nvPr/>
        </p:nvSpPr>
        <p:spPr>
          <a:xfrm>
            <a:off x="2456640" y="5537520"/>
            <a:ext cx="1944000" cy="3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/>
          <p:nvPr/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0"/>
          <p:cNvSpPr/>
          <p:nvPr/>
        </p:nvSpPr>
        <p:spPr>
          <a:xfrm>
            <a:off x="-54720" y="469080"/>
            <a:ext cx="6987600" cy="8616240"/>
          </a:xfrm>
          <a:custGeom>
            <a:avLst/>
            <a:gdLst>
              <a:gd name="textAreaLeft" fmla="*/ 0 w 6987600"/>
              <a:gd name="textAreaRight" fmla="*/ 6988320 w 6987600"/>
              <a:gd name="textAreaTop" fmla="*/ 0 h 8616240"/>
              <a:gd name="textAreaBottom" fmla="*/ 861696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1" name="CustomShape 11"/>
          <p:cNvSpPr/>
          <p:nvPr/>
        </p:nvSpPr>
        <p:spPr>
          <a:xfrm>
            <a:off x="195480" y="256680"/>
            <a:ext cx="6499440" cy="8682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ENVOI : 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 tondele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1400" spc="-1" strike="noStrike">
                <a:solidFill>
                  <a:srgbClr val="ffffff"/>
                </a:solidFill>
                <a:latin typeface="Arial"/>
                <a:ea typeface="Times New Roman"/>
              </a:rPr>
              <a:t>(chanson en Kiyombe, dialecte de la RDC : Allons partout parler de Jésus)</a:t>
            </a: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tondele,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muana  aku ye pheve pe,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beto bu tua vulusua,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 ma mbi meto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 Dieu, père nous te remercions, ton Fils notre Seigneur et l’Esprit Saint,   pour notre conversion en renonçant  au mal)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Allons tous dans le monde entier, parlons de Jésus à ceux qui ne connaissent pas encore  bien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3"/>
          <p:cNvSpPr/>
          <p:nvPr/>
        </p:nvSpPr>
        <p:spPr>
          <a:xfrm>
            <a:off x="142920" y="469080"/>
            <a:ext cx="6579000" cy="5632560"/>
          </a:xfrm>
          <a:custGeom>
            <a:avLst/>
            <a:gdLst>
              <a:gd name="textAreaLeft" fmla="*/ 0 w 6579000"/>
              <a:gd name="textAreaRight" fmla="*/ 6579720 w 6579000"/>
              <a:gd name="textAreaTop" fmla="*/ 0 h 5632560"/>
              <a:gd name="textAreaBottom" fmla="*/ 5633280 h 563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3" name="CustomShape 14"/>
          <p:cNvSpPr/>
          <p:nvPr/>
        </p:nvSpPr>
        <p:spPr>
          <a:xfrm>
            <a:off x="273600" y="311040"/>
            <a:ext cx="6406920" cy="9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Muna tombe kia na mpui, si ya kangama na 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lang="fr-BE" sz="2800" spc="-1" strike="noStrike">
                <a:solidFill>
                  <a:srgbClr val="00ffff"/>
                </a:solidFill>
                <a:latin typeface="Arial"/>
                <a:ea typeface="Times New Roman"/>
              </a:rPr>
              <a:t>Même dans la profondeur de la nuit, je m’accroche à toi Seigneur)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Ma kindoki bedisa, ntatu kuamisa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(Résistant devant les épreuves et les tentations)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 : 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12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 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(Allons tous dans le monde entier, parlons de Jésus à ceux qui ne connaissent pas encore  bien)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0" y="395280"/>
            <a:ext cx="6854760" cy="32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du dimanche sont disponibles</a:t>
            </a:r>
            <a:r>
              <a:rPr b="0" lang="fr-BE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5" name="Picture 1" descr=""/>
          <p:cNvPicPr/>
          <p:nvPr/>
        </p:nvPicPr>
        <p:blipFill>
          <a:blip r:embed="rId1"/>
          <a:stretch/>
        </p:blipFill>
        <p:spPr>
          <a:xfrm>
            <a:off x="719280" y="2885760"/>
            <a:ext cx="5472720" cy="546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"/>
          <p:cNvSpPr/>
          <p:nvPr/>
        </p:nvSpPr>
        <p:spPr>
          <a:xfrm>
            <a:off x="189000" y="288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2835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2551"/>
              </a:spcBef>
              <a:spcAft>
                <a:spcPts val="170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 souffrant pour nous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sur la Croix,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redonné la vie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 triomphe la lumière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 triomphe l’Amour.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"/>
          <p:cNvSpPr/>
          <p:nvPr/>
        </p:nvSpPr>
        <p:spPr>
          <a:xfrm>
            <a:off x="189000" y="288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2835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2551"/>
              </a:spcBef>
              <a:spcAft>
                <a:spcPts val="170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Oui, le Christ a vaincu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le Victorieux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Maintenant, Il règne à jamais.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Maintenant Il règne sur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"/>
          <p:cNvSpPr/>
          <p:nvPr/>
        </p:nvSpPr>
        <p:spPr>
          <a:xfrm>
            <a:off x="189000" y="288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56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nous a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Aft>
                <a:spcPts val="2835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2551"/>
              </a:spcBef>
              <a:spcAft>
                <a:spcPts val="170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Frères en Christ exultons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joie, tournons-nous vers le rédempteur.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Vivons dans la foi du sauveur, son soleil sur nous s'est levé.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Chantons Hosanna!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2026-05-05T09:54:04Z</cp:lastPrinted>
  <dcterms:modified xsi:type="dcterms:W3CDTF">2026-05-05T09:53:47Z</dcterms:modified>
  <cp:revision>143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41</vt:r8>
  </property>
</Properties>
</file>