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17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7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  <p:sldMasterId id="2147483968" r:id="rId162"/>
    <p:sldMasterId id="2147483970" r:id="rId163"/>
    <p:sldMasterId id="2147483972" r:id="rId164"/>
    <p:sldMasterId id="2147483974" r:id="rId165"/>
    <p:sldMasterId id="2147483976" r:id="rId166"/>
    <p:sldMasterId id="2147483978" r:id="rId167"/>
    <p:sldMasterId id="2147483980" r:id="rId168"/>
    <p:sldMasterId id="2147483982" r:id="rId169"/>
    <p:sldMasterId id="2147483984" r:id="rId170"/>
    <p:sldMasterId id="2147483986" r:id="rId171"/>
  </p:sldMasterIdLst>
  <p:notesMasterIdLst>
    <p:notesMasterId r:id="rId172"/>
  </p:notesMasterIdLst>
  <p:sldIdLst>
    <p:sldId id="256" r:id="rId173"/>
    <p:sldId id="257" r:id="rId174"/>
    <p:sldId id="258" r:id="rId175"/>
    <p:sldId id="259" r:id="rId176"/>
    <p:sldId id="260" r:id="rId177"/>
    <p:sldId id="261" r:id="rId178"/>
    <p:sldId id="262" r:id="rId179"/>
    <p:sldId id="263" r:id="rId180"/>
    <p:sldId id="264" r:id="rId181"/>
    <p:sldId id="265" r:id="rId182"/>
    <p:sldId id="266" r:id="rId183"/>
    <p:sldId id="267" r:id="rId184"/>
    <p:sldId id="268" r:id="rId185"/>
    <p:sldId id="269" r:id="rId186"/>
    <p:sldId id="270" r:id="rId187"/>
    <p:sldId id="271" r:id="rId188"/>
    <p:sldId id="272" r:id="rId189"/>
    <p:sldId id="273" r:id="rId190"/>
    <p:sldId id="274" r:id="rId191"/>
    <p:sldId id="275" r:id="rId192"/>
    <p:sldId id="276" r:id="rId193"/>
    <p:sldId id="277" r:id="rId194"/>
    <p:sldId id="278" r:id="rId195"/>
    <p:sldId id="279" r:id="rId196"/>
    <p:sldId id="280" r:id="rId197"/>
    <p:sldId id="281" r:id="rId198"/>
    <p:sldId id="282" r:id="rId199"/>
    <p:sldId id="283" r:id="rId200"/>
    <p:sldId id="284" r:id="rId201"/>
    <p:sldId id="285" r:id="rId202"/>
    <p:sldId id="286" r:id="rId203"/>
    <p:sldId id="287" r:id="rId204"/>
    <p:sldId id="288" r:id="rId205"/>
    <p:sldId id="289" r:id="rId206"/>
    <p:sldId id="290" r:id="rId207"/>
    <p:sldId id="291" r:id="rId208"/>
    <p:sldId id="292" r:id="rId209"/>
    <p:sldId id="293" r:id="rId210"/>
    <p:sldId id="294" r:id="rId211"/>
    <p:sldId id="295" r:id="rId212"/>
    <p:sldId id="296" r:id="rId213"/>
    <p:sldId id="297" r:id="rId214"/>
    <p:sldId id="298" r:id="rId215"/>
    <p:sldId id="299" r:id="rId216"/>
    <p:sldId id="300" r:id="rId217"/>
    <p:sldId id="301" r:id="rId218"/>
    <p:sldId id="302" r:id="rId219"/>
    <p:sldId id="303" r:id="rId220"/>
    <p:sldId id="304" r:id="rId221"/>
    <p:sldId id="305" r:id="rId222"/>
    <p:sldId id="306" r:id="rId223"/>
    <p:sldId id="307" r:id="rId224"/>
    <p:sldId id="308" r:id="rId225"/>
    <p:sldId id="309" r:id="rId226"/>
    <p:sldId id="310" r:id="rId227"/>
    <p:sldId id="311" r:id="rId228"/>
    <p:sldId id="312" r:id="rId229"/>
    <p:sldId id="313" r:id="rId230"/>
    <p:sldId id="314" r:id="rId231"/>
    <p:sldId id="315" r:id="rId232"/>
    <p:sldId id="316" r:id="rId233"/>
    <p:sldId id="317" r:id="rId234"/>
    <p:sldId id="318" r:id="rId235"/>
    <p:sldId id="319" r:id="rId236"/>
    <p:sldId id="320" r:id="rId237"/>
    <p:sldId id="321" r:id="rId238"/>
    <p:sldId id="322" r:id="rId239"/>
    <p:sldId id="323" r:id="rId240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notesMaster" Target="notesMasters/notesMaster1.xml"/><Relationship Id="rId173" Type="http://schemas.openxmlformats.org/officeDocument/2006/relationships/slide" Target="slides/slide1.xml"/><Relationship Id="rId174" Type="http://schemas.openxmlformats.org/officeDocument/2006/relationships/slide" Target="slides/slide2.xml"/><Relationship Id="rId175" Type="http://schemas.openxmlformats.org/officeDocument/2006/relationships/slide" Target="slides/slide3.xml"/><Relationship Id="rId176" Type="http://schemas.openxmlformats.org/officeDocument/2006/relationships/slide" Target="slides/slide4.xml"/><Relationship Id="rId177" Type="http://schemas.openxmlformats.org/officeDocument/2006/relationships/slide" Target="slides/slide5.xml"/><Relationship Id="rId178" Type="http://schemas.openxmlformats.org/officeDocument/2006/relationships/slide" Target="slides/slide6.xml"/><Relationship Id="rId179" Type="http://schemas.openxmlformats.org/officeDocument/2006/relationships/slide" Target="slides/slide7.xml"/><Relationship Id="rId180" Type="http://schemas.openxmlformats.org/officeDocument/2006/relationships/slide" Target="slides/slide8.xml"/><Relationship Id="rId181" Type="http://schemas.openxmlformats.org/officeDocument/2006/relationships/slide" Target="slides/slide9.xml"/><Relationship Id="rId182" Type="http://schemas.openxmlformats.org/officeDocument/2006/relationships/slide" Target="slides/slide10.xml"/><Relationship Id="rId183" Type="http://schemas.openxmlformats.org/officeDocument/2006/relationships/slide" Target="slides/slide11.xml"/><Relationship Id="rId184" Type="http://schemas.openxmlformats.org/officeDocument/2006/relationships/slide" Target="slides/slide12.xml"/><Relationship Id="rId185" Type="http://schemas.openxmlformats.org/officeDocument/2006/relationships/slide" Target="slides/slide13.xml"/><Relationship Id="rId186" Type="http://schemas.openxmlformats.org/officeDocument/2006/relationships/slide" Target="slides/slide14.xml"/><Relationship Id="rId187" Type="http://schemas.openxmlformats.org/officeDocument/2006/relationships/slide" Target="slides/slide15.xml"/><Relationship Id="rId188" Type="http://schemas.openxmlformats.org/officeDocument/2006/relationships/slide" Target="slides/slide16.xml"/><Relationship Id="rId189" Type="http://schemas.openxmlformats.org/officeDocument/2006/relationships/slide" Target="slides/slide17.xml"/><Relationship Id="rId190" Type="http://schemas.openxmlformats.org/officeDocument/2006/relationships/slide" Target="slides/slide18.xml"/><Relationship Id="rId191" Type="http://schemas.openxmlformats.org/officeDocument/2006/relationships/slide" Target="slides/slide19.xml"/><Relationship Id="rId192" Type="http://schemas.openxmlformats.org/officeDocument/2006/relationships/slide" Target="slides/slide20.xml"/><Relationship Id="rId193" Type="http://schemas.openxmlformats.org/officeDocument/2006/relationships/slide" Target="slides/slide21.xml"/><Relationship Id="rId194" Type="http://schemas.openxmlformats.org/officeDocument/2006/relationships/slide" Target="slides/slide22.xml"/><Relationship Id="rId195" Type="http://schemas.openxmlformats.org/officeDocument/2006/relationships/slide" Target="slides/slide23.xml"/><Relationship Id="rId196" Type="http://schemas.openxmlformats.org/officeDocument/2006/relationships/slide" Target="slides/slide24.xml"/><Relationship Id="rId197" Type="http://schemas.openxmlformats.org/officeDocument/2006/relationships/slide" Target="slides/slide25.xml"/><Relationship Id="rId198" Type="http://schemas.openxmlformats.org/officeDocument/2006/relationships/slide" Target="slides/slide26.xml"/><Relationship Id="rId199" Type="http://schemas.openxmlformats.org/officeDocument/2006/relationships/slide" Target="slides/slide27.xml"/><Relationship Id="rId200" Type="http://schemas.openxmlformats.org/officeDocument/2006/relationships/slide" Target="slides/slide28.xml"/><Relationship Id="rId201" Type="http://schemas.openxmlformats.org/officeDocument/2006/relationships/slide" Target="slides/slide29.xml"/><Relationship Id="rId202" Type="http://schemas.openxmlformats.org/officeDocument/2006/relationships/slide" Target="slides/slide30.xml"/><Relationship Id="rId203" Type="http://schemas.openxmlformats.org/officeDocument/2006/relationships/slide" Target="slides/slide31.xml"/><Relationship Id="rId204" Type="http://schemas.openxmlformats.org/officeDocument/2006/relationships/slide" Target="slides/slide32.xml"/><Relationship Id="rId205" Type="http://schemas.openxmlformats.org/officeDocument/2006/relationships/slide" Target="slides/slide33.xml"/><Relationship Id="rId206" Type="http://schemas.openxmlformats.org/officeDocument/2006/relationships/slide" Target="slides/slide34.xml"/><Relationship Id="rId207" Type="http://schemas.openxmlformats.org/officeDocument/2006/relationships/slide" Target="slides/slide35.xml"/><Relationship Id="rId208" Type="http://schemas.openxmlformats.org/officeDocument/2006/relationships/slide" Target="slides/slide36.xml"/><Relationship Id="rId209" Type="http://schemas.openxmlformats.org/officeDocument/2006/relationships/slide" Target="slides/slide37.xml"/><Relationship Id="rId210" Type="http://schemas.openxmlformats.org/officeDocument/2006/relationships/slide" Target="slides/slide38.xml"/><Relationship Id="rId211" Type="http://schemas.openxmlformats.org/officeDocument/2006/relationships/slide" Target="slides/slide39.xml"/><Relationship Id="rId212" Type="http://schemas.openxmlformats.org/officeDocument/2006/relationships/slide" Target="slides/slide40.xml"/><Relationship Id="rId213" Type="http://schemas.openxmlformats.org/officeDocument/2006/relationships/slide" Target="slides/slide41.xml"/><Relationship Id="rId214" Type="http://schemas.openxmlformats.org/officeDocument/2006/relationships/slide" Target="slides/slide42.xml"/><Relationship Id="rId215" Type="http://schemas.openxmlformats.org/officeDocument/2006/relationships/slide" Target="slides/slide43.xml"/><Relationship Id="rId216" Type="http://schemas.openxmlformats.org/officeDocument/2006/relationships/slide" Target="slides/slide44.xml"/><Relationship Id="rId217" Type="http://schemas.openxmlformats.org/officeDocument/2006/relationships/slide" Target="slides/slide45.xml"/><Relationship Id="rId218" Type="http://schemas.openxmlformats.org/officeDocument/2006/relationships/slide" Target="slides/slide46.xml"/><Relationship Id="rId219" Type="http://schemas.openxmlformats.org/officeDocument/2006/relationships/slide" Target="slides/slide47.xml"/><Relationship Id="rId220" Type="http://schemas.openxmlformats.org/officeDocument/2006/relationships/slide" Target="slides/slide48.xml"/><Relationship Id="rId221" Type="http://schemas.openxmlformats.org/officeDocument/2006/relationships/slide" Target="slides/slide49.xml"/><Relationship Id="rId222" Type="http://schemas.openxmlformats.org/officeDocument/2006/relationships/slide" Target="slides/slide50.xml"/><Relationship Id="rId223" Type="http://schemas.openxmlformats.org/officeDocument/2006/relationships/slide" Target="slides/slide51.xml"/><Relationship Id="rId224" Type="http://schemas.openxmlformats.org/officeDocument/2006/relationships/slide" Target="slides/slide52.xml"/><Relationship Id="rId225" Type="http://schemas.openxmlformats.org/officeDocument/2006/relationships/slide" Target="slides/slide53.xml"/><Relationship Id="rId226" Type="http://schemas.openxmlformats.org/officeDocument/2006/relationships/slide" Target="slides/slide54.xml"/><Relationship Id="rId227" Type="http://schemas.openxmlformats.org/officeDocument/2006/relationships/slide" Target="slides/slide55.xml"/><Relationship Id="rId228" Type="http://schemas.openxmlformats.org/officeDocument/2006/relationships/slide" Target="slides/slide56.xml"/><Relationship Id="rId229" Type="http://schemas.openxmlformats.org/officeDocument/2006/relationships/slide" Target="slides/slide57.xml"/><Relationship Id="rId230" Type="http://schemas.openxmlformats.org/officeDocument/2006/relationships/slide" Target="slides/slide58.xml"/><Relationship Id="rId231" Type="http://schemas.openxmlformats.org/officeDocument/2006/relationships/slide" Target="slides/slide59.xml"/><Relationship Id="rId232" Type="http://schemas.openxmlformats.org/officeDocument/2006/relationships/slide" Target="slides/slide60.xml"/><Relationship Id="rId233" Type="http://schemas.openxmlformats.org/officeDocument/2006/relationships/slide" Target="slides/slide61.xml"/><Relationship Id="rId234" Type="http://schemas.openxmlformats.org/officeDocument/2006/relationships/slide" Target="slides/slide62.xml"/><Relationship Id="rId235" Type="http://schemas.openxmlformats.org/officeDocument/2006/relationships/slide" Target="slides/slide63.xml"/><Relationship Id="rId236" Type="http://schemas.openxmlformats.org/officeDocument/2006/relationships/slide" Target="slides/slide64.xml"/><Relationship Id="rId237" Type="http://schemas.openxmlformats.org/officeDocument/2006/relationships/slide" Target="slides/slide65.xml"/><Relationship Id="rId238" Type="http://schemas.openxmlformats.org/officeDocument/2006/relationships/slide" Target="slides/slide66.xml"/><Relationship Id="rId239" Type="http://schemas.openxmlformats.org/officeDocument/2006/relationships/slide" Target="slides/slide67.xml"/><Relationship Id="rId240" Type="http://schemas.openxmlformats.org/officeDocument/2006/relationships/slide" Target="slides/slide68.xml"/><Relationship Id="rId24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FEA89F9-FCB9-4B56-B21D-E9E7DEEAA46E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3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3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69680" cy="3426840"/>
          </a:xfrm>
          <a:prstGeom prst="rect">
            <a:avLst/>
          </a:prstGeom>
          <a:ln w="0">
            <a:noFill/>
          </a:ln>
        </p:spPr>
      </p:sp>
      <p:sp>
        <p:nvSpPr>
          <p:cNvPr id="1041" name="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69680" cy="3426840"/>
          </a:xfrm>
          <a:prstGeom prst="rect">
            <a:avLst/>
          </a:prstGeom>
          <a:ln w="0">
            <a:noFill/>
          </a:ln>
        </p:spPr>
      </p:sp>
      <p:sp>
        <p:nvSpPr>
          <p:cNvPr id="1043" name="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4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56"/>
          <p:cNvSpPr/>
          <p:nvPr/>
        </p:nvSpPr>
        <p:spPr>
          <a:xfrm>
            <a:off x="914400" y="3257640"/>
            <a:ext cx="731196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CustomShape 62"/>
          <p:cNvSpPr/>
          <p:nvPr/>
        </p:nvSpPr>
        <p:spPr>
          <a:xfrm>
            <a:off x="914400" y="3257640"/>
            <a:ext cx="731196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68"/>
          <p:cNvSpPr/>
          <p:nvPr/>
        </p:nvSpPr>
        <p:spPr>
          <a:xfrm>
            <a:off x="914400" y="3257640"/>
            <a:ext cx="731196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1054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1056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1058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6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slideLayout" Target="../slideLayouts/slideLayout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slideLayout" Target="../slideLayouts/slideLayout170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2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9" r:id="rId2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1" r:id="rId2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3" r:id="rId2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5" r:id="rId2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77" r:id="rId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9" r:id="rId2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1" r:id="rId2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3" r:id="rId2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youtu.be/XFZ3MGC7Prg?si=WJfu_bJXpcF30lSt" TargetMode="External"/><Relationship Id="rId2" Type="http://schemas.openxmlformats.org/officeDocument/2006/relationships/slideLayout" Target="../slideLayouts/slideLayout169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youtu.be/Gz6bUOHoyiw?si=6Q1xMUHVh3rlzwxC" TargetMode="External"/><Relationship Id="rId2" Type="http://schemas.openxmlformats.org/officeDocument/2006/relationships/slideLayout" Target="../slideLayouts/slideLayout16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youtu.be/JVbncEFZS_A?si=f0KdvmaemaKksBOR" TargetMode="External"/><Relationship Id="rId2" Type="http://schemas.openxmlformats.org/officeDocument/2006/relationships/slideLayout" Target="../slideLayouts/slideLayout17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hyperlink" Target="https://youtu.be/QrwuEBCjyqY?si=o-jaYbEHRf7l8FsS" TargetMode="External"/><Relationship Id="rId2" Type="http://schemas.openxmlformats.org/officeDocument/2006/relationships/slideLayout" Target="../slideLayouts/slideLayout169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739800" y="5329080"/>
            <a:ext cx="532872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17 mai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7ème dimanche de Pâques – 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CustomShape 14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3" name="CustomShape 15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4" name="CustomShape 16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5" name="CustomShape 17"/>
          <p:cNvSpPr/>
          <p:nvPr/>
        </p:nvSpPr>
        <p:spPr>
          <a:xfrm>
            <a:off x="41040" y="144000"/>
            <a:ext cx="685548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suivi d'autres dieux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 j'ai détourné les yeux 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choisi loin de toi la richesse et l'honneur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purifie mon cœur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8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7" name="CustomShape 19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8" name="CustomShape 20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9" name="CustomShape 21"/>
          <p:cNvSpPr/>
          <p:nvPr/>
        </p:nvSpPr>
        <p:spPr>
          <a:xfrm>
            <a:off x="41040" y="144000"/>
            <a:ext cx="685548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 n'ai pas su aimer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 me suis dérobé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 ne suis pas resté le gardien de mon frère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purifie mon cœur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</a:t>
            </a:r>
            <a:br>
              <a:rPr sz="4000"/>
            </a:b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"/>
          <p:cNvSpPr/>
          <p:nvPr/>
        </p:nvSpPr>
        <p:spPr>
          <a:xfrm>
            <a:off x="216000" y="304920"/>
            <a:ext cx="6642000" cy="82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Nous te louons, nous te bénissons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t’adorons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rendons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ton immense gloire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Seigneur Dieu, le Roi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Père tout puissant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Dieu, 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fils du Père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"/>
          <p:cNvSpPr/>
          <p:nvPr/>
        </p:nvSpPr>
        <p:spPr>
          <a:xfrm>
            <a:off x="216000" y="304920"/>
            <a:ext cx="6642000" cy="77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Le seul Saint, le seul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seul très haut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 Christ, avec l’Esprit,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gloire du Père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CustomShape 1"/>
          <p:cNvSpPr/>
          <p:nvPr/>
        </p:nvSpPr>
        <p:spPr>
          <a:xfrm>
            <a:off x="206280" y="160920"/>
            <a:ext cx="6165360" cy="84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  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J’EN SUIS SÛR, JE VERRAI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BONTÉS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DES VIVANTS.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Le Seigneur est ma lumière et mon salut;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de qui aurais-je crainte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est le rempart de ma vie;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devant qui tremblerais-je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J’ai demandé une chose au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 seule que je cherche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habiter la maison du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jours de ma vie,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admirer le Seigneur dans sa beauté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m’attacher à son temple.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Écoute, Seigneur, je t’appelle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Pitié! Réponds-moi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Mon cœur m’a redit ta parole: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 Cherchez ma face.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7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49" name=""/>
          <p:cNvSpPr/>
          <p:nvPr/>
        </p:nvSpPr>
        <p:spPr>
          <a:xfrm>
            <a:off x="0" y="72000"/>
            <a:ext cx="6855840" cy="78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j’élève les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toi, je frappe des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"/>
          <p:cNvSpPr/>
          <p:nvPr/>
        </p:nvSpPr>
        <p:spPr>
          <a:xfrm>
            <a:off x="130320" y="5049720"/>
            <a:ext cx="6595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51" name=""/>
          <p:cNvSpPr/>
          <p:nvPr/>
        </p:nvSpPr>
        <p:spPr>
          <a:xfrm>
            <a:off x="0" y="72000"/>
            <a:ext cx="6855840" cy="545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Picture 2" descr=""/>
          <p:cNvPicPr/>
          <p:nvPr/>
        </p:nvPicPr>
        <p:blipFill>
          <a:blip r:embed="rId1"/>
          <a:stretch/>
        </p:blipFill>
        <p:spPr>
          <a:xfrm>
            <a:off x="527760" y="611640"/>
            <a:ext cx="2180520" cy="2907720"/>
          </a:xfrm>
          <a:prstGeom prst="rect">
            <a:avLst/>
          </a:prstGeom>
          <a:ln w="0">
            <a:noFill/>
          </a:ln>
        </p:spPr>
      </p:pic>
      <p:pic>
        <p:nvPicPr>
          <p:cNvPr id="908" name="Picture 4" descr=""/>
          <p:cNvPicPr/>
          <p:nvPr/>
        </p:nvPicPr>
        <p:blipFill>
          <a:blip r:embed="rId2"/>
          <a:stretch/>
        </p:blipFill>
        <p:spPr>
          <a:xfrm>
            <a:off x="4221000" y="395640"/>
            <a:ext cx="2180520" cy="2907720"/>
          </a:xfrm>
          <a:prstGeom prst="rect">
            <a:avLst/>
          </a:prstGeom>
          <a:ln w="0">
            <a:noFill/>
          </a:ln>
        </p:spPr>
      </p:pic>
      <p:pic>
        <p:nvPicPr>
          <p:cNvPr id="909" name="Picture 6" descr=""/>
          <p:cNvPicPr/>
          <p:nvPr/>
        </p:nvPicPr>
        <p:blipFill>
          <a:blip r:embed="rId3"/>
          <a:stretch/>
        </p:blipFill>
        <p:spPr>
          <a:xfrm>
            <a:off x="2123280" y="2457360"/>
            <a:ext cx="2682360" cy="2020680"/>
          </a:xfrm>
          <a:prstGeom prst="rect">
            <a:avLst/>
          </a:prstGeom>
          <a:ln w="0">
            <a:noFill/>
          </a:ln>
        </p:spPr>
      </p:pic>
      <p:pic>
        <p:nvPicPr>
          <p:cNvPr id="910" name="Picture 8" descr=""/>
          <p:cNvPicPr/>
          <p:nvPr/>
        </p:nvPicPr>
        <p:blipFill>
          <a:blip r:embed="rId4"/>
          <a:stretch/>
        </p:blipFill>
        <p:spPr>
          <a:xfrm>
            <a:off x="552960" y="3740400"/>
            <a:ext cx="2099160" cy="2799360"/>
          </a:xfrm>
          <a:prstGeom prst="rect">
            <a:avLst/>
          </a:prstGeom>
          <a:ln w="0">
            <a:noFill/>
          </a:ln>
        </p:spPr>
      </p:pic>
      <p:pic>
        <p:nvPicPr>
          <p:cNvPr id="911" name="Image 1" descr=""/>
          <p:cNvPicPr/>
          <p:nvPr/>
        </p:nvPicPr>
        <p:blipFill>
          <a:blip r:embed="rId5"/>
          <a:stretch/>
        </p:blipFill>
        <p:spPr>
          <a:xfrm>
            <a:off x="527760" y="6696720"/>
            <a:ext cx="2752200" cy="2122920"/>
          </a:xfrm>
          <a:prstGeom prst="rect">
            <a:avLst/>
          </a:prstGeom>
          <a:ln w="0">
            <a:noFill/>
          </a:ln>
        </p:spPr>
      </p:pic>
      <p:pic>
        <p:nvPicPr>
          <p:cNvPr id="912" name="Picture 12" descr=""/>
          <p:cNvPicPr/>
          <p:nvPr/>
        </p:nvPicPr>
        <p:blipFill>
          <a:blip r:embed="rId6"/>
          <a:stretch/>
        </p:blipFill>
        <p:spPr>
          <a:xfrm>
            <a:off x="4640760" y="3754080"/>
            <a:ext cx="1927080" cy="2569680"/>
          </a:xfrm>
          <a:prstGeom prst="rect">
            <a:avLst/>
          </a:prstGeom>
          <a:ln w="0">
            <a:noFill/>
          </a:ln>
        </p:spPr>
      </p:pic>
      <p:pic>
        <p:nvPicPr>
          <p:cNvPr id="913" name="Image 2" descr=""/>
          <p:cNvPicPr/>
          <p:nvPr/>
        </p:nvPicPr>
        <p:blipFill>
          <a:blip r:embed="rId7"/>
          <a:stretch/>
        </p:blipFill>
        <p:spPr>
          <a:xfrm>
            <a:off x="3902040" y="6696720"/>
            <a:ext cx="2818440" cy="2122920"/>
          </a:xfrm>
          <a:prstGeom prst="rect">
            <a:avLst/>
          </a:prstGeom>
          <a:ln w="0">
            <a:noFill/>
          </a:ln>
        </p:spPr>
      </p:pic>
      <p:sp>
        <p:nvSpPr>
          <p:cNvPr id="914" name="CustomShape 1"/>
          <p:cNvSpPr/>
          <p:nvPr/>
        </p:nvSpPr>
        <p:spPr>
          <a:xfrm>
            <a:off x="2305080" y="4679640"/>
            <a:ext cx="26823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c000"/>
                </a:solidFill>
                <a:latin typeface="Cambria"/>
                <a:ea typeface="DejaVu Sans"/>
              </a:rPr>
              <a:t>Notre Unité Pastorale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CustomShape 1"/>
          <p:cNvSpPr/>
          <p:nvPr/>
        </p:nvSpPr>
        <p:spPr>
          <a:xfrm>
            <a:off x="504000" y="1440000"/>
            <a:ext cx="5904000" cy="39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5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UNIVERSELLE.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entends la voix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de ma prière.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CustomShape 1"/>
          <p:cNvSpPr/>
          <p:nvPr/>
        </p:nvSpPr>
        <p:spPr>
          <a:xfrm>
            <a:off x="-88920" y="853920"/>
            <a:ext cx="7016400" cy="9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noAutofit/>
          </a:bodyPr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les pas de fatigue et de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- Voici les pas de fatigue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les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mènent vers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ami des hommes.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pas 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CustomShape 1"/>
          <p:cNvSpPr/>
          <p:nvPr/>
        </p:nvSpPr>
        <p:spPr>
          <a:xfrm>
            <a:off x="0" y="503280"/>
            <a:ext cx="6857280" cy="84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moissons de l’été,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 du grain écrasé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qui pardonnes.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CustomShape 1"/>
          <p:cNvSpPr/>
          <p:nvPr/>
        </p:nvSpPr>
        <p:spPr>
          <a:xfrm>
            <a:off x="765360" y="431640"/>
            <a:ext cx="5309280" cy="77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noAutofit/>
          </a:bodyPr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sarments émondés,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grappes pressées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Dieu des pauvres.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vin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CustomShape 1"/>
          <p:cNvSpPr/>
          <p:nvPr/>
        </p:nvSpPr>
        <p:spPr>
          <a:xfrm>
            <a:off x="-35280" y="1376280"/>
            <a:ext cx="6926400" cy="619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noAutofit/>
          </a:bodyPr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- Voici le chant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nous souffle l’Esprit,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chant, promesse de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voix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qui tiens parole.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chant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chant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93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"/>
          <p:cNvSpPr/>
          <p:nvPr/>
        </p:nvSpPr>
        <p:spPr>
          <a:xfrm>
            <a:off x="0" y="360360"/>
            <a:ext cx="6858000" cy="72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SANCTUS DE LOURDES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(A 168)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Dieu saint, Dieu fort,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Dieu immortel,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béni soit ton Nom 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372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33360" indent="-33336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Ciel et terre sont remplis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34800" indent="-33336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de ta gloire 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1280" indent="-33336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33360" indent="-33336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Béni soit celui qui vient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34800" indent="-33336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Nom du Seigneur 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CustomShape 22"/>
          <p:cNvSpPr/>
          <p:nvPr/>
        </p:nvSpPr>
        <p:spPr>
          <a:xfrm>
            <a:off x="765000" y="2124000"/>
            <a:ext cx="5322240" cy="25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CustomShape 23"/>
          <p:cNvSpPr/>
          <p:nvPr/>
        </p:nvSpPr>
        <p:spPr>
          <a:xfrm>
            <a:off x="525600" y="2124000"/>
            <a:ext cx="5799960" cy="30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CustomShape 24"/>
          <p:cNvSpPr/>
          <p:nvPr/>
        </p:nvSpPr>
        <p:spPr>
          <a:xfrm rot="36000">
            <a:off x="118080" y="1963800"/>
            <a:ext cx="6548400" cy="467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grand le my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stère de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Picture 4" descr=""/>
          <p:cNvPicPr/>
          <p:nvPr/>
        </p:nvPicPr>
        <p:blipFill>
          <a:blip r:embed="rId1"/>
          <a:stretch/>
        </p:blipFill>
        <p:spPr>
          <a:xfrm>
            <a:off x="-216000" y="2026440"/>
            <a:ext cx="7173360" cy="2869560"/>
          </a:xfrm>
          <a:prstGeom prst="rect">
            <a:avLst/>
          </a:prstGeom>
          <a:ln w="0">
            <a:noFill/>
          </a:ln>
        </p:spPr>
      </p:pic>
      <p:sp>
        <p:nvSpPr>
          <p:cNvPr id="977" name=""/>
          <p:cNvSpPr txBox="1"/>
          <p:nvPr/>
        </p:nvSpPr>
        <p:spPr>
          <a:xfrm>
            <a:off x="864000" y="5589360"/>
            <a:ext cx="5184000" cy="15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BE" sz="4000" spc="-1" strike="noStrike">
                <a:solidFill>
                  <a:srgbClr val="ffffff"/>
                </a:solidFill>
                <a:latin typeface="Arial"/>
              </a:rPr>
              <a:t>Notre Père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fr-BE" sz="4000" spc="-1" strike="noStrike">
                <a:solidFill>
                  <a:srgbClr val="ffffff"/>
                </a:solidFill>
                <a:latin typeface="Arial"/>
              </a:rPr>
              <a:t>de Grazia Previdi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Image 594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Picture 4" descr=""/>
          <p:cNvPicPr/>
          <p:nvPr/>
        </p:nvPicPr>
        <p:blipFill>
          <a:blip r:embed="rId1"/>
          <a:srcRect l="19646" t="10877" r="23632" b="13858"/>
          <a:stretch/>
        </p:blipFill>
        <p:spPr>
          <a:xfrm>
            <a:off x="0" y="958680"/>
            <a:ext cx="6857280" cy="6428520"/>
          </a:xfrm>
          <a:prstGeom prst="rect">
            <a:avLst/>
          </a:prstGeom>
          <a:ln w="0">
            <a:noFill/>
          </a:ln>
        </p:spPr>
      </p:pic>
      <p:sp>
        <p:nvSpPr>
          <p:cNvPr id="984" name="CustomShape 1"/>
          <p:cNvSpPr/>
          <p:nvPr/>
        </p:nvSpPr>
        <p:spPr>
          <a:xfrm>
            <a:off x="333360" y="7296120"/>
            <a:ext cx="61822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66"/>
                </a:solidFill>
                <a:latin typeface="Cambria"/>
                <a:ea typeface="DejaVu Sans"/>
              </a:rPr>
              <a:t>Que tous, ils soient un,</a:t>
            </a:r>
            <a:br>
              <a:rPr sz="1800"/>
            </a:br>
            <a:r>
              <a:rPr b="1" i="1" lang="fr-BE" sz="3600" spc="-1" strike="noStrike">
                <a:solidFill>
                  <a:srgbClr val="ffff66"/>
                </a:solidFill>
                <a:latin typeface="Cambria"/>
                <a:ea typeface="DejaVu Sans"/>
              </a:rPr>
              <a:t>comme toi, Père, tu es en moi,</a:t>
            </a:r>
            <a:br>
              <a:rPr sz="1800"/>
            </a:br>
            <a:r>
              <a:rPr b="1" i="1" lang="fr-BE" sz="3600" spc="-1" strike="noStrike">
                <a:solidFill>
                  <a:srgbClr val="ffff66"/>
                </a:solidFill>
                <a:latin typeface="Cambria"/>
                <a:ea typeface="DejaVu Sans"/>
              </a:rPr>
              <a:t>et moi en toi.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6"/>
          <p:cNvSpPr/>
          <p:nvPr/>
        </p:nvSpPr>
        <p:spPr>
          <a:xfrm>
            <a:off x="144000" y="239760"/>
            <a:ext cx="6622200" cy="81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N’aie donc pas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sois toi-même,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dans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Naisse un « je t’aime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libérer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joie d’aimer.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CustomShape 25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1 - 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CustomShape 26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2 - 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CustomShape 27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3 - 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CustomShape 28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4 - 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-205560"/>
            <a:ext cx="7233480" cy="6264360"/>
          </a:xfrm>
          <a:prstGeom prst="rect">
            <a:avLst/>
          </a:prstGeom>
          <a:ln w="0">
            <a:noFill/>
          </a:ln>
        </p:spPr>
      </p:pic>
      <p:sp>
        <p:nvSpPr>
          <p:cNvPr id="990" name="CustomShape 1"/>
          <p:cNvSpPr/>
          <p:nvPr/>
        </p:nvSpPr>
        <p:spPr>
          <a:xfrm>
            <a:off x="0" y="6075360"/>
            <a:ext cx="6857280" cy="422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latin typeface="Calibri"/>
                <a:ea typeface="Calibri"/>
              </a:rPr>
              <a:t> 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latin typeface="Verdana"/>
                <a:ea typeface="Calibri"/>
              </a:rPr>
              <a:t>Nous supplions l’Esprit Saint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latin typeface="Verdana"/>
                <a:ea typeface="Calibri"/>
              </a:rPr>
              <a:t>pour que nous vivions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latin typeface="Verdana"/>
                <a:ea typeface="Calibri"/>
              </a:rPr>
              <a:t>dans l’unité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latin typeface="Verdana"/>
                <a:ea typeface="Calibri"/>
              </a:rPr>
              <a:t>de l’Amour infini de Dieu.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29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92" name="CustomShape 30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Allez à Jésus-Eucharistie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Les pet</a:t>
            </a: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ites sœurs de Van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Contemplez-le avec Marie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soyez transformés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CustomShape 31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94" name="CustomShape 32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13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son visage, soyez réjouis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13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son regard, soyez éblouis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13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sa voix, soyez conduits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13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son cœur, venez puiser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CustomShape 33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96" name="CustomShape 34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Contemplez-le avec Marie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soyez transformés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35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98" name="CustomShape 36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sa tendresse,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consolés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sa douceur,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transformés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sa joie, soyez comblés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son 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vous reposer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CustomShape 7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Fais-donc confiance,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Laisse-toi guider.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sa présence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seras porté.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contempler,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t’émerveiller.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CustomShape 37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0" name="CustomShape 38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Contemplez-le avec Marie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soyez transformés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CustomShape 39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2" name="CustomShape 40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701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sa parole, soyez pétris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701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son pain, soyez nourris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701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ses mains, soyez bénis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701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son cœur,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701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puiser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CustomShape 41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4" name="CustomShape 42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Contemplez-le avec Marie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soyez transformés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CustomShape 43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6" name="CustomShape 44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sa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éclairés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son sang,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purifiés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son amour, soyez livrés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son 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984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puiser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CustomShape 45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8" name="CustomShape 46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Contemplez-le avec Marie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soyez transformés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47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10" name="CustomShape 48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son souffle,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raffermis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ses blessures,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guéris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sa croix, soyez unis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son 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41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puiser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CustomShape 49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12" name="CustomShape 50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Contemplez-le avec Marie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à Jésus-Eucharistie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Allez au Dieu vivant caché dans cette hostie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amoureux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soyez transformés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51"/>
          <p:cNvSpPr/>
          <p:nvPr/>
        </p:nvSpPr>
        <p:spPr>
          <a:xfrm>
            <a:off x="368280" y="2124000"/>
            <a:ext cx="61182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14" name="CustomShape 52"/>
          <p:cNvSpPr/>
          <p:nvPr/>
        </p:nvSpPr>
        <p:spPr>
          <a:xfrm>
            <a:off x="404640" y="2268360"/>
            <a:ext cx="604548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5" name="CustomShape 53"/>
          <p:cNvSpPr/>
          <p:nvPr/>
        </p:nvSpPr>
        <p:spPr>
          <a:xfrm>
            <a:off x="765000" y="2124000"/>
            <a:ext cx="532476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6" name="CustomShape 54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17" name="CustomShape 55"/>
          <p:cNvSpPr/>
          <p:nvPr/>
        </p:nvSpPr>
        <p:spPr>
          <a:xfrm>
            <a:off x="288000" y="657360"/>
            <a:ext cx="6566760" cy="75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Bénissez le Seigneur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JEM0558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Psaume 134 – Iosef hadar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Bénissez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tous serviteurs du Seigneur qui vous tenez dans la maison de Dieu durant les heures de la nuit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Bénissez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tous serviteurs du Seigneur qui vous tenez dans la maison de Dieu durant les heures de la nuit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CustomShape 57"/>
          <p:cNvSpPr/>
          <p:nvPr/>
        </p:nvSpPr>
        <p:spPr>
          <a:xfrm>
            <a:off x="368280" y="2124000"/>
            <a:ext cx="61182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19" name="CustomShape 58"/>
          <p:cNvSpPr/>
          <p:nvPr/>
        </p:nvSpPr>
        <p:spPr>
          <a:xfrm>
            <a:off x="404640" y="2268360"/>
            <a:ext cx="604548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CustomShape 59"/>
          <p:cNvSpPr/>
          <p:nvPr/>
        </p:nvSpPr>
        <p:spPr>
          <a:xfrm>
            <a:off x="765000" y="2124000"/>
            <a:ext cx="532476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1" name="CustomShape 60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22" name="CustomShape 61"/>
          <p:cNvSpPr/>
          <p:nvPr/>
        </p:nvSpPr>
        <p:spPr>
          <a:xfrm>
            <a:off x="368280" y="432000"/>
            <a:ext cx="6487200" cy="82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Levez vos mains vers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bénissez votre Dieu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le Seigneur soit béni de Sion, lui qui fit les cieux et la terre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Levez vos mains vers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bénissez votre Dieu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le Seigneur soit béni de Sion, lui qui fit les cieux et la terre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CustomShape 8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Si tu es touché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t’abandonner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Contre son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il pourra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consoler.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ustomShape 63"/>
          <p:cNvSpPr/>
          <p:nvPr/>
        </p:nvSpPr>
        <p:spPr>
          <a:xfrm>
            <a:off x="368280" y="2124000"/>
            <a:ext cx="61182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24" name="CustomShape 64"/>
          <p:cNvSpPr/>
          <p:nvPr/>
        </p:nvSpPr>
        <p:spPr>
          <a:xfrm>
            <a:off x="404640" y="2268360"/>
            <a:ext cx="604548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5" name="CustomShape 65"/>
          <p:cNvSpPr/>
          <p:nvPr/>
        </p:nvSpPr>
        <p:spPr>
          <a:xfrm>
            <a:off x="765000" y="2124000"/>
            <a:ext cx="532476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6" name="CustomShape 66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27" name="CustomShape 67"/>
          <p:cNvSpPr/>
          <p:nvPr/>
        </p:nvSpPr>
        <p:spPr>
          <a:xfrm>
            <a:off x="288000" y="657360"/>
            <a:ext cx="6566760" cy="75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Bénissez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tous serviteurs du Seigneur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vous tenez dans la maison de Dieu durant les heures de la nuit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Bénissez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tous serviteurs du Seigneur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vous tenez dans la maison de Dieu durant les heures de la nuit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"/>
          <p:cNvPicPr/>
          <p:nvPr/>
        </p:nvPicPr>
        <p:blipFill>
          <a:blip r:embed="rId1"/>
          <a:stretch/>
        </p:blipFill>
        <p:spPr>
          <a:xfrm>
            <a:off x="-409680" y="1332000"/>
            <a:ext cx="7582680" cy="7811280"/>
          </a:xfrm>
          <a:prstGeom prst="rect">
            <a:avLst/>
          </a:prstGeom>
          <a:ln w="0">
            <a:noFill/>
          </a:ln>
        </p:spPr>
      </p:pic>
      <p:sp>
        <p:nvSpPr>
          <p:cNvPr id="1029" name="CustomShape 1"/>
          <p:cNvSpPr/>
          <p:nvPr/>
        </p:nvSpPr>
        <p:spPr>
          <a:xfrm>
            <a:off x="2937960" y="6470640"/>
            <a:ext cx="4013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cc3300"/>
                </a:solidFill>
                <a:latin typeface="Cambria"/>
                <a:ea typeface="DejaVu Sans"/>
              </a:rPr>
              <a:t>Que leur unité soit parfaite ;</a:t>
            </a:r>
            <a:br>
              <a:rPr sz="1800"/>
            </a:br>
            <a:r>
              <a:rPr b="1" i="1" lang="fr-BE" sz="2400" spc="-1" strike="noStrike">
                <a:solidFill>
                  <a:srgbClr val="cc3300"/>
                </a:solidFill>
                <a:latin typeface="Cambria"/>
                <a:ea typeface="DejaVu Sans"/>
              </a:rPr>
              <a:t>ainsi, le monde saura</a:t>
            </a:r>
            <a:br>
              <a:rPr sz="1800"/>
            </a:br>
            <a:r>
              <a:rPr b="1" i="1" lang="fr-BE" sz="2400" spc="-1" strike="noStrike">
                <a:solidFill>
                  <a:srgbClr val="cc3300"/>
                </a:solidFill>
                <a:latin typeface="Cambria"/>
                <a:ea typeface="DejaVu Sans"/>
              </a:rPr>
              <a:t>que tu m'as envoyé,</a:t>
            </a:r>
            <a:br>
              <a:rPr sz="1800"/>
            </a:br>
            <a:r>
              <a:rPr b="1" i="1" lang="fr-BE" sz="2400" spc="-1" strike="noStrike">
                <a:solidFill>
                  <a:srgbClr val="cc3300"/>
                </a:solidFill>
                <a:latin typeface="Cambria"/>
                <a:ea typeface="DejaVu Sans"/>
              </a:rPr>
              <a:t>et que tu les as aimés</a:t>
            </a:r>
            <a:br>
              <a:rPr sz="1800"/>
            </a:br>
            <a:r>
              <a:rPr b="1" i="1" lang="fr-BE" sz="2400" spc="-1" strike="noStrike">
                <a:solidFill>
                  <a:srgbClr val="cc3300"/>
                </a:solidFill>
                <a:latin typeface="Cambria"/>
                <a:ea typeface="DejaVu Sans"/>
              </a:rPr>
              <a:t>comme tu m'as aimé.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QUAND IL DISAIT A SES AMIS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(I 165-1)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Quand il disait à ses amis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"Si vous saviez le don de Dieu"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"Si vous saviez le don de Dieu"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asséché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sources de la vie...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ce matin, Alléluia,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naissance a jailli du tombeau !</a:t>
            </a:r>
            <a:br>
              <a:rPr sz="3200"/>
            </a:b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 Alléluia, Alléluia, Jésus est vivant !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Quand il disait à ses amis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"Venez à moi, je suis le jour"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"Venez à moi, je suis le jour"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sacrifié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forces de la nuit...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ce matin, Alléluia,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lumière a jailli du tombeau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 Jésus est vivant ! (Bis)</a:t>
            </a:r>
            <a:br>
              <a:rPr sz="24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br>
              <a:rPr sz="2400"/>
            </a:b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Quand il disait à ses amis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"Je suis vainqueur, pourquoi trembler ?"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"Je suis vainqueur, pourquoi trembler ?"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nié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face de la peur...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ce matin, Alléluia,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pardon a jailli du tombeau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 Jésus est vivant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br>
              <a:rPr sz="24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"/>
          <p:cNvSpPr/>
          <p:nvPr/>
        </p:nvSpPr>
        <p:spPr>
          <a:xfrm>
            <a:off x="0" y="1008000"/>
            <a:ext cx="6858000" cy="65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4 – Quand il disait à ses amis 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"Heureux celui qui veut la paix"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avons déserté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lieu de nos combats.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Mais ce matin, Alléluia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Notre espérance a jailli du tombeau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 Jésus est vivant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CustomShape 1"/>
          <p:cNvSpPr/>
          <p:nvPr/>
        </p:nvSpPr>
        <p:spPr>
          <a:xfrm>
            <a:off x="0" y="395280"/>
            <a:ext cx="6854760" cy="13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5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5680" cy="538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CustomShape 9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Dieu nous appelle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l’ regarder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révèle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témoigner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aimé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7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CustomShape 10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9" name="CustomShape 11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0" name="CustomShape 12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1" name="CustomShape 13"/>
          <p:cNvSpPr/>
          <p:nvPr/>
        </p:nvSpPr>
        <p:spPr>
          <a:xfrm>
            <a:off x="41040" y="144000"/>
            <a:ext cx="685548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Saint François-Xavier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Communauté du Chemin Neuf)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renié ton nom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quitté ta maison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J'ai voulu posséder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sans attendre le don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Pardonne-moi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purifie mon cœur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Eleison, Kyrie Eleison</a:t>
            </a:r>
            <a:br>
              <a:rPr sz="1800"/>
            </a:br>
            <a:br>
              <a:rPr sz="4000"/>
            </a:b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2026-05-01T19:00:30Z</cp:lastPrinted>
  <dcterms:modified xsi:type="dcterms:W3CDTF">2026-05-01T19:00:16Z</dcterms:modified>
  <cp:revision>158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12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57</vt:i4>
  </property>
</Properties>
</file>