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18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media/image1.jpeg" ContentType="image/jpeg"/>
  <Override PartName="/ppt/media/image2.jpeg" ContentType="image/jpeg"/>
  <Override PartName="/ppt/media/image7.wmf" ContentType="image/x-wmf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png" ContentType="image/png"/>
  <Override PartName="/ppt/media/image9.wmf" ContentType="image/x-wmf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</p:sldMasterIdLst>
  <p:notesMasterIdLst>
    <p:notesMasterId r:id="rId111"/>
  </p:notesMasterIdLst>
  <p:sldIdLst>
    <p:sldId id="256" r:id="rId112"/>
    <p:sldId id="257" r:id="rId113"/>
    <p:sldId id="258" r:id="rId114"/>
    <p:sldId id="259" r:id="rId115"/>
    <p:sldId id="260" r:id="rId116"/>
    <p:sldId id="261" r:id="rId117"/>
    <p:sldId id="262" r:id="rId118"/>
    <p:sldId id="263" r:id="rId119"/>
    <p:sldId id="264" r:id="rId120"/>
    <p:sldId id="265" r:id="rId121"/>
    <p:sldId id="266" r:id="rId122"/>
    <p:sldId id="267" r:id="rId123"/>
    <p:sldId id="268" r:id="rId124"/>
    <p:sldId id="269" r:id="rId125"/>
    <p:sldId id="270" r:id="rId126"/>
    <p:sldId id="271" r:id="rId127"/>
    <p:sldId id="272" r:id="rId128"/>
    <p:sldId id="273" r:id="rId129"/>
    <p:sldId id="274" r:id="rId130"/>
    <p:sldId id="275" r:id="rId131"/>
    <p:sldId id="276" r:id="rId132"/>
    <p:sldId id="277" r:id="rId133"/>
    <p:sldId id="278" r:id="rId134"/>
    <p:sldId id="279" r:id="rId135"/>
    <p:sldId id="280" r:id="rId136"/>
    <p:sldId id="281" r:id="rId137"/>
    <p:sldId id="282" r:id="rId138"/>
    <p:sldId id="283" r:id="rId139"/>
    <p:sldId id="284" r:id="rId140"/>
    <p:sldId id="285" r:id="rId141"/>
    <p:sldId id="286" r:id="rId142"/>
    <p:sldId id="287" r:id="rId143"/>
    <p:sldId id="288" r:id="rId144"/>
    <p:sldId id="289" r:id="rId145"/>
    <p:sldId id="290" r:id="rId146"/>
    <p:sldId id="291" r:id="rId147"/>
    <p:sldId id="292" r:id="rId148"/>
    <p:sldId id="293" r:id="rId149"/>
    <p:sldId id="294" r:id="rId150"/>
    <p:sldId id="295" r:id="rId151"/>
    <p:sldId id="296" r:id="rId152"/>
    <p:sldId id="297" r:id="rId153"/>
    <p:sldId id="298" r:id="rId154"/>
    <p:sldId id="299" r:id="rId155"/>
    <p:sldId id="300" r:id="rId156"/>
    <p:sldId id="301" r:id="rId157"/>
    <p:sldId id="302" r:id="rId158"/>
    <p:sldId id="303" r:id="rId159"/>
    <p:sldId id="304" r:id="rId160"/>
    <p:sldId id="305" r:id="rId161"/>
    <p:sldId id="306" r:id="rId162"/>
    <p:sldId id="307" r:id="rId163"/>
    <p:sldId id="308" r:id="rId164"/>
    <p:sldId id="309" r:id="rId165"/>
    <p:sldId id="310" r:id="rId166"/>
    <p:sldId id="311" r:id="rId167"/>
    <p:sldId id="312" r:id="rId168"/>
    <p:sldId id="313" r:id="rId169"/>
    <p:sldId id="314" r:id="rId170"/>
    <p:sldId id="315" r:id="rId171"/>
    <p:sldId id="316" r:id="rId172"/>
    <p:sldId id="317" r:id="rId17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notesMaster" Target="notesMasters/notesMaster1.xml"/><Relationship Id="rId112" Type="http://schemas.openxmlformats.org/officeDocument/2006/relationships/slide" Target="slides/slide1.xml"/><Relationship Id="rId113" Type="http://schemas.openxmlformats.org/officeDocument/2006/relationships/slide" Target="slides/slide2.xml"/><Relationship Id="rId114" Type="http://schemas.openxmlformats.org/officeDocument/2006/relationships/slide" Target="slides/slide3.xml"/><Relationship Id="rId115" Type="http://schemas.openxmlformats.org/officeDocument/2006/relationships/slide" Target="slides/slide4.xml"/><Relationship Id="rId116" Type="http://schemas.openxmlformats.org/officeDocument/2006/relationships/slide" Target="slides/slide5.xml"/><Relationship Id="rId117" Type="http://schemas.openxmlformats.org/officeDocument/2006/relationships/slide" Target="slides/slide6.xml"/><Relationship Id="rId118" Type="http://schemas.openxmlformats.org/officeDocument/2006/relationships/slide" Target="slides/slide7.xml"/><Relationship Id="rId119" Type="http://schemas.openxmlformats.org/officeDocument/2006/relationships/slide" Target="slides/slide8.xml"/><Relationship Id="rId120" Type="http://schemas.openxmlformats.org/officeDocument/2006/relationships/slide" Target="slides/slide9.xml"/><Relationship Id="rId121" Type="http://schemas.openxmlformats.org/officeDocument/2006/relationships/slide" Target="slides/slide10.xml"/><Relationship Id="rId122" Type="http://schemas.openxmlformats.org/officeDocument/2006/relationships/slide" Target="slides/slide11.xml"/><Relationship Id="rId123" Type="http://schemas.openxmlformats.org/officeDocument/2006/relationships/slide" Target="slides/slide12.xml"/><Relationship Id="rId124" Type="http://schemas.openxmlformats.org/officeDocument/2006/relationships/slide" Target="slides/slide13.xml"/><Relationship Id="rId125" Type="http://schemas.openxmlformats.org/officeDocument/2006/relationships/slide" Target="slides/slide14.xml"/><Relationship Id="rId126" Type="http://schemas.openxmlformats.org/officeDocument/2006/relationships/slide" Target="slides/slide15.xml"/><Relationship Id="rId127" Type="http://schemas.openxmlformats.org/officeDocument/2006/relationships/slide" Target="slides/slide16.xml"/><Relationship Id="rId128" Type="http://schemas.openxmlformats.org/officeDocument/2006/relationships/slide" Target="slides/slide17.xml"/><Relationship Id="rId129" Type="http://schemas.openxmlformats.org/officeDocument/2006/relationships/slide" Target="slides/slide18.xml"/><Relationship Id="rId130" Type="http://schemas.openxmlformats.org/officeDocument/2006/relationships/slide" Target="slides/slide19.xml"/><Relationship Id="rId131" Type="http://schemas.openxmlformats.org/officeDocument/2006/relationships/slide" Target="slides/slide20.xml"/><Relationship Id="rId132" Type="http://schemas.openxmlformats.org/officeDocument/2006/relationships/slide" Target="slides/slide21.xml"/><Relationship Id="rId133" Type="http://schemas.openxmlformats.org/officeDocument/2006/relationships/slide" Target="slides/slide22.xml"/><Relationship Id="rId134" Type="http://schemas.openxmlformats.org/officeDocument/2006/relationships/slide" Target="slides/slide23.xml"/><Relationship Id="rId135" Type="http://schemas.openxmlformats.org/officeDocument/2006/relationships/slide" Target="slides/slide24.xml"/><Relationship Id="rId136" Type="http://schemas.openxmlformats.org/officeDocument/2006/relationships/slide" Target="slides/slide25.xml"/><Relationship Id="rId137" Type="http://schemas.openxmlformats.org/officeDocument/2006/relationships/slide" Target="slides/slide26.xml"/><Relationship Id="rId138" Type="http://schemas.openxmlformats.org/officeDocument/2006/relationships/slide" Target="slides/slide27.xml"/><Relationship Id="rId139" Type="http://schemas.openxmlformats.org/officeDocument/2006/relationships/slide" Target="slides/slide28.xml"/><Relationship Id="rId140" Type="http://schemas.openxmlformats.org/officeDocument/2006/relationships/slide" Target="slides/slide29.xml"/><Relationship Id="rId141" Type="http://schemas.openxmlformats.org/officeDocument/2006/relationships/slide" Target="slides/slide30.xml"/><Relationship Id="rId142" Type="http://schemas.openxmlformats.org/officeDocument/2006/relationships/slide" Target="slides/slide31.xml"/><Relationship Id="rId143" Type="http://schemas.openxmlformats.org/officeDocument/2006/relationships/slide" Target="slides/slide32.xml"/><Relationship Id="rId144" Type="http://schemas.openxmlformats.org/officeDocument/2006/relationships/slide" Target="slides/slide33.xml"/><Relationship Id="rId145" Type="http://schemas.openxmlformats.org/officeDocument/2006/relationships/slide" Target="slides/slide34.xml"/><Relationship Id="rId146" Type="http://schemas.openxmlformats.org/officeDocument/2006/relationships/slide" Target="slides/slide35.xml"/><Relationship Id="rId147" Type="http://schemas.openxmlformats.org/officeDocument/2006/relationships/slide" Target="slides/slide36.xml"/><Relationship Id="rId148" Type="http://schemas.openxmlformats.org/officeDocument/2006/relationships/slide" Target="slides/slide37.xml"/><Relationship Id="rId149" Type="http://schemas.openxmlformats.org/officeDocument/2006/relationships/slide" Target="slides/slide38.xml"/><Relationship Id="rId150" Type="http://schemas.openxmlformats.org/officeDocument/2006/relationships/slide" Target="slides/slide39.xml"/><Relationship Id="rId151" Type="http://schemas.openxmlformats.org/officeDocument/2006/relationships/slide" Target="slides/slide40.xml"/><Relationship Id="rId152" Type="http://schemas.openxmlformats.org/officeDocument/2006/relationships/slide" Target="slides/slide41.xml"/><Relationship Id="rId153" Type="http://schemas.openxmlformats.org/officeDocument/2006/relationships/slide" Target="slides/slide42.xml"/><Relationship Id="rId154" Type="http://schemas.openxmlformats.org/officeDocument/2006/relationships/slide" Target="slides/slide43.xml"/><Relationship Id="rId155" Type="http://schemas.openxmlformats.org/officeDocument/2006/relationships/slide" Target="slides/slide44.xml"/><Relationship Id="rId156" Type="http://schemas.openxmlformats.org/officeDocument/2006/relationships/slide" Target="slides/slide45.xml"/><Relationship Id="rId157" Type="http://schemas.openxmlformats.org/officeDocument/2006/relationships/slide" Target="slides/slide46.xml"/><Relationship Id="rId158" Type="http://schemas.openxmlformats.org/officeDocument/2006/relationships/slide" Target="slides/slide47.xml"/><Relationship Id="rId159" Type="http://schemas.openxmlformats.org/officeDocument/2006/relationships/slide" Target="slides/slide48.xml"/><Relationship Id="rId160" Type="http://schemas.openxmlformats.org/officeDocument/2006/relationships/slide" Target="slides/slide49.xml"/><Relationship Id="rId161" Type="http://schemas.openxmlformats.org/officeDocument/2006/relationships/slide" Target="slides/slide50.xml"/><Relationship Id="rId162" Type="http://schemas.openxmlformats.org/officeDocument/2006/relationships/slide" Target="slides/slide51.xml"/><Relationship Id="rId163" Type="http://schemas.openxmlformats.org/officeDocument/2006/relationships/slide" Target="slides/slide52.xml"/><Relationship Id="rId164" Type="http://schemas.openxmlformats.org/officeDocument/2006/relationships/slide" Target="slides/slide53.xml"/><Relationship Id="rId165" Type="http://schemas.openxmlformats.org/officeDocument/2006/relationships/slide" Target="slides/slide54.xml"/><Relationship Id="rId166" Type="http://schemas.openxmlformats.org/officeDocument/2006/relationships/slide" Target="slides/slide55.xml"/><Relationship Id="rId167" Type="http://schemas.openxmlformats.org/officeDocument/2006/relationships/slide" Target="slides/slide56.xml"/><Relationship Id="rId168" Type="http://schemas.openxmlformats.org/officeDocument/2006/relationships/slide" Target="slides/slide57.xml"/><Relationship Id="rId169" Type="http://schemas.openxmlformats.org/officeDocument/2006/relationships/slide" Target="slides/slide58.xml"/><Relationship Id="rId170" Type="http://schemas.openxmlformats.org/officeDocument/2006/relationships/slide" Target="slides/slide59.xml"/><Relationship Id="rId171" Type="http://schemas.openxmlformats.org/officeDocument/2006/relationships/slide" Target="slides/slide60.xml"/><Relationship Id="rId172" Type="http://schemas.openxmlformats.org/officeDocument/2006/relationships/slide" Target="slides/slide61.xml"/><Relationship Id="rId173" Type="http://schemas.openxmlformats.org/officeDocument/2006/relationships/slide" Target="slides/slide62.xml"/><Relationship Id="rId17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04B811F-CB23-4A45-B63F-21DDA7AC9077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B16D7D27-F077-4D2F-AB52-D1D6145D4912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7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E150E4FF-6CE7-483D-A619-F676331BBBEC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7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5A8EDB2C-666A-4BB5-B00A-FC01BBC60C9C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918D5799-6440-4C93-9996-502662758E4A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8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40BE10D9-D3AE-4A8F-ABE8-9BC35C0C9837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8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0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0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CustomShape 4"/>
          <p:cNvSpPr/>
          <p:nvPr/>
        </p:nvSpPr>
        <p:spPr>
          <a:xfrm>
            <a:off x="525600" y="3564000"/>
            <a:ext cx="5804280" cy="39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31 mai 2026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Dimanche de la TRINITÉ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Année 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23"/>
          <p:cNvSpPr/>
          <p:nvPr/>
        </p:nvSpPr>
        <p:spPr>
          <a:xfrm>
            <a:off x="432000" y="2117520"/>
            <a:ext cx="6356880" cy="587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24"/>
          <p:cNvSpPr/>
          <p:nvPr/>
        </p:nvSpPr>
        <p:spPr>
          <a:xfrm>
            <a:off x="266760" y="398880"/>
            <a:ext cx="6788880" cy="78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25"/>
          <p:cNvSpPr/>
          <p:nvPr/>
        </p:nvSpPr>
        <p:spPr>
          <a:xfrm>
            <a:off x="1098720" y="5327640"/>
            <a:ext cx="465732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CustomShape 26"/>
          <p:cNvSpPr/>
          <p:nvPr/>
        </p:nvSpPr>
        <p:spPr>
          <a:xfrm>
            <a:off x="72000" y="1008000"/>
            <a:ext cx="6693480" cy="51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27"/>
          <p:cNvSpPr/>
          <p:nvPr/>
        </p:nvSpPr>
        <p:spPr>
          <a:xfrm>
            <a:off x="1098720" y="5327640"/>
            <a:ext cx="465732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CustomShape 28"/>
          <p:cNvSpPr/>
          <p:nvPr/>
        </p:nvSpPr>
        <p:spPr>
          <a:xfrm>
            <a:off x="72000" y="366120"/>
            <a:ext cx="6621480" cy="87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1824120" y="1208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-89640" y="77040"/>
            <a:ext cx="6856920" cy="345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CANTIQUE DE DANIEL 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À TOI, LOUANGE ET GLOIRE ÉTERNELLEMENT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1. Béni sois-tu, Seigneur,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Dieu de nos pères.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2. Béni soit le nom très saint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de ta gloire.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3. Béni sois-tu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dans ton saint temple de gloire.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4. Béni sois-tu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sur le trône de ton règne.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5. Béni sois-tu,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toi qui sondes les abîmes.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6. Toi qui sièges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au-dessus des Kéroubim.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7. Béni sois-tu au firmament,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dans le ciel: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130320" y="5049720"/>
            <a:ext cx="6596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144360" y="216000"/>
            <a:ext cx="6623640" cy="82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Jubilate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Paroles et musique : Communauté de l'Emmanuel (G. Creaton)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Jubilate Deo.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Jubilate,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Louez Dieu car il est bon,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est éternel,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l'Orient à l'Occident,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Bénissons Dieu pour ses merveilles, alléluia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5" descr=""/>
          <p:cNvPicPr/>
          <p:nvPr/>
        </p:nvPicPr>
        <p:blipFill>
          <a:blip r:embed="rId1"/>
          <a:stretch/>
        </p:blipFill>
        <p:spPr>
          <a:xfrm>
            <a:off x="-324000" y="3859200"/>
            <a:ext cx="7496640" cy="503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9" name="Picture 7" descr=""/>
          <p:cNvPicPr/>
          <p:nvPr/>
        </p:nvPicPr>
        <p:blipFill>
          <a:blip r:embed="rId1"/>
          <a:stretch/>
        </p:blipFill>
        <p:spPr>
          <a:xfrm>
            <a:off x="71280" y="217440"/>
            <a:ext cx="6741000" cy="867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29"/>
          <p:cNvSpPr/>
          <p:nvPr/>
        </p:nvSpPr>
        <p:spPr>
          <a:xfrm>
            <a:off x="-72000" y="276120"/>
            <a:ext cx="6954840" cy="90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br>
              <a:rPr sz="1800"/>
            </a:br>
            <a:r>
              <a:rPr b="0" i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(Missa pro Europa)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Reçois la louange de tes serviteurs,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 en ce jour,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Répands sur le monde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Ton amour.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35"/>
          <p:cNvSpPr/>
          <p:nvPr/>
        </p:nvSpPr>
        <p:spPr>
          <a:xfrm>
            <a:off x="144000" y="432000"/>
            <a:ext cx="6623640" cy="80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ESPRIT DE FEU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Esprit de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notre Seigneur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le maître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en nos cœurs,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Esprit de Dieu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Sainteté,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vérité !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charité,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nous recréer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36"/>
          <p:cNvSpPr/>
          <p:nvPr/>
        </p:nvSpPr>
        <p:spPr>
          <a:xfrm>
            <a:off x="144000" y="880920"/>
            <a:ext cx="6623640" cy="73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Esprit de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notre Seigneur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le maître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en nos cœurs,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Esprit de Dieu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consolateur,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connais nos peurs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apaise notre cœur,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Toi, le Défenseur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37"/>
          <p:cNvSpPr/>
          <p:nvPr/>
        </p:nvSpPr>
        <p:spPr>
          <a:xfrm>
            <a:off x="144000" y="792000"/>
            <a:ext cx="6623640" cy="73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Esprit de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notre Seigneur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le maître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en nos cœurs,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Esprit de Dieu !</a:t>
            </a:r>
            <a:br>
              <a:rPr sz="1800"/>
            </a:b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et brille dans la nuit,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réchauffe et purifie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feu qui nous es promis,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Transforme nos vies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"/>
          <p:cNvSpPr/>
          <p:nvPr/>
        </p:nvSpPr>
        <p:spPr>
          <a:xfrm>
            <a:off x="14400" y="322920"/>
            <a:ext cx="685800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SAINT,  LE  DIEU  DE  L’UNIVERS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(C 178)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Dieu de l’univers,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Qu’il soit béni au nom du 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celui qui est, qui était et qui vient.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260280" y="284400"/>
            <a:ext cx="6597000" cy="81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 DE  T. MERTENS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dames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5400" cy="982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"/>
          <p:cNvSpPr/>
          <p:nvPr/>
        </p:nvSpPr>
        <p:spPr>
          <a:xfrm>
            <a:off x="287280" y="902880"/>
            <a:ext cx="6397560" cy="75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AGNEAU DE DIEU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(Messe de la Saint-Jean)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Agneau de Dieu,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br>
              <a:rPr sz="3600"/>
            </a:b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 Agneau de Dieu,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"/>
          <p:cNvSpPr/>
          <p:nvPr/>
        </p:nvSpPr>
        <p:spPr>
          <a:xfrm>
            <a:off x="158760" y="2243160"/>
            <a:ext cx="639756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7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404640" y="3780000"/>
            <a:ext cx="5902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9" name="" descr=""/>
          <p:cNvPicPr/>
          <p:nvPr/>
        </p:nvPicPr>
        <p:blipFill>
          <a:blip r:embed="rId1"/>
          <a:stretch/>
        </p:blipFill>
        <p:spPr>
          <a:xfrm>
            <a:off x="360" y="3086280"/>
            <a:ext cx="6857280" cy="594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8"/>
          <p:cNvSpPr/>
          <p:nvPr/>
        </p:nvSpPr>
        <p:spPr>
          <a:xfrm>
            <a:off x="404640" y="2268360"/>
            <a:ext cx="6044400" cy="14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9"/>
          <p:cNvSpPr/>
          <p:nvPr/>
        </p:nvSpPr>
        <p:spPr>
          <a:xfrm>
            <a:off x="765000" y="2124000"/>
            <a:ext cx="532368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CustomShape 10"/>
          <p:cNvSpPr/>
          <p:nvPr/>
        </p:nvSpPr>
        <p:spPr>
          <a:xfrm>
            <a:off x="0" y="971640"/>
            <a:ext cx="68364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7" name="CustomShape 11"/>
          <p:cNvSpPr/>
          <p:nvPr/>
        </p:nvSpPr>
        <p:spPr>
          <a:xfrm>
            <a:off x="0" y="216000"/>
            <a:ext cx="6854040" cy="9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Chant d’entrée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aime comme un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fait alliance avec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appelle,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280" cy="6515280"/>
          </a:xfrm>
          <a:prstGeom prst="rect">
            <a:avLst/>
          </a:prstGeom>
          <a:ln w="0">
            <a:noFill/>
          </a:ln>
        </p:spPr>
      </p:pic>
      <p:sp>
        <p:nvSpPr>
          <p:cNvPr id="631" name="CustomShape 1"/>
          <p:cNvSpPr/>
          <p:nvPr/>
        </p:nvSpPr>
        <p:spPr>
          <a:xfrm>
            <a:off x="-99360" y="6479640"/>
            <a:ext cx="6956280" cy="26632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9211e"/>
                </a:solidFill>
                <a:latin typeface="Cambria"/>
                <a:ea typeface="DejaVu Sans"/>
              </a:rPr>
              <a:t>Mon Dieu, je reconnais que tu es Amour chaque fois que je dis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9211e"/>
                </a:solidFill>
                <a:latin typeface="Cambria"/>
                <a:ea typeface="DejaVu Sans"/>
              </a:rPr>
              <a:t>Au nom du Père, du Fils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9211e"/>
                </a:solidFill>
                <a:latin typeface="Cambria"/>
                <a:ea typeface="DejaVu Sans"/>
              </a:rPr>
              <a:t>et du Saint Esprit.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"/>
          <p:cNvSpPr/>
          <p:nvPr/>
        </p:nvSpPr>
        <p:spPr>
          <a:xfrm>
            <a:off x="144360" y="343080"/>
            <a:ext cx="6480360" cy="79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(D44-80)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"/>
          <p:cNvSpPr/>
          <p:nvPr/>
        </p:nvSpPr>
        <p:spPr>
          <a:xfrm>
            <a:off x="42840" y="36360"/>
            <a:ext cx="6815160" cy="87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Au moment de passer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vers le Père,  le Seigneur prit du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et du vin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soit accompli le mystère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apaise à jamais notre faim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pain de la vie : Dieu immortel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"/>
          <p:cNvSpPr/>
          <p:nvPr/>
        </p:nvSpPr>
        <p:spPr>
          <a:xfrm>
            <a:off x="216000" y="431640"/>
            <a:ext cx="6642000" cy="86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 Dieu se livre lui-même en partage par amour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son peuple affamé :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 algn="ctr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"/>
          <p:cNvSpPr/>
          <p:nvPr/>
        </p:nvSpPr>
        <p:spPr>
          <a:xfrm>
            <a:off x="216000" y="317520"/>
            <a:ext cx="6480000" cy="81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C'est la foi qui nous fait reconnaître dans ce pain et ce vin consacrés la présence de Dieu notre maître,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la vie étern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elle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"/>
          <p:cNvSpPr/>
          <p:nvPr/>
        </p:nvSpPr>
        <p:spPr>
          <a:xfrm>
            <a:off x="144360" y="0"/>
            <a:ext cx="6713640" cy="88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3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 Que nos langues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merveille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Dieu fait pour nous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" descr=""/>
          <p:cNvPicPr/>
          <p:nvPr/>
        </p:nvPicPr>
        <p:blipFill>
          <a:blip r:embed="rId1"/>
          <a:stretch/>
        </p:blipFill>
        <p:spPr>
          <a:xfrm>
            <a:off x="-241200" y="1397160"/>
            <a:ext cx="7288920" cy="737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6"/>
          <p:cNvSpPr/>
          <p:nvPr/>
        </p:nvSpPr>
        <p:spPr>
          <a:xfrm>
            <a:off x="404640" y="2268360"/>
            <a:ext cx="6044400" cy="14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CustomShape 7"/>
          <p:cNvSpPr/>
          <p:nvPr/>
        </p:nvSpPr>
        <p:spPr>
          <a:xfrm>
            <a:off x="765000" y="2124000"/>
            <a:ext cx="532368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CustomShape 12"/>
          <p:cNvSpPr/>
          <p:nvPr/>
        </p:nvSpPr>
        <p:spPr>
          <a:xfrm>
            <a:off x="0" y="971640"/>
            <a:ext cx="68364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1" name="CustomShape 13"/>
          <p:cNvSpPr/>
          <p:nvPr/>
        </p:nvSpPr>
        <p:spPr>
          <a:xfrm>
            <a:off x="0" y="216000"/>
            <a:ext cx="6854040" cy="9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donné son Fils.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trouverons la vraie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appelle, Il nous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38"/>
          <p:cNvSpPr/>
          <p:nvPr/>
        </p:nvSpPr>
        <p:spPr>
          <a:xfrm>
            <a:off x="-89280" y="78120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creux de nos mains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 362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creux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repose le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Pain vivant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39"/>
          <p:cNvSpPr/>
          <p:nvPr/>
        </p:nvSpPr>
        <p:spPr>
          <a:xfrm>
            <a:off x="0" y="139248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repas de l´amour tu nous as invités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présent, Dieu caché.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40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en sommes témoins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venons l´annoncer.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41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amour est brûlant,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 est présent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donnes ta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42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fond de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nous suit ton regard,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confier nos secrets.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43"/>
          <p:cNvSpPr/>
          <p:nvPr/>
        </p:nvSpPr>
        <p:spPr>
          <a:xfrm>
            <a:off x="-216000" y="172800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corps crucifié,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sang répandu,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chanter.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44"/>
          <p:cNvSpPr/>
          <p:nvPr/>
        </p:nvSpPr>
        <p:spPr>
          <a:xfrm>
            <a:off x="-288000" y="147384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un jour en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semblons t´oublier,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ton pain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age 1" descr=""/>
          <p:cNvPicPr/>
          <p:nvPr/>
        </p:nvPicPr>
        <p:blipFill>
          <a:blip r:embed="rId1"/>
          <a:srcRect l="9669" t="16485" r="33410" b="5734"/>
          <a:stretch/>
        </p:blipFill>
        <p:spPr>
          <a:xfrm>
            <a:off x="10080" y="683640"/>
            <a:ext cx="6846840" cy="5975640"/>
          </a:xfrm>
          <a:prstGeom prst="rect">
            <a:avLst/>
          </a:prstGeom>
          <a:ln w="0">
            <a:noFill/>
          </a:ln>
        </p:spPr>
      </p:pic>
      <p:pic>
        <p:nvPicPr>
          <p:cNvPr id="646" name="Image 2" descr=""/>
          <p:cNvPicPr/>
          <p:nvPr/>
        </p:nvPicPr>
        <p:blipFill>
          <a:blip r:embed="rId2"/>
          <a:srcRect l="69512" t="85027" r="2017" b="2337"/>
          <a:stretch/>
        </p:blipFill>
        <p:spPr>
          <a:xfrm>
            <a:off x="172080" y="6308640"/>
            <a:ext cx="2879280" cy="1294920"/>
          </a:xfrm>
          <a:prstGeom prst="rect">
            <a:avLst/>
          </a:prstGeom>
          <a:ln w="0">
            <a:noFill/>
          </a:ln>
        </p:spPr>
      </p:pic>
      <p:pic>
        <p:nvPicPr>
          <p:cNvPr id="647" name="Image 3" descr=""/>
          <p:cNvPicPr/>
          <p:nvPr/>
        </p:nvPicPr>
        <p:blipFill>
          <a:blip r:embed="rId3"/>
          <a:srcRect l="69512" t="27560" r="2017" b="47953"/>
          <a:stretch/>
        </p:blipFill>
        <p:spPr>
          <a:xfrm>
            <a:off x="3199320" y="6244920"/>
            <a:ext cx="3599280" cy="230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3" name="Picture 7" descr=""/>
          <p:cNvPicPr/>
          <p:nvPr/>
        </p:nvPicPr>
        <p:blipFill>
          <a:blip r:embed="rId1"/>
          <a:stretch/>
        </p:blipFill>
        <p:spPr>
          <a:xfrm>
            <a:off x="71280" y="217440"/>
            <a:ext cx="6741000" cy="867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30"/>
          <p:cNvSpPr/>
          <p:nvPr/>
        </p:nvSpPr>
        <p:spPr>
          <a:xfrm>
            <a:off x="706320" y="648000"/>
            <a:ext cx="5613840" cy="710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</a:t>
            </a:r>
            <a:br>
              <a:rPr sz="1800"/>
            </a:b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Paroles et musique : Père A. Bollevis Saniko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? Comment ? 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Quand je regarde autour de moi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vois ta gloire, Seigneur Jésus,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te bénis.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? Comment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CustomShape 31"/>
          <p:cNvSpPr/>
          <p:nvPr/>
        </p:nvSpPr>
        <p:spPr>
          <a:xfrm>
            <a:off x="5328000" y="2808000"/>
            <a:ext cx="1456200" cy="20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6"/>
          <p:cNvSpPr/>
          <p:nvPr/>
        </p:nvSpPr>
        <p:spPr>
          <a:xfrm>
            <a:off x="404640" y="2268360"/>
            <a:ext cx="6044400" cy="14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CustomShape 17"/>
          <p:cNvSpPr/>
          <p:nvPr/>
        </p:nvSpPr>
        <p:spPr>
          <a:xfrm>
            <a:off x="765000" y="2124000"/>
            <a:ext cx="532368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4" name="CustomShape 18"/>
          <p:cNvSpPr/>
          <p:nvPr/>
        </p:nvSpPr>
        <p:spPr>
          <a:xfrm>
            <a:off x="0" y="971640"/>
            <a:ext cx="68364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5" name="CustomShape 19"/>
          <p:cNvSpPr/>
          <p:nvPr/>
        </p:nvSpPr>
        <p:spPr>
          <a:xfrm>
            <a:off x="0" y="216000"/>
            <a:ext cx="6854040" cy="9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–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envoie son Esprit-Saint.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Pleins de force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prenons le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monde appelle,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monde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32"/>
          <p:cNvSpPr/>
          <p:nvPr/>
        </p:nvSpPr>
        <p:spPr>
          <a:xfrm>
            <a:off x="216000" y="648000"/>
            <a:ext cx="6550920" cy="816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? Comment ? </a:t>
            </a:r>
            <a:br>
              <a:rPr sz="1800"/>
            </a:b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Quand je regarde autour de moi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vois mes frères, Seigneur Jésus,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merci pour eux.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louer,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 !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? Comment ?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CustomShape 33"/>
          <p:cNvSpPr/>
          <p:nvPr/>
        </p:nvSpPr>
        <p:spPr>
          <a:xfrm>
            <a:off x="4968000" y="1656000"/>
            <a:ext cx="1240200" cy="20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34"/>
          <p:cNvSpPr/>
          <p:nvPr/>
        </p:nvSpPr>
        <p:spPr>
          <a:xfrm>
            <a:off x="0" y="648000"/>
            <a:ext cx="7026840" cy="816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? Comment ?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Comment ne pas te louer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0" y="395280"/>
            <a:ext cx="6854400" cy="13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5320" cy="538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4"/>
          <p:cNvSpPr/>
          <p:nvPr/>
        </p:nvSpPr>
        <p:spPr>
          <a:xfrm>
            <a:off x="404640" y="2268360"/>
            <a:ext cx="6044400" cy="14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CustomShape 15"/>
          <p:cNvSpPr/>
          <p:nvPr/>
        </p:nvSpPr>
        <p:spPr>
          <a:xfrm>
            <a:off x="765000" y="2124000"/>
            <a:ext cx="532368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CustomShape 20"/>
          <p:cNvSpPr/>
          <p:nvPr/>
        </p:nvSpPr>
        <p:spPr>
          <a:xfrm>
            <a:off x="0" y="971640"/>
            <a:ext cx="68364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9" name="CustomShape 21"/>
          <p:cNvSpPr/>
          <p:nvPr/>
        </p:nvSpPr>
        <p:spPr>
          <a:xfrm>
            <a:off x="0" y="216000"/>
            <a:ext cx="6854040" cy="9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22"/>
          <p:cNvSpPr/>
          <p:nvPr/>
        </p:nvSpPr>
        <p:spPr>
          <a:xfrm>
            <a:off x="360000" y="395280"/>
            <a:ext cx="6494040" cy="84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2026-05-17T22:45:56Z</dcterms:modified>
  <cp:revision>167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46</vt:r8>
  </property>
</Properties>
</file>