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notesMasters/notesMaster1.xml" ContentType="application/vnd.openxmlformats-officedocument.presentationml.notesMaster+xml"/>
  <Override PartName="/ppt/notesMasters/_rels/notesMaster1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notesSlides/notesSlide53.xml" ContentType="application/vnd.openxmlformats-officedocument.presentationml.notesSlide+xml"/>
  <Override PartName="/ppt/notesSlides/notesSlide1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5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56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_rels/notesSlide17.xml.rels" ContentType="application/vnd.openxmlformats-package.relationships+xml"/>
  <Override PartName="/ppt/notesSlides/_rels/notesSlide53.xml.rels" ContentType="application/vnd.openxmlformats-package.relationships+xml"/>
  <Override PartName="/ppt/notesSlides/_rels/notesSlide44.xml.rels" ContentType="application/vnd.openxmlformats-package.relationships+xml"/>
  <Override PartName="/ppt/notesSlides/_rels/notesSlide1.xml.rels" ContentType="application/vnd.openxmlformats-package.relationships+xml"/>
  <Override PartName="/ppt/notesSlides/_rels/notesSlide19.xml.rels" ContentType="application/vnd.openxmlformats-package.relationships+xml"/>
  <Override PartName="/ppt/notesSlides/_rels/notesSlide55.xml.rels" ContentType="application/vnd.openxmlformats-package.relationships+xml"/>
  <Override PartName="/ppt/notesSlides/_rels/notesSlide46.xml.rels" ContentType="application/vnd.openxmlformats-package.relationships+xml"/>
  <Override PartName="/ppt/notesSlides/_rels/notesSlide3.xml.rels" ContentType="application/vnd.openxmlformats-package.relationships+xml"/>
  <Override PartName="/ppt/notesSlides/_rels/notesSlide56.xml.rels" ContentType="application/vnd.openxmlformats-package.relationships+xml"/>
  <Override PartName="/ppt/notesSlides/_rels/notesSlide4.xml.rels" ContentType="application/vnd.openxmlformats-package.relationships+xml"/>
  <Override PartName="/ppt/notesSlides/_rels/notesSlide47.xml.rels" ContentType="application/vnd.openxmlformats-package.relationships+xml"/>
  <Override PartName="/ppt/notesSlides/_rels/notesSlide15.xml.rels" ContentType="application/vnd.openxmlformats-package.relationships+xml"/>
  <Override PartName="/ppt/notesSlides/_rels/notesSlide16.xml.rels" ContentType="application/vnd.openxmlformats-package.relationships+xml"/>
  <Override PartName="/ppt/notesSlides/_rels/notesSlide18.xml.rels" ContentType="application/vnd.openxmlformats-package.relationships+xml"/>
  <Override PartName="/ppt/notesSlides/_rels/notesSlide20.xml.rels" ContentType="application/vnd.openxmlformats-package.relationships+xml"/>
  <Override PartName="/ppt/notesSlides/_rels/notesSlide21.xml.rels" ContentType="application/vnd.openxmlformats-package.relationships+xml"/>
  <Override PartName="/ppt/notesSlides/_rels/notesSlide22.xml.rels" ContentType="application/vnd.openxmlformats-package.relationships+xml"/>
  <Override PartName="/ppt/notesSlides/_rels/notesSlide23.xml.rels" ContentType="application/vnd.openxmlformats-package.relationships+xml"/>
  <Override PartName="/ppt/notesSlides/_rels/notesSlide24.xml.rels" ContentType="application/vnd.openxmlformats-package.relationships+xml"/>
  <Override PartName="/ppt/notesSlides/_rels/notesSlide25.xml.rels" ContentType="application/vnd.openxmlformats-package.relationships+xml"/>
  <Override PartName="/ppt/notesSlides/_rels/notesSlide26.xml.rels" ContentType="application/vnd.openxmlformats-package.relationships+xml"/>
  <Override PartName="/ppt/notesSlides/_rels/notesSlide27.xml.rels" ContentType="application/vnd.openxmlformats-package.relationships+xml"/>
  <Override PartName="/ppt/notesSlides/_rels/notesSlide28.xml.rels" ContentType="application/vnd.openxmlformats-package.relationships+xml"/>
  <Override PartName="/ppt/notesSlides/_rels/notesSlide29.xml.rels" ContentType="application/vnd.openxmlformats-package.relationships+xml"/>
  <Override PartName="/ppt/notesSlides/_rels/notesSlide30.xml.rels" ContentType="application/vnd.openxmlformats-package.relationships+xml"/>
  <Override PartName="/ppt/notesSlides/_rels/notesSlide31.xml.rels" ContentType="application/vnd.openxmlformats-package.relationships+xml"/>
  <Override PartName="/ppt/notesSlides/_rels/notesSlide32.xml.rels" ContentType="application/vnd.openxmlformats-package.relationships+xml"/>
  <Override PartName="/ppt/notesSlides/_rels/notesSlide33.xml.rels" ContentType="application/vnd.openxmlformats-package.relationships+xml"/>
  <Override PartName="/ppt/notesSlides/_rels/notesSlide34.xml.rels" ContentType="application/vnd.openxmlformats-package.relationships+xml"/>
  <Override PartName="/ppt/notesSlides/_rels/notesSlide35.xml.rels" ContentType="application/vnd.openxmlformats-package.relationships+xml"/>
  <Override PartName="/ppt/notesSlides/_rels/notesSlide36.xml.rels" ContentType="application/vnd.openxmlformats-package.relationships+xml"/>
  <Override PartName="/ppt/notesSlides/_rels/notesSlide37.xml.rels" ContentType="application/vnd.openxmlformats-package.relationships+xml"/>
  <Override PartName="/ppt/notesSlides/_rels/notesSlide38.xml.rels" ContentType="application/vnd.openxmlformats-package.relationships+xml"/>
  <Override PartName="/ppt/notesSlides/_rels/notesSlide39.xml.rels" ContentType="application/vnd.openxmlformats-package.relationships+xml"/>
  <Override PartName="/ppt/notesSlides/_rels/notesSlide40.xml.rels" ContentType="application/vnd.openxmlformats-package.relationships+xml"/>
  <Override PartName="/ppt/notesSlides/_rels/notesSlide41.xml.rels" ContentType="application/vnd.openxmlformats-package.relationships+xml"/>
  <Override PartName="/ppt/notesSlides/_rels/notesSlide42.xml.rels" ContentType="application/vnd.openxmlformats-package.relationships+xml"/>
  <Override PartName="/ppt/notesSlides/_rels/notesSlide43.xml.rels" ContentType="application/vnd.openxmlformats-package.relationships+xml"/>
  <Override PartName="/ppt/notesSlides/_rels/notesSlide45.xml.rels" ContentType="application/vnd.openxmlformats-package.relationships+xml"/>
  <Override PartName="/ppt/notesSlides/_rels/notesSlide48.xml.rels" ContentType="application/vnd.openxmlformats-package.relationships+xml"/>
  <Override PartName="/ppt/notesSlides/_rels/notesSlide54.xml.rels" ContentType="application/vnd.openxmlformats-package.relationships+xml"/>
  <Override PartName="/ppt/notesSlides/_rels/notesSlide58.xml.rels" ContentType="application/vnd.openxmlformats-package.relationships+xml"/>
  <Override PartName="/ppt/notesSlides/_rels/notesSlide59.xml.rels" ContentType="application/vnd.openxmlformats-package.relationships+xml"/>
  <Override PartName="/ppt/notesSlides/_rels/notesSlide60.xml.rels" ContentType="application/vnd.openxmlformats-package.relationships+xml"/>
  <Override PartName="/ppt/notesSlides/_rels/notesSlide61.xml.rels" ContentType="application/vnd.openxmlformats-package.relationships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ppt/notesSlides/notesSlide54.xml" ContentType="application/vnd.openxmlformats-officedocument.presentationml.notesSlide+xml"/>
  <Override PartName="/ppt/notesSlides/notesSlide58.xml" ContentType="application/vnd.openxmlformats-officedocument.presentationml.notesSlide+xml"/>
  <Override PartName="/ppt/notesSlides/notesSlide59.xml" ContentType="application/vnd.openxmlformats-officedocument.presentationml.notesSlide+xml"/>
  <Override PartName="/ppt/notesSlides/notesSlide60.xml" ContentType="application/vnd.openxmlformats-officedocument.presentationml.notesSlide+xml"/>
  <Override PartName="/ppt/notesSlides/notesSlide61.xml" ContentType="application/vnd.openxmlformats-officedocument.presentationml.notes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3.xml" ContentType="application/vnd.openxmlformats-officedocument.presentationml.slide+xml"/>
  <Override PartName="/ppt/slides/slide21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23.xml" ContentType="application/vnd.openxmlformats-officedocument.presentationml.slide+xml"/>
  <Override PartName="/ppt/slides/slide7.xml" ContentType="application/vnd.openxmlformats-officedocument.presentationml.slide+xml"/>
  <Override PartName="/ppt/slides/slide24.xml" ContentType="application/vnd.openxmlformats-officedocument.presentationml.slide+xml"/>
  <Override PartName="/ppt/slides/slide8.xml" ContentType="application/vnd.openxmlformats-officedocument.presentationml.slide+xml"/>
  <Override PartName="/ppt/slides/slide25.xml" ContentType="application/vnd.openxmlformats-officedocument.presentationml.slide+xml"/>
  <Override PartName="/ppt/slides/slide9.xml" ContentType="application/vnd.openxmlformats-officedocument.presentationml.slide+xml"/>
  <Override PartName="/ppt/slides/slide26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_rels/slide35.xml.rels" ContentType="application/vnd.openxmlformats-package.relationships+xml"/>
  <Override PartName="/ppt/slides/_rels/slide1.xml.rels" ContentType="application/vnd.openxmlformats-package.relationships+xml"/>
  <Override PartName="/ppt/slides/_rels/slide22.xml.rels" ContentType="application/vnd.openxmlformats-package.relationships+xml"/>
  <Override PartName="/ppt/slides/_rels/slide36.xml.rels" ContentType="application/vnd.openxmlformats-package.relationships+xml"/>
  <Override PartName="/ppt/slides/_rels/slide2.xml.rels" ContentType="application/vnd.openxmlformats-package.relationships+xml"/>
  <Override PartName="/ppt/slides/_rels/slide20.xml.rels" ContentType="application/vnd.openxmlformats-package.relationships+xml"/>
  <Override PartName="/ppt/slides/_rels/slide37.xml.rels" ContentType="application/vnd.openxmlformats-package.relationships+xml"/>
  <Override PartName="/ppt/slides/_rels/slide3.xml.rels" ContentType="application/vnd.openxmlformats-package.relationships+xml"/>
  <Override PartName="/ppt/slides/_rels/slide21.xml.rels" ContentType="application/vnd.openxmlformats-package.relationships+xml"/>
  <Override PartName="/ppt/slides/_rels/slide4.xml.rels" ContentType="application/vnd.openxmlformats-package.relationships+xml"/>
  <Override PartName="/ppt/slides/_rels/slide38.xml.rels" ContentType="application/vnd.openxmlformats-package.relationships+xml"/>
  <Override PartName="/ppt/slides/_rels/slide5.xml.rels" ContentType="application/vnd.openxmlformats-package.relationships+xml"/>
  <Override PartName="/ppt/slides/_rels/slide39.xml.rels" ContentType="application/vnd.openxmlformats-package.relationships+xml"/>
  <Override PartName="/ppt/slides/_rels/slide23.xml.rels" ContentType="application/vnd.openxmlformats-package.relationships+xml"/>
  <Override PartName="/ppt/slides/_rels/slide6.xml.rels" ContentType="application/vnd.openxmlformats-package.relationships+xml"/>
  <Override PartName="/ppt/slides/_rels/slide50.xml.rels" ContentType="application/vnd.openxmlformats-package.relationships+xml"/>
  <Override PartName="/ppt/slides/_rels/slide24.xml.rels" ContentType="application/vnd.openxmlformats-package.relationships+xml"/>
  <Override PartName="/ppt/slides/_rels/slide7.xml.rels" ContentType="application/vnd.openxmlformats-package.relationships+xml"/>
  <Override PartName="/ppt/slides/_rels/slide51.xml.rels" ContentType="application/vnd.openxmlformats-package.relationships+xml"/>
  <Override PartName="/ppt/slides/_rels/slide25.xml.rels" ContentType="application/vnd.openxmlformats-package.relationships+xml"/>
  <Override PartName="/ppt/slides/_rels/slide8.xml.rels" ContentType="application/vnd.openxmlformats-package.relationships+xml"/>
  <Override PartName="/ppt/slides/_rels/slide52.xml.rels" ContentType="application/vnd.openxmlformats-package.relationships+xml"/>
  <Override PartName="/ppt/slides/_rels/slide26.xml.rels" ContentType="application/vnd.openxmlformats-package.relationships+xml"/>
  <Override PartName="/ppt/slides/_rels/slide9.xml.rels" ContentType="application/vnd.openxmlformats-package.relationships+xml"/>
  <Override PartName="/ppt/slides/_rels/slide53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6.xml.rels" ContentType="application/vnd.openxmlformats-package.relationships+xml"/>
  <Override PartName="/ppt/slides/_rels/slide17.xml.rels" ContentType="application/vnd.openxmlformats-package.relationships+xml"/>
  <Override PartName="/ppt/slides/_rels/slide18.xml.rels" ContentType="application/vnd.openxmlformats-package.relationships+xml"/>
  <Override PartName="/ppt/slides/_rels/slide19.xml.rels" ContentType="application/vnd.openxmlformats-package.relationships+xml"/>
  <Override PartName="/ppt/slides/_rels/slide27.xml.rels" ContentType="application/vnd.openxmlformats-package.relationships+xml"/>
  <Override PartName="/ppt/slides/_rels/slide28.xml.rels" ContentType="application/vnd.openxmlformats-package.relationships+xml"/>
  <Override PartName="/ppt/slides/_rels/slide29.xml.rels" ContentType="application/vnd.openxmlformats-package.relationships+xml"/>
  <Override PartName="/ppt/slides/_rels/slide30.xml.rels" ContentType="application/vnd.openxmlformats-package.relationships+xml"/>
  <Override PartName="/ppt/slides/_rels/slide31.xml.rels" ContentType="application/vnd.openxmlformats-package.relationships+xml"/>
  <Override PartName="/ppt/slides/_rels/slide32.xml.rels" ContentType="application/vnd.openxmlformats-package.relationships+xml"/>
  <Override PartName="/ppt/slides/_rels/slide33.xml.rels" ContentType="application/vnd.openxmlformats-package.relationships+xml"/>
  <Override PartName="/ppt/slides/_rels/slide34.xml.rels" ContentType="application/vnd.openxmlformats-package.relationships+xml"/>
  <Override PartName="/ppt/slides/_rels/slide40.xml.rels" ContentType="application/vnd.openxmlformats-package.relationships+xml"/>
  <Override PartName="/ppt/slides/_rels/slide41.xml.rels" ContentType="application/vnd.openxmlformats-package.relationships+xml"/>
  <Override PartName="/ppt/slides/_rels/slide42.xml.rels" ContentType="application/vnd.openxmlformats-package.relationships+xml"/>
  <Override PartName="/ppt/slides/_rels/slide43.xml.rels" ContentType="application/vnd.openxmlformats-package.relationships+xml"/>
  <Override PartName="/ppt/slides/_rels/slide44.xml.rels" ContentType="application/vnd.openxmlformats-package.relationships+xml"/>
  <Override PartName="/ppt/slides/_rels/slide45.xml.rels" ContentType="application/vnd.openxmlformats-package.relationships+xml"/>
  <Override PartName="/ppt/slides/_rels/slide46.xml.rels" ContentType="application/vnd.openxmlformats-package.relationships+xml"/>
  <Override PartName="/ppt/slides/_rels/slide47.xml.rels" ContentType="application/vnd.openxmlformats-package.relationships+xml"/>
  <Override PartName="/ppt/slides/_rels/slide48.xml.rels" ContentType="application/vnd.openxmlformats-package.relationships+xml"/>
  <Override PartName="/ppt/slides/_rels/slide49.xml.rels" ContentType="application/vnd.openxmlformats-package.relationships+xml"/>
  <Override PartName="/ppt/slides/_rels/slide54.xml.rels" ContentType="application/vnd.openxmlformats-package.relationships+xml"/>
  <Override PartName="/ppt/slides/_rels/slide55.xml.rels" ContentType="application/vnd.openxmlformats-package.relationships+xml"/>
  <Override PartName="/ppt/slides/_rels/slide56.xml.rels" ContentType="application/vnd.openxmlformats-package.relationships+xml"/>
  <Override PartName="/ppt/slides/_rels/slide57.xml.rels" ContentType="application/vnd.openxmlformats-package.relationships+xml"/>
  <Override PartName="/ppt/slides/_rels/slide58.xml.rels" ContentType="application/vnd.openxmlformats-package.relationships+xml"/>
  <Override PartName="/ppt/slides/_rels/slide59.xml.rels" ContentType="application/vnd.openxmlformats-package.relationships+xml"/>
  <Override PartName="/ppt/slides/_rels/slide60.xml.rels" ContentType="application/vnd.openxmlformats-package.relationships+xml"/>
  <Override PartName="/ppt/slides/_rels/slide61.xml.rels" ContentType="application/vnd.openxmlformats-package.relationships+xml"/>
  <Override PartName="/ppt/media/image1.jpeg" ContentType="image/jpeg"/>
  <Override PartName="/ppt/media/image3.png" ContentType="image/png"/>
  <Override PartName="/ppt/media/image2.png" ContentType="image/png"/>
  <Override PartName="/ppt/media/image4.jpeg" ContentType="image/jpeg"/>
  <Override PartName="/ppt/media/image5.jpeg" ContentType="image/jpeg"/>
  <Override PartName="/ppt/media/image7.png" ContentType="image/png"/>
  <Override PartName="/ppt/media/image6.png" ContentType="image/png"/>
  <Override PartName="/ppt/media/image8.png" ContentType="image/png"/>
  <Override PartName="/ppt/presProps.xml" ContentType="application/vnd.openxmlformats-officedocument.presentationml.presProps+xml"/>
  <Override PartName="/ppt/_rels/presentation.xml.rels" ContentType="application/vnd.openxmlformats-package.relationshi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2" r:id="rId4"/>
    <p:sldMasterId id="2147483654" r:id="rId5"/>
    <p:sldMasterId id="2147483656" r:id="rId6"/>
    <p:sldMasterId id="2147483658" r:id="rId7"/>
    <p:sldMasterId id="2147483660" r:id="rId8"/>
    <p:sldMasterId id="2147483662" r:id="rId9"/>
    <p:sldMasterId id="2147483664" r:id="rId10"/>
  </p:sldMasterIdLst>
  <p:notesMasterIdLst>
    <p:notesMasterId r:id="rId11"/>
  </p:notesMasterIdLst>
  <p:sldIdLst>
    <p:sldId id="256" r:id="rId12"/>
    <p:sldId id="257" r:id="rId13"/>
    <p:sldId id="258" r:id="rId14"/>
    <p:sldId id="259" r:id="rId15"/>
    <p:sldId id="260" r:id="rId16"/>
    <p:sldId id="261" r:id="rId17"/>
    <p:sldId id="262" r:id="rId18"/>
    <p:sldId id="263" r:id="rId19"/>
    <p:sldId id="264" r:id="rId20"/>
    <p:sldId id="265" r:id="rId21"/>
    <p:sldId id="266" r:id="rId22"/>
    <p:sldId id="267" r:id="rId23"/>
    <p:sldId id="268" r:id="rId24"/>
    <p:sldId id="269" r:id="rId25"/>
    <p:sldId id="270" r:id="rId26"/>
    <p:sldId id="271" r:id="rId27"/>
    <p:sldId id="272" r:id="rId28"/>
    <p:sldId id="273" r:id="rId29"/>
    <p:sldId id="274" r:id="rId30"/>
    <p:sldId id="275" r:id="rId31"/>
    <p:sldId id="276" r:id="rId32"/>
    <p:sldId id="277" r:id="rId33"/>
    <p:sldId id="278" r:id="rId34"/>
    <p:sldId id="279" r:id="rId35"/>
    <p:sldId id="280" r:id="rId36"/>
    <p:sldId id="281" r:id="rId37"/>
    <p:sldId id="282" r:id="rId38"/>
    <p:sldId id="283" r:id="rId39"/>
    <p:sldId id="284" r:id="rId40"/>
    <p:sldId id="285" r:id="rId41"/>
    <p:sldId id="286" r:id="rId42"/>
    <p:sldId id="287" r:id="rId43"/>
    <p:sldId id="288" r:id="rId44"/>
    <p:sldId id="289" r:id="rId45"/>
    <p:sldId id="290" r:id="rId46"/>
    <p:sldId id="291" r:id="rId47"/>
    <p:sldId id="292" r:id="rId48"/>
    <p:sldId id="293" r:id="rId49"/>
    <p:sldId id="294" r:id="rId50"/>
    <p:sldId id="295" r:id="rId51"/>
    <p:sldId id="296" r:id="rId52"/>
    <p:sldId id="297" r:id="rId53"/>
    <p:sldId id="298" r:id="rId54"/>
    <p:sldId id="299" r:id="rId55"/>
    <p:sldId id="300" r:id="rId56"/>
    <p:sldId id="301" r:id="rId57"/>
    <p:sldId id="302" r:id="rId58"/>
    <p:sldId id="303" r:id="rId59"/>
    <p:sldId id="304" r:id="rId60"/>
    <p:sldId id="305" r:id="rId61"/>
    <p:sldId id="306" r:id="rId62"/>
    <p:sldId id="307" r:id="rId63"/>
    <p:sldId id="308" r:id="rId64"/>
    <p:sldId id="309" r:id="rId65"/>
    <p:sldId id="310" r:id="rId66"/>
    <p:sldId id="311" r:id="rId67"/>
    <p:sldId id="312" r:id="rId68"/>
    <p:sldId id="313" r:id="rId69"/>
    <p:sldId id="314" r:id="rId70"/>
    <p:sldId id="315" r:id="rId71"/>
    <p:sldId id="316" r:id="rId72"/>
  </p:sldIdLst>
  <p:sldSz cx="6858000" cy="9144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notesMaster" Target="notesMasters/notesMaster1.xml"/><Relationship Id="rId12" Type="http://schemas.openxmlformats.org/officeDocument/2006/relationships/slide" Target="slides/slide1.xml"/><Relationship Id="rId13" Type="http://schemas.openxmlformats.org/officeDocument/2006/relationships/slide" Target="slides/slide2.xml"/><Relationship Id="rId14" Type="http://schemas.openxmlformats.org/officeDocument/2006/relationships/slide" Target="slides/slide3.xml"/><Relationship Id="rId15" Type="http://schemas.openxmlformats.org/officeDocument/2006/relationships/slide" Target="slides/slide4.xml"/><Relationship Id="rId16" Type="http://schemas.openxmlformats.org/officeDocument/2006/relationships/slide" Target="slides/slide5.xml"/><Relationship Id="rId17" Type="http://schemas.openxmlformats.org/officeDocument/2006/relationships/slide" Target="slides/slide6.xml"/><Relationship Id="rId18" Type="http://schemas.openxmlformats.org/officeDocument/2006/relationships/slide" Target="slides/slide7.xml"/><Relationship Id="rId19" Type="http://schemas.openxmlformats.org/officeDocument/2006/relationships/slide" Target="slides/slide8.xml"/><Relationship Id="rId20" Type="http://schemas.openxmlformats.org/officeDocument/2006/relationships/slide" Target="slides/slide9.xml"/><Relationship Id="rId21" Type="http://schemas.openxmlformats.org/officeDocument/2006/relationships/slide" Target="slides/slide10.xml"/><Relationship Id="rId22" Type="http://schemas.openxmlformats.org/officeDocument/2006/relationships/slide" Target="slides/slide11.xml"/><Relationship Id="rId23" Type="http://schemas.openxmlformats.org/officeDocument/2006/relationships/slide" Target="slides/slide12.xml"/><Relationship Id="rId24" Type="http://schemas.openxmlformats.org/officeDocument/2006/relationships/slide" Target="slides/slide13.xml"/><Relationship Id="rId25" Type="http://schemas.openxmlformats.org/officeDocument/2006/relationships/slide" Target="slides/slide14.xml"/><Relationship Id="rId26" Type="http://schemas.openxmlformats.org/officeDocument/2006/relationships/slide" Target="slides/slide15.xml"/><Relationship Id="rId27" Type="http://schemas.openxmlformats.org/officeDocument/2006/relationships/slide" Target="slides/slide16.xml"/><Relationship Id="rId28" Type="http://schemas.openxmlformats.org/officeDocument/2006/relationships/slide" Target="slides/slide17.xml"/><Relationship Id="rId29" Type="http://schemas.openxmlformats.org/officeDocument/2006/relationships/slide" Target="slides/slide18.xml"/><Relationship Id="rId30" Type="http://schemas.openxmlformats.org/officeDocument/2006/relationships/slide" Target="slides/slide19.xml"/><Relationship Id="rId31" Type="http://schemas.openxmlformats.org/officeDocument/2006/relationships/slide" Target="slides/slide20.xml"/><Relationship Id="rId32" Type="http://schemas.openxmlformats.org/officeDocument/2006/relationships/slide" Target="slides/slide21.xml"/><Relationship Id="rId33" Type="http://schemas.openxmlformats.org/officeDocument/2006/relationships/slide" Target="slides/slide22.xml"/><Relationship Id="rId34" Type="http://schemas.openxmlformats.org/officeDocument/2006/relationships/slide" Target="slides/slide23.xml"/><Relationship Id="rId35" Type="http://schemas.openxmlformats.org/officeDocument/2006/relationships/slide" Target="slides/slide24.xml"/><Relationship Id="rId36" Type="http://schemas.openxmlformats.org/officeDocument/2006/relationships/slide" Target="slides/slide25.xml"/><Relationship Id="rId37" Type="http://schemas.openxmlformats.org/officeDocument/2006/relationships/slide" Target="slides/slide26.xml"/><Relationship Id="rId38" Type="http://schemas.openxmlformats.org/officeDocument/2006/relationships/slide" Target="slides/slide27.xml"/><Relationship Id="rId39" Type="http://schemas.openxmlformats.org/officeDocument/2006/relationships/slide" Target="slides/slide28.xml"/><Relationship Id="rId40" Type="http://schemas.openxmlformats.org/officeDocument/2006/relationships/slide" Target="slides/slide29.xml"/><Relationship Id="rId41" Type="http://schemas.openxmlformats.org/officeDocument/2006/relationships/slide" Target="slides/slide30.xml"/><Relationship Id="rId42" Type="http://schemas.openxmlformats.org/officeDocument/2006/relationships/slide" Target="slides/slide31.xml"/><Relationship Id="rId43" Type="http://schemas.openxmlformats.org/officeDocument/2006/relationships/slide" Target="slides/slide32.xml"/><Relationship Id="rId44" Type="http://schemas.openxmlformats.org/officeDocument/2006/relationships/slide" Target="slides/slide33.xml"/><Relationship Id="rId45" Type="http://schemas.openxmlformats.org/officeDocument/2006/relationships/slide" Target="slides/slide34.xml"/><Relationship Id="rId46" Type="http://schemas.openxmlformats.org/officeDocument/2006/relationships/slide" Target="slides/slide35.xml"/><Relationship Id="rId47" Type="http://schemas.openxmlformats.org/officeDocument/2006/relationships/slide" Target="slides/slide36.xml"/><Relationship Id="rId48" Type="http://schemas.openxmlformats.org/officeDocument/2006/relationships/slide" Target="slides/slide37.xml"/><Relationship Id="rId49" Type="http://schemas.openxmlformats.org/officeDocument/2006/relationships/slide" Target="slides/slide38.xml"/><Relationship Id="rId50" Type="http://schemas.openxmlformats.org/officeDocument/2006/relationships/slide" Target="slides/slide39.xml"/><Relationship Id="rId51" Type="http://schemas.openxmlformats.org/officeDocument/2006/relationships/slide" Target="slides/slide40.xml"/><Relationship Id="rId52" Type="http://schemas.openxmlformats.org/officeDocument/2006/relationships/slide" Target="slides/slide41.xml"/><Relationship Id="rId53" Type="http://schemas.openxmlformats.org/officeDocument/2006/relationships/slide" Target="slides/slide42.xml"/><Relationship Id="rId54" Type="http://schemas.openxmlformats.org/officeDocument/2006/relationships/slide" Target="slides/slide43.xml"/><Relationship Id="rId55" Type="http://schemas.openxmlformats.org/officeDocument/2006/relationships/slide" Target="slides/slide44.xml"/><Relationship Id="rId56" Type="http://schemas.openxmlformats.org/officeDocument/2006/relationships/slide" Target="slides/slide45.xml"/><Relationship Id="rId57" Type="http://schemas.openxmlformats.org/officeDocument/2006/relationships/slide" Target="slides/slide46.xml"/><Relationship Id="rId58" Type="http://schemas.openxmlformats.org/officeDocument/2006/relationships/slide" Target="slides/slide47.xml"/><Relationship Id="rId59" Type="http://schemas.openxmlformats.org/officeDocument/2006/relationships/slide" Target="slides/slide48.xml"/><Relationship Id="rId60" Type="http://schemas.openxmlformats.org/officeDocument/2006/relationships/slide" Target="slides/slide49.xml"/><Relationship Id="rId61" Type="http://schemas.openxmlformats.org/officeDocument/2006/relationships/slide" Target="slides/slide50.xml"/><Relationship Id="rId62" Type="http://schemas.openxmlformats.org/officeDocument/2006/relationships/slide" Target="slides/slide51.xml"/><Relationship Id="rId63" Type="http://schemas.openxmlformats.org/officeDocument/2006/relationships/slide" Target="slides/slide52.xml"/><Relationship Id="rId64" Type="http://schemas.openxmlformats.org/officeDocument/2006/relationships/slide" Target="slides/slide53.xml"/><Relationship Id="rId65" Type="http://schemas.openxmlformats.org/officeDocument/2006/relationships/slide" Target="slides/slide54.xml"/><Relationship Id="rId66" Type="http://schemas.openxmlformats.org/officeDocument/2006/relationships/slide" Target="slides/slide55.xml"/><Relationship Id="rId67" Type="http://schemas.openxmlformats.org/officeDocument/2006/relationships/slide" Target="slides/slide56.xml"/><Relationship Id="rId68" Type="http://schemas.openxmlformats.org/officeDocument/2006/relationships/slide" Target="slides/slide57.xml"/><Relationship Id="rId69" Type="http://schemas.openxmlformats.org/officeDocument/2006/relationships/slide" Target="slides/slide58.xml"/><Relationship Id="rId70" Type="http://schemas.openxmlformats.org/officeDocument/2006/relationships/slide" Target="slides/slide59.xml"/><Relationship Id="rId71" Type="http://schemas.openxmlformats.org/officeDocument/2006/relationships/slide" Target="slides/slide60.xml"/><Relationship Id="rId72" Type="http://schemas.openxmlformats.org/officeDocument/2006/relationships/slide" Target="slides/slide61.xml"/><Relationship Id="rId73" Type="http://schemas.openxmlformats.org/officeDocument/2006/relationships/presProps" Target="presProps.xml"/>
</Relationships>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10.xml"/>
</Relationships>
</file>

<file path=ppt/notesMasters/notesMaster1.xml><?xml version="1.0" encoding="utf-8"?>
<p:notes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 w="0">
            <a:noFill/>
          </a:ln>
        </p:spPr>
        <p:txBody>
          <a:bodyPr lIns="90000" rIns="90000" tIns="45000" bIns="45000" anchor="ctr" anchorCtr="1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5" name="AutoShape 1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6" name="AutoShape 2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7" name="AutoShape 3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8" name="AutoShape 4"/>
          <p:cNvSpPr/>
          <p:nvPr/>
        </p:nvSpPr>
        <p:spPr>
          <a:xfrm>
            <a:off x="0" y="0"/>
            <a:ext cx="6858000" cy="9144000"/>
          </a:xfrm>
          <a:custGeom>
            <a:avLst/>
            <a:gdLst>
              <a:gd name="textAreaLeft" fmla="*/ 360 w 6858000"/>
              <a:gd name="textAreaRight" fmla="*/ 6857640 w 6858000"/>
              <a:gd name="textAreaTop" fmla="*/ 360 h 9144000"/>
              <a:gd name="textAreaBottom" fmla="*/ 9143640 h 9144000"/>
            </a:gdLst>
            <a:ahLst/>
            <a:rect l="textAreaLeft" t="textAreaTop" r="textAreaRight" b="textAreaBottom"/>
            <a:pathLst>
              <a:path w="21600" h="28800">
                <a:moveTo>
                  <a:pt x="5" y="0"/>
                </a:moveTo>
                <a:arcTo wR="5" hR="5" stAng="16200000" swAng="-5400000"/>
                <a:lnTo>
                  <a:pt x="0" y="28795"/>
                </a:lnTo>
                <a:arcTo wR="5" hR="5" stAng="10800000" swAng="-5400000"/>
                <a:lnTo>
                  <a:pt x="21595" y="28800"/>
                </a:lnTo>
                <a:arcTo wR="5" hR="5" stAng="5400000" swAng="-5400000"/>
                <a:lnTo>
                  <a:pt x="21600" y="5"/>
                </a:lnTo>
                <a:arcTo wR="5" hR="5" stAng="0" swAng="-5400000"/>
                <a:close/>
              </a:path>
            </a:pathLst>
          </a:custGeom>
          <a:solidFill>
            <a:srgbClr val="ffff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9" name="PlaceHolder 1"/>
          <p:cNvSpPr>
            <a:spLocks noGrp="1"/>
          </p:cNvSpPr>
          <p:nvPr>
            <p:ph type="sldImg"/>
          </p:nvPr>
        </p:nvSpPr>
        <p:spPr>
          <a:xfrm>
            <a:off x="-11798280" y="-11796840"/>
            <a:ext cx="11791800" cy="12485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400" spc="-1" strike="noStrike">
                <a:solidFill>
                  <a:srgbClr val="000000"/>
                </a:solidFill>
                <a:latin typeface="Arial"/>
              </a:rPr>
              <a:t>Cliquez pour déplacer la diapo</a:t>
            </a: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78480" cy="41068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>
              <a:spcBef>
                <a:spcPts val="451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1200" spc="-1" strike="noStrike">
                <a:solidFill>
                  <a:srgbClr val="000000"/>
                </a:solidFill>
                <a:latin typeface="Times New Roman"/>
              </a:rPr>
              <a:t>Cliquez pour modifier le format des notes</a:t>
            </a:r>
            <a:endParaRPr b="0" lang="fr-BE" sz="12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</p:notesMaster>
</file>

<file path=ppt/notesSlides/_rels/notesSlide1.xml.rels><?xml version="1.0" encoding="UTF-8"?>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
</Relationships>
</file>

<file path=ppt/notesSlides/_rels/notesSlide15.xml.rels><?xml version="1.0" encoding="UTF-8"?>
<Relationships xmlns="http://schemas.openxmlformats.org/package/2006/relationships"><Relationship Id="rId1" Type="http://schemas.openxmlformats.org/officeDocument/2006/relationships/slide" Target="../slides/slide15.xml"/><Relationship Id="rId2" Type="http://schemas.openxmlformats.org/officeDocument/2006/relationships/notesMaster" Target="../notesMasters/notesMaster1.xml"/>
</Relationships>
</file>

<file path=ppt/notesSlides/_rels/notesSlide16.xml.rels><?xml version="1.0" encoding="UTF-8"?>
<Relationships xmlns="http://schemas.openxmlformats.org/package/2006/relationships"><Relationship Id="rId1" Type="http://schemas.openxmlformats.org/officeDocument/2006/relationships/slide" Target="../slides/slide16.xml"/><Relationship Id="rId2" Type="http://schemas.openxmlformats.org/officeDocument/2006/relationships/notesMaster" Target="../notesMasters/notesMaster1.xml"/>
</Relationships>
</file>

<file path=ppt/notesSlides/_rels/notesSlide17.xml.rels><?xml version="1.0" encoding="UTF-8"?>
<Relationships xmlns="http://schemas.openxmlformats.org/package/2006/relationships"><Relationship Id="rId1" Type="http://schemas.openxmlformats.org/officeDocument/2006/relationships/slide" Target="../slides/slide17.xml"/><Relationship Id="rId2" Type="http://schemas.openxmlformats.org/officeDocument/2006/relationships/notesMaster" Target="../notesMasters/notesMaster1.xml"/>
</Relationships>
</file>

<file path=ppt/notesSlides/_rels/notesSlide18.xml.rels><?xml version="1.0" encoding="UTF-8"?>
<Relationships xmlns="http://schemas.openxmlformats.org/package/2006/relationships"><Relationship Id="rId1" Type="http://schemas.openxmlformats.org/officeDocument/2006/relationships/slide" Target="../slides/slide18.xml"/><Relationship Id="rId2" Type="http://schemas.openxmlformats.org/officeDocument/2006/relationships/notesMaster" Target="../notesMasters/notesMaster1.xml"/>
</Relationships>
</file>

<file path=ppt/notesSlides/_rels/notesSlide19.xml.rels><?xml version="1.0" encoding="UTF-8"?>
<Relationships xmlns="http://schemas.openxmlformats.org/package/2006/relationships"><Relationship Id="rId1" Type="http://schemas.openxmlformats.org/officeDocument/2006/relationships/slide" Target="../slides/slide19.xml"/><Relationship Id="rId2" Type="http://schemas.openxmlformats.org/officeDocument/2006/relationships/notesMaster" Target="../notesMasters/notesMaster1.xml"/>
</Relationships>
</file>

<file path=ppt/notesSlides/_rels/notesSlide20.xml.rels><?xml version="1.0" encoding="UTF-8"?>
<Relationships xmlns="http://schemas.openxmlformats.org/package/2006/relationships"><Relationship Id="rId1" Type="http://schemas.openxmlformats.org/officeDocument/2006/relationships/slide" Target="../slides/slide20.xml"/><Relationship Id="rId2" Type="http://schemas.openxmlformats.org/officeDocument/2006/relationships/notesMaster" Target="../notesMasters/notesMaster1.xml"/>
</Relationships>
</file>

<file path=ppt/notesSlides/_rels/notesSlide21.xml.rels><?xml version="1.0" encoding="UTF-8"?>
<Relationships xmlns="http://schemas.openxmlformats.org/package/2006/relationships"><Relationship Id="rId1" Type="http://schemas.openxmlformats.org/officeDocument/2006/relationships/slide" Target="../slides/slide21.xml"/><Relationship Id="rId2" Type="http://schemas.openxmlformats.org/officeDocument/2006/relationships/notesMaster" Target="../notesMasters/notesMaster1.xml"/>
</Relationships>
</file>

<file path=ppt/notesSlides/_rels/notesSlide22.xml.rels><?xml version="1.0" encoding="UTF-8"?>
<Relationships xmlns="http://schemas.openxmlformats.org/package/2006/relationships"><Relationship Id="rId1" Type="http://schemas.openxmlformats.org/officeDocument/2006/relationships/slide" Target="../slides/slide22.xml"/><Relationship Id="rId2" Type="http://schemas.openxmlformats.org/officeDocument/2006/relationships/notesMaster" Target="../notesMasters/notesMaster1.xml"/>
</Relationships>
</file>

<file path=ppt/notesSlides/_rels/notesSlide23.xml.rels><?xml version="1.0" encoding="UTF-8"?>
<Relationships xmlns="http://schemas.openxmlformats.org/package/2006/relationships"><Relationship Id="rId1" Type="http://schemas.openxmlformats.org/officeDocument/2006/relationships/slide" Target="../slides/slide23.xml"/><Relationship Id="rId2" Type="http://schemas.openxmlformats.org/officeDocument/2006/relationships/notesMaster" Target="../notesMasters/notesMaster1.xml"/>
</Relationships>
</file>

<file path=ppt/notesSlides/_rels/notesSlide24.xml.rels><?xml version="1.0" encoding="UTF-8"?>
<Relationships xmlns="http://schemas.openxmlformats.org/package/2006/relationships"><Relationship Id="rId1" Type="http://schemas.openxmlformats.org/officeDocument/2006/relationships/slide" Target="../slides/slide24.xml"/><Relationship Id="rId2" Type="http://schemas.openxmlformats.org/officeDocument/2006/relationships/notesMaster" Target="../notesMasters/notesMaster1.xml"/>
</Relationships>
</file>

<file path=ppt/notesSlides/_rels/notesSlide25.xml.rels><?xml version="1.0" encoding="UTF-8"?>
<Relationships xmlns="http://schemas.openxmlformats.org/package/2006/relationships"><Relationship Id="rId1" Type="http://schemas.openxmlformats.org/officeDocument/2006/relationships/slide" Target="../slides/slide25.xml"/><Relationship Id="rId2" Type="http://schemas.openxmlformats.org/officeDocument/2006/relationships/notesMaster" Target="../notesMasters/notesMaster1.xml"/>
</Relationships>
</file>

<file path=ppt/notesSlides/_rels/notesSlide26.xml.rels><?xml version="1.0" encoding="UTF-8"?>
<Relationships xmlns="http://schemas.openxmlformats.org/package/2006/relationships"><Relationship Id="rId1" Type="http://schemas.openxmlformats.org/officeDocument/2006/relationships/slide" Target="../slides/slide26.xml"/><Relationship Id="rId2" Type="http://schemas.openxmlformats.org/officeDocument/2006/relationships/notesMaster" Target="../notesMasters/notesMaster1.xml"/>
</Relationships>
</file>

<file path=ppt/notesSlides/_rels/notesSlide27.xml.rels><?xml version="1.0" encoding="UTF-8"?>
<Relationships xmlns="http://schemas.openxmlformats.org/package/2006/relationships"><Relationship Id="rId1" Type="http://schemas.openxmlformats.org/officeDocument/2006/relationships/slide" Target="../slides/slide27.xml"/><Relationship Id="rId2" Type="http://schemas.openxmlformats.org/officeDocument/2006/relationships/notesMaster" Target="../notesMasters/notesMaster1.xml"/>
</Relationships>
</file>

<file path=ppt/notesSlides/_rels/notesSlide28.xml.rels><?xml version="1.0" encoding="UTF-8"?>
<Relationships xmlns="http://schemas.openxmlformats.org/package/2006/relationships"><Relationship Id="rId1" Type="http://schemas.openxmlformats.org/officeDocument/2006/relationships/slide" Target="../slides/slide28.xml"/><Relationship Id="rId2" Type="http://schemas.openxmlformats.org/officeDocument/2006/relationships/notesMaster" Target="../notesMasters/notesMaster1.xml"/>
</Relationships>
</file>

<file path=ppt/notesSlides/_rels/notesSlide29.xml.rels><?xml version="1.0" encoding="UTF-8"?>
<Relationships xmlns="http://schemas.openxmlformats.org/package/2006/relationships"><Relationship Id="rId1" Type="http://schemas.openxmlformats.org/officeDocument/2006/relationships/slide" Target="../slides/slide29.xml"/><Relationship Id="rId2" Type="http://schemas.openxmlformats.org/officeDocument/2006/relationships/notesMaster" Target="../notesMasters/notesMaster1.xml"/>
</Relationships>
</file>

<file path=ppt/notesSlides/_rels/notesSlide3.xml.rels><?xml version="1.0" encoding="UTF-8"?>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
</Relationships>
</file>

<file path=ppt/notesSlides/_rels/notesSlide30.xml.rels><?xml version="1.0" encoding="UTF-8"?>
<Relationships xmlns="http://schemas.openxmlformats.org/package/2006/relationships"><Relationship Id="rId1" Type="http://schemas.openxmlformats.org/officeDocument/2006/relationships/slide" Target="../slides/slide30.xml"/><Relationship Id="rId2" Type="http://schemas.openxmlformats.org/officeDocument/2006/relationships/notesMaster" Target="../notesMasters/notesMaster1.xml"/>
</Relationships>
</file>

<file path=ppt/notesSlides/_rels/notesSlide31.xml.rels><?xml version="1.0" encoding="UTF-8"?>
<Relationships xmlns="http://schemas.openxmlformats.org/package/2006/relationships"><Relationship Id="rId1" Type="http://schemas.openxmlformats.org/officeDocument/2006/relationships/slide" Target="../slides/slide31.xml"/><Relationship Id="rId2" Type="http://schemas.openxmlformats.org/officeDocument/2006/relationships/notesMaster" Target="../notesMasters/notesMaster1.xml"/>
</Relationships>
</file>

<file path=ppt/notesSlides/_rels/notesSlide32.xml.rels><?xml version="1.0" encoding="UTF-8"?>
<Relationships xmlns="http://schemas.openxmlformats.org/package/2006/relationships"><Relationship Id="rId1" Type="http://schemas.openxmlformats.org/officeDocument/2006/relationships/slide" Target="../slides/slide32.xml"/><Relationship Id="rId2" Type="http://schemas.openxmlformats.org/officeDocument/2006/relationships/notesMaster" Target="../notesMasters/notesMaster1.xml"/>
</Relationships>
</file>

<file path=ppt/notesSlides/_rels/notesSlide33.xml.rels><?xml version="1.0" encoding="UTF-8"?>
<Relationships xmlns="http://schemas.openxmlformats.org/package/2006/relationships"><Relationship Id="rId1" Type="http://schemas.openxmlformats.org/officeDocument/2006/relationships/slide" Target="../slides/slide33.xml"/><Relationship Id="rId2" Type="http://schemas.openxmlformats.org/officeDocument/2006/relationships/notesMaster" Target="../notesMasters/notesMaster1.xml"/>
</Relationships>
</file>

<file path=ppt/notesSlides/_rels/notesSlide34.xml.rels><?xml version="1.0" encoding="UTF-8"?>
<Relationships xmlns="http://schemas.openxmlformats.org/package/2006/relationships"><Relationship Id="rId1" Type="http://schemas.openxmlformats.org/officeDocument/2006/relationships/slide" Target="../slides/slide34.xml"/><Relationship Id="rId2" Type="http://schemas.openxmlformats.org/officeDocument/2006/relationships/notesMaster" Target="../notesMasters/notesMaster1.xml"/>
</Relationships>
</file>

<file path=ppt/notesSlides/_rels/notesSlide35.xml.rels><?xml version="1.0" encoding="UTF-8"?>
<Relationships xmlns="http://schemas.openxmlformats.org/package/2006/relationships"><Relationship Id="rId1" Type="http://schemas.openxmlformats.org/officeDocument/2006/relationships/slide" Target="../slides/slide35.xml"/><Relationship Id="rId2" Type="http://schemas.openxmlformats.org/officeDocument/2006/relationships/notesMaster" Target="../notesMasters/notesMaster1.xml"/>
</Relationships>
</file>

<file path=ppt/notesSlides/_rels/notesSlide36.xml.rels><?xml version="1.0" encoding="UTF-8"?>
<Relationships xmlns="http://schemas.openxmlformats.org/package/2006/relationships"><Relationship Id="rId1" Type="http://schemas.openxmlformats.org/officeDocument/2006/relationships/slide" Target="../slides/slide36.xml"/><Relationship Id="rId2" Type="http://schemas.openxmlformats.org/officeDocument/2006/relationships/notesMaster" Target="../notesMasters/notesMaster1.xml"/>
</Relationships>
</file>

<file path=ppt/notesSlides/_rels/notesSlide37.xml.rels><?xml version="1.0" encoding="UTF-8"?>
<Relationships xmlns="http://schemas.openxmlformats.org/package/2006/relationships"><Relationship Id="rId1" Type="http://schemas.openxmlformats.org/officeDocument/2006/relationships/slide" Target="../slides/slide37.xml"/><Relationship Id="rId2" Type="http://schemas.openxmlformats.org/officeDocument/2006/relationships/notesMaster" Target="../notesMasters/notesMaster1.xml"/>
</Relationships>
</file>

<file path=ppt/notesSlides/_rels/notesSlide38.xml.rels><?xml version="1.0" encoding="UTF-8"?>
<Relationships xmlns="http://schemas.openxmlformats.org/package/2006/relationships"><Relationship Id="rId1" Type="http://schemas.openxmlformats.org/officeDocument/2006/relationships/slide" Target="../slides/slide38.xml"/><Relationship Id="rId2" Type="http://schemas.openxmlformats.org/officeDocument/2006/relationships/notesMaster" Target="../notesMasters/notesMaster1.xml"/>
</Relationships>
</file>

<file path=ppt/notesSlides/_rels/notesSlide39.xml.rels><?xml version="1.0" encoding="UTF-8"?>
<Relationships xmlns="http://schemas.openxmlformats.org/package/2006/relationships"><Relationship Id="rId1" Type="http://schemas.openxmlformats.org/officeDocument/2006/relationships/slide" Target="../slides/slide39.xml"/><Relationship Id="rId2" Type="http://schemas.openxmlformats.org/officeDocument/2006/relationships/notesMaster" Target="../notesMasters/notesMaster1.xml"/>
</Relationships>
</file>

<file path=ppt/notesSlides/_rels/notesSlide4.xml.rels><?xml version="1.0" encoding="UTF-8"?>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
</Relationships>
</file>

<file path=ppt/notesSlides/_rels/notesSlide40.xml.rels><?xml version="1.0" encoding="UTF-8"?>
<Relationships xmlns="http://schemas.openxmlformats.org/package/2006/relationships"><Relationship Id="rId1" Type="http://schemas.openxmlformats.org/officeDocument/2006/relationships/slide" Target="../slides/slide40.xml"/><Relationship Id="rId2" Type="http://schemas.openxmlformats.org/officeDocument/2006/relationships/notesMaster" Target="../notesMasters/notesMaster1.xml"/>
</Relationships>
</file>

<file path=ppt/notesSlides/_rels/notesSlide41.xml.rels><?xml version="1.0" encoding="UTF-8"?>
<Relationships xmlns="http://schemas.openxmlformats.org/package/2006/relationships"><Relationship Id="rId1" Type="http://schemas.openxmlformats.org/officeDocument/2006/relationships/slide" Target="../slides/slide41.xml"/><Relationship Id="rId2" Type="http://schemas.openxmlformats.org/officeDocument/2006/relationships/notesMaster" Target="../notesMasters/notesMaster1.xml"/>
</Relationships>
</file>

<file path=ppt/notesSlides/_rels/notesSlide42.xml.rels><?xml version="1.0" encoding="UTF-8"?>
<Relationships xmlns="http://schemas.openxmlformats.org/package/2006/relationships"><Relationship Id="rId1" Type="http://schemas.openxmlformats.org/officeDocument/2006/relationships/slide" Target="../slides/slide42.xml"/><Relationship Id="rId2" Type="http://schemas.openxmlformats.org/officeDocument/2006/relationships/notesMaster" Target="../notesMasters/notesMaster1.xml"/>
</Relationships>
</file>

<file path=ppt/notesSlides/_rels/notesSlide43.xml.rels><?xml version="1.0" encoding="UTF-8"?>
<Relationships xmlns="http://schemas.openxmlformats.org/package/2006/relationships"><Relationship Id="rId1" Type="http://schemas.openxmlformats.org/officeDocument/2006/relationships/slide" Target="../slides/slide43.xml"/><Relationship Id="rId2" Type="http://schemas.openxmlformats.org/officeDocument/2006/relationships/notesMaster" Target="../notesMasters/notesMaster1.xml"/>
</Relationships>
</file>

<file path=ppt/notesSlides/_rels/notesSlide44.xml.rels><?xml version="1.0" encoding="UTF-8"?>
<Relationships xmlns="http://schemas.openxmlformats.org/package/2006/relationships"><Relationship Id="rId1" Type="http://schemas.openxmlformats.org/officeDocument/2006/relationships/slide" Target="../slides/slide44.xml"/><Relationship Id="rId2" Type="http://schemas.openxmlformats.org/officeDocument/2006/relationships/notesMaster" Target="../notesMasters/notesMaster1.xml"/>
</Relationships>
</file>

<file path=ppt/notesSlides/_rels/notesSlide45.xml.rels><?xml version="1.0" encoding="UTF-8"?>
<Relationships xmlns="http://schemas.openxmlformats.org/package/2006/relationships"><Relationship Id="rId1" Type="http://schemas.openxmlformats.org/officeDocument/2006/relationships/slide" Target="../slides/slide45.xml"/><Relationship Id="rId2" Type="http://schemas.openxmlformats.org/officeDocument/2006/relationships/notesMaster" Target="../notesMasters/notesMaster1.xml"/>
</Relationships>
</file>

<file path=ppt/notesSlides/_rels/notesSlide46.xml.rels><?xml version="1.0" encoding="UTF-8"?>
<Relationships xmlns="http://schemas.openxmlformats.org/package/2006/relationships"><Relationship Id="rId1" Type="http://schemas.openxmlformats.org/officeDocument/2006/relationships/slide" Target="../slides/slide46.xml"/><Relationship Id="rId2" Type="http://schemas.openxmlformats.org/officeDocument/2006/relationships/notesMaster" Target="../notesMasters/notesMaster1.xml"/>
</Relationships>
</file>

<file path=ppt/notesSlides/_rels/notesSlide47.xml.rels><?xml version="1.0" encoding="UTF-8"?>
<Relationships xmlns="http://schemas.openxmlformats.org/package/2006/relationships"><Relationship Id="rId1" Type="http://schemas.openxmlformats.org/officeDocument/2006/relationships/slide" Target="../slides/slide47.xml"/><Relationship Id="rId2" Type="http://schemas.openxmlformats.org/officeDocument/2006/relationships/notesMaster" Target="../notesMasters/notesMaster1.xml"/>
</Relationships>
</file>

<file path=ppt/notesSlides/_rels/notesSlide48.xml.rels><?xml version="1.0" encoding="UTF-8"?>
<Relationships xmlns="http://schemas.openxmlformats.org/package/2006/relationships"><Relationship Id="rId1" Type="http://schemas.openxmlformats.org/officeDocument/2006/relationships/slide" Target="../slides/slide48.xml"/><Relationship Id="rId2" Type="http://schemas.openxmlformats.org/officeDocument/2006/relationships/notesMaster" Target="../notesMasters/notesMaster1.xml"/>
</Relationships>
</file>

<file path=ppt/notesSlides/_rels/notesSlide53.xml.rels><?xml version="1.0" encoding="UTF-8"?>
<Relationships xmlns="http://schemas.openxmlformats.org/package/2006/relationships"><Relationship Id="rId1" Type="http://schemas.openxmlformats.org/officeDocument/2006/relationships/slide" Target="../slides/slide53.xml"/><Relationship Id="rId2" Type="http://schemas.openxmlformats.org/officeDocument/2006/relationships/notesMaster" Target="../notesMasters/notesMaster1.xml"/>
</Relationships>
</file>

<file path=ppt/notesSlides/_rels/notesSlide54.xml.rels><?xml version="1.0" encoding="UTF-8"?>
<Relationships xmlns="http://schemas.openxmlformats.org/package/2006/relationships"><Relationship Id="rId1" Type="http://schemas.openxmlformats.org/officeDocument/2006/relationships/slide" Target="../slides/slide54.xml"/><Relationship Id="rId2" Type="http://schemas.openxmlformats.org/officeDocument/2006/relationships/notesMaster" Target="../notesMasters/notesMaster1.xml"/>
</Relationships>
</file>

<file path=ppt/notesSlides/_rels/notesSlide55.xml.rels><?xml version="1.0" encoding="UTF-8"?>
<Relationships xmlns="http://schemas.openxmlformats.org/package/2006/relationships"><Relationship Id="rId1" Type="http://schemas.openxmlformats.org/officeDocument/2006/relationships/slide" Target="../slides/slide55.xml"/><Relationship Id="rId2" Type="http://schemas.openxmlformats.org/officeDocument/2006/relationships/notesMaster" Target="../notesMasters/notesMaster1.xml"/>
</Relationships>
</file>

<file path=ppt/notesSlides/_rels/notesSlide56.xml.rels><?xml version="1.0" encoding="UTF-8"?>
<Relationships xmlns="http://schemas.openxmlformats.org/package/2006/relationships"><Relationship Id="rId1" Type="http://schemas.openxmlformats.org/officeDocument/2006/relationships/slide" Target="../slides/slide56.xml"/><Relationship Id="rId2" Type="http://schemas.openxmlformats.org/officeDocument/2006/relationships/notesMaster" Target="../notesMasters/notesMaster1.xml"/>
</Relationships>
</file>

<file path=ppt/notesSlides/_rels/notesSlide58.xml.rels><?xml version="1.0" encoding="UTF-8"?>
<Relationships xmlns="http://schemas.openxmlformats.org/package/2006/relationships"><Relationship Id="rId1" Type="http://schemas.openxmlformats.org/officeDocument/2006/relationships/slide" Target="../slides/slide58.xml"/><Relationship Id="rId2" Type="http://schemas.openxmlformats.org/officeDocument/2006/relationships/notesMaster" Target="../notesMasters/notesMaster1.xml"/>
</Relationships>
</file>

<file path=ppt/notesSlides/_rels/notesSlide59.xml.rels><?xml version="1.0" encoding="UTF-8"?>
<Relationships xmlns="http://schemas.openxmlformats.org/package/2006/relationships"><Relationship Id="rId1" Type="http://schemas.openxmlformats.org/officeDocument/2006/relationships/slide" Target="../slides/slide59.xml"/><Relationship Id="rId2" Type="http://schemas.openxmlformats.org/officeDocument/2006/relationships/notesMaster" Target="../notesMasters/notesMaster1.xml"/>
</Relationships>
</file>

<file path=ppt/notesSlides/_rels/notesSlide60.xml.rels><?xml version="1.0" encoding="UTF-8"?>
<Relationships xmlns="http://schemas.openxmlformats.org/package/2006/relationships"><Relationship Id="rId1" Type="http://schemas.openxmlformats.org/officeDocument/2006/relationships/slide" Target="../slides/slide60.xml"/><Relationship Id="rId2" Type="http://schemas.openxmlformats.org/officeDocument/2006/relationships/notesMaster" Target="../notesMasters/notesMaster1.xml"/>
</Relationships>
</file>

<file path=ppt/notesSlides/_rels/notesSlide61.xml.rels><?xml version="1.0" encoding="UTF-8"?>
<Relationships xmlns="http://schemas.openxmlformats.org/package/2006/relationships"><Relationship Id="rId1" Type="http://schemas.openxmlformats.org/officeDocument/2006/relationships/slide" Target="../slides/slide61.xml"/><Relationship Id="rId2" Type="http://schemas.openxmlformats.org/officeDocument/2006/relationships/notesMaster" Target="../notesMasters/notesMaster1.xml"/>
</Relationships>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78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3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84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AutoShape 1"/>
          <p:cNvSpPr/>
          <p:nvPr/>
        </p:nvSpPr>
        <p:spPr>
          <a:xfrm>
            <a:off x="685800" y="4343400"/>
            <a:ext cx="5486400" cy="4114800"/>
          </a:xfrm>
          <a:custGeom>
            <a:avLst/>
            <a:gdLst>
              <a:gd name="textAreaLeft" fmla="*/ 0 w 5486400"/>
              <a:gd name="textAreaRight" fmla="*/ 5486760 w 5486400"/>
              <a:gd name="textAreaTop" fmla="*/ 0 h 4114800"/>
              <a:gd name="textAreaBottom" fmla="*/ 4115160 h 4114800"/>
            </a:gdLst>
            <a:ahLst/>
            <a:rect l="textAreaLeft" t="textAreaTop" r="textAreaRight" b="textAreaBottom"/>
            <a:pathLst>
              <a:path w="5486400" h="41148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AutoShape 1"/>
          <p:cNvSpPr/>
          <p:nvPr/>
        </p:nvSpPr>
        <p:spPr>
          <a:xfrm>
            <a:off x="685800" y="4343400"/>
            <a:ext cx="5486400" cy="4114800"/>
          </a:xfrm>
          <a:custGeom>
            <a:avLst/>
            <a:gdLst>
              <a:gd name="textAreaLeft" fmla="*/ 0 w 5486400"/>
              <a:gd name="textAreaRight" fmla="*/ 5486760 w 5486400"/>
              <a:gd name="textAreaTop" fmla="*/ 0 h 4114800"/>
              <a:gd name="textAreaBottom" fmla="*/ 4115160 h 4114800"/>
            </a:gdLst>
            <a:ahLst/>
            <a:rect l="textAreaLeft" t="textAreaTop" r="textAreaRight" b="textAreaBottom"/>
            <a:pathLst>
              <a:path w="5486400" h="41148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7" name="AutoShape 1"/>
          <p:cNvSpPr/>
          <p:nvPr/>
        </p:nvSpPr>
        <p:spPr>
          <a:xfrm>
            <a:off x="685800" y="4343400"/>
            <a:ext cx="5486400" cy="4114800"/>
          </a:xfrm>
          <a:custGeom>
            <a:avLst/>
            <a:gdLst>
              <a:gd name="textAreaLeft" fmla="*/ 0 w 5486400"/>
              <a:gd name="textAreaRight" fmla="*/ 5486760 w 5486400"/>
              <a:gd name="textAreaTop" fmla="*/ 0 h 4114800"/>
              <a:gd name="textAreaBottom" fmla="*/ 4115160 h 4114800"/>
            </a:gdLst>
            <a:ahLst/>
            <a:rect l="textAreaLeft" t="textAreaTop" r="textAreaRight" b="textAreaBottom"/>
            <a:pathLst>
              <a:path w="5486400" h="41148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8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89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AutoShape 1"/>
          <p:cNvSpPr/>
          <p:nvPr/>
        </p:nvSpPr>
        <p:spPr>
          <a:xfrm>
            <a:off x="685800" y="4343400"/>
            <a:ext cx="5486400" cy="4114800"/>
          </a:xfrm>
          <a:custGeom>
            <a:avLst/>
            <a:gdLst>
              <a:gd name="textAreaLeft" fmla="*/ 0 w 5486400"/>
              <a:gd name="textAreaRight" fmla="*/ 5486760 w 5486400"/>
              <a:gd name="textAreaTop" fmla="*/ 0 h 4114800"/>
              <a:gd name="textAreaBottom" fmla="*/ 4115160 h 4114800"/>
            </a:gdLst>
            <a:ahLst/>
            <a:rect l="textAreaLeft" t="textAreaTop" r="textAreaRight" b="textAreaBottom"/>
            <a:pathLst>
              <a:path w="5486400" h="41148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AutoShape 1"/>
          <p:cNvSpPr/>
          <p:nvPr/>
        </p:nvSpPr>
        <p:spPr>
          <a:xfrm>
            <a:off x="685800" y="4343400"/>
            <a:ext cx="5486400" cy="4114800"/>
          </a:xfrm>
          <a:custGeom>
            <a:avLst/>
            <a:gdLst>
              <a:gd name="textAreaLeft" fmla="*/ 0 w 5486400"/>
              <a:gd name="textAreaRight" fmla="*/ 5486760 w 5486400"/>
              <a:gd name="textAreaTop" fmla="*/ 0 h 4114800"/>
              <a:gd name="textAreaBottom" fmla="*/ 4115160 h 4114800"/>
            </a:gdLst>
            <a:ahLst/>
            <a:rect l="textAreaLeft" t="textAreaTop" r="textAreaRight" b="textAreaBottom"/>
            <a:pathLst>
              <a:path w="5486400" h="41148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2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93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95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97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8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99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PlaceHolder 1"/>
          <p:cNvSpPr>
            <a:spLocks noGrp="1"/>
          </p:cNvSpPr>
          <p:nvPr>
            <p:ph type="sldImg"/>
          </p:nvPr>
        </p:nvSpPr>
        <p:spPr>
          <a:xfrm>
            <a:off x="1440" y="0"/>
            <a:ext cx="1800" cy="1440"/>
          </a:xfrm>
          <a:prstGeom prst="rect">
            <a:avLst/>
          </a:prstGeom>
          <a:ln w="0">
            <a:noFill/>
          </a:ln>
        </p:spPr>
      </p:sp>
      <p:sp>
        <p:nvSpPr>
          <p:cNvPr id="201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" name="PlaceHolder 1"/>
          <p:cNvSpPr>
            <a:spLocks noGrp="1"/>
          </p:cNvSpPr>
          <p:nvPr>
            <p:ph type="sldImg"/>
          </p:nvPr>
        </p:nvSpPr>
        <p:spPr>
          <a:xfrm>
            <a:off x="2276640" y="812880"/>
            <a:ext cx="3004920" cy="4008240"/>
          </a:xfrm>
          <a:prstGeom prst="rect">
            <a:avLst/>
          </a:prstGeom>
          <a:ln w="0">
            <a:noFill/>
          </a:ln>
        </p:spPr>
      </p:sp>
      <p:sp>
        <p:nvSpPr>
          <p:cNvPr id="203" name="Text Box 2"/>
          <p:cNvSpPr/>
          <p:nvPr/>
        </p:nvSpPr>
        <p:spPr>
          <a:xfrm>
            <a:off x="75564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05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07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80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09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11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PlaceHolder 1"/>
          <p:cNvSpPr>
            <a:spLocks noGrp="1"/>
          </p:cNvSpPr>
          <p:nvPr>
            <p:ph type="sldImg"/>
          </p:nvPr>
        </p:nvSpPr>
        <p:spPr>
          <a:xfrm>
            <a:off x="2276640" y="812880"/>
            <a:ext cx="3004920" cy="4008240"/>
          </a:xfrm>
          <a:prstGeom prst="rect">
            <a:avLst/>
          </a:prstGeom>
          <a:ln w="0">
            <a:noFill/>
          </a:ln>
        </p:spPr>
      </p:sp>
      <p:sp>
        <p:nvSpPr>
          <p:cNvPr id="213" name="Text Box 2"/>
          <p:cNvSpPr/>
          <p:nvPr/>
        </p:nvSpPr>
        <p:spPr>
          <a:xfrm>
            <a:off x="75564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4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15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Rectangl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Rectangl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8" name="Rectangle 1"/>
          <p:cNvSpPr/>
          <p:nvPr/>
        </p:nvSpPr>
        <p:spPr>
          <a:xfrm>
            <a:off x="685800" y="4343400"/>
            <a:ext cx="5484960" cy="4113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20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22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3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24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1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182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26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28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30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32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34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36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38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40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1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42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3" name="PlaceHolder 1"/>
          <p:cNvSpPr>
            <a:spLocks noGrp="1"/>
          </p:cNvSpPr>
          <p:nvPr>
            <p:ph type="sldImg"/>
          </p:nvPr>
        </p:nvSpPr>
        <p:spPr>
          <a:xfrm>
            <a:off x="2143080" y="695160"/>
            <a:ext cx="2571840" cy="3429000"/>
          </a:xfrm>
          <a:prstGeom prst="rect">
            <a:avLst/>
          </a:prstGeom>
          <a:ln w="0">
            <a:noFill/>
          </a:ln>
        </p:spPr>
      </p:sp>
      <p:sp>
        <p:nvSpPr>
          <p:cNvPr id="244" name="Text Box 2"/>
          <p:cNvSpPr/>
          <p:nvPr/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CustomShape 30"/>
          <p:cNvSpPr/>
          <p:nvPr/>
        </p:nvSpPr>
        <p:spPr>
          <a:xfrm>
            <a:off x="914400" y="3257640"/>
            <a:ext cx="7311600" cy="30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CustomShape 36"/>
          <p:cNvSpPr/>
          <p:nvPr/>
        </p:nvSpPr>
        <p:spPr>
          <a:xfrm>
            <a:off x="914400" y="3257640"/>
            <a:ext cx="7311600" cy="30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7" name="CustomShape 42"/>
          <p:cNvSpPr/>
          <p:nvPr/>
        </p:nvSpPr>
        <p:spPr>
          <a:xfrm>
            <a:off x="914400" y="3257640"/>
            <a:ext cx="7311600" cy="3082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CustomShape 44"/>
          <p:cNvSpPr/>
          <p:nvPr/>
        </p:nvSpPr>
        <p:spPr>
          <a:xfrm>
            <a:off x="685800" y="4343400"/>
            <a:ext cx="5483880" cy="411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CustomShape 46"/>
          <p:cNvSpPr/>
          <p:nvPr/>
        </p:nvSpPr>
        <p:spPr>
          <a:xfrm>
            <a:off x="685800" y="4343400"/>
            <a:ext cx="5483880" cy="411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0" name="CustomShape 48"/>
          <p:cNvSpPr/>
          <p:nvPr/>
        </p:nvSpPr>
        <p:spPr>
          <a:xfrm>
            <a:off x="685800" y="4343400"/>
            <a:ext cx="5483880" cy="41122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1" name="PlaceHolder 1"/>
          <p:cNvSpPr>
            <a:spLocks noGrp="1"/>
          </p:cNvSpPr>
          <p:nvPr>
            <p:ph type="sldImg"/>
          </p:nvPr>
        </p:nvSpPr>
        <p:spPr>
          <a:xfrm>
            <a:off x="2276640" y="812880"/>
            <a:ext cx="3004920" cy="4008240"/>
          </a:xfrm>
          <a:prstGeom prst="rect">
            <a:avLst/>
          </a:prstGeom>
          <a:ln w="0">
            <a:noFill/>
          </a:ln>
        </p:spPr>
      </p:sp>
      <p:sp>
        <p:nvSpPr>
          <p:cNvPr id="252" name="Text Box 2"/>
          <p:cNvSpPr/>
          <p:nvPr/>
        </p:nvSpPr>
        <p:spPr>
          <a:xfrm>
            <a:off x="755640" y="5078520"/>
            <a:ext cx="6048360" cy="4811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note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2"/>
          <p:cNvSpPr>
            <a:spLocks noGrp="1"/>
          </p:cNvSpPr>
          <p:nvPr>
            <p:ph type="subTitle"/>
          </p:nvPr>
        </p:nvSpPr>
        <p:spPr>
          <a:xfrm>
            <a:off x="343080" y="2139480"/>
            <a:ext cx="6163920" cy="529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re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343080" y="2139480"/>
            <a:ext cx="6163920" cy="529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re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343080" y="2139480"/>
            <a:ext cx="6163920" cy="529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2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3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Standard 8_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tandard 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3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4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5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6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7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8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9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Rectangle 1" hidden="1"/>
          <p:cNvSpPr/>
          <p:nvPr/>
        </p:nvSpPr>
        <p:spPr>
          <a:xfrm>
            <a:off x="1143000" y="3048120"/>
            <a:ext cx="4572000" cy="30477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" name="PlaceHolder 1"/>
          <p:cNvSpPr>
            <a:spLocks noGrp="1"/>
          </p:cNvSpPr>
          <p:nvPr>
            <p:ph type="title"/>
          </p:nvPr>
        </p:nvSpPr>
        <p:spPr>
          <a:xfrm>
            <a:off x="343080" y="365040"/>
            <a:ext cx="6163920" cy="1519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400" spc="-1" strike="noStrike">
                <a:solidFill>
                  <a:srgbClr val="000000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343080" y="2139480"/>
            <a:ext cx="6163920" cy="5294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 fontScale="96865" lnSpcReduction="10000"/>
          </a:bodyPr>
          <a:p>
            <a:pPr marL="343080" indent="-343080">
              <a:spcBef>
                <a:spcPts val="7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  <a:p>
            <a:pPr lvl="1"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Second niveau de plan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  <a:p>
            <a:pPr lvl="2"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Troisième niveau de plan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  <a:p>
            <a:pPr lvl="3"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Quatrième niveau de plan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  <a:p>
            <a:pPr lvl="4"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Cinquième niveau de plan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  <a:p>
            <a:pPr lvl="5"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Sixième niveau de plan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  <a:p>
            <a:pPr lvl="6"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000000"/>
                </a:solidFill>
                <a:latin typeface="Arial"/>
              </a:rPr>
              <a:t>Septième niveau de plan</a:t>
            </a:r>
            <a:endParaRPr b="0" lang="fr-BE" sz="3200" spc="-1" strike="noStrike">
              <a:solidFill>
                <a:srgbClr val="000000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67160" cy="1522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body"/>
          </p:nvPr>
        </p:nvSpPr>
        <p:spPr>
          <a:xfrm>
            <a:off x="342720" y="2139840"/>
            <a:ext cx="616716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93740" lnSpcReduction="10000"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2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3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4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5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6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1" r:id="rId2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1" hidden="1"/>
          <p:cNvSpPr/>
          <p:nvPr/>
        </p:nvSpPr>
        <p:spPr>
          <a:xfrm>
            <a:off x="1143000" y="3048120"/>
            <a:ext cx="4572000" cy="30463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65720" cy="15210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lnSpc>
                <a:spcPct val="93000"/>
              </a:lnSpc>
              <a:buNone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" name="PlaceHolder 2"/>
          <p:cNvSpPr>
            <a:spLocks noGrp="1"/>
          </p:cNvSpPr>
          <p:nvPr>
            <p:ph type="body"/>
          </p:nvPr>
        </p:nvSpPr>
        <p:spPr>
          <a:xfrm>
            <a:off x="342720" y="2139840"/>
            <a:ext cx="616716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28440" bIns="0" anchor="t">
            <a:normAutofit fontScale="93740" lnSpcReduction="10000"/>
          </a:bodyPr>
          <a:p>
            <a:pPr marL="343080" indent="-343080">
              <a:lnSpc>
                <a:spcPct val="93000"/>
              </a:lnSpc>
              <a:spcBef>
                <a:spcPts val="1426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2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•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3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–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4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5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6" marL="343080" indent="-343080">
              <a:lnSpc>
                <a:spcPct val="93000"/>
              </a:lnSpc>
              <a:spcBef>
                <a:spcPts val="1426"/>
              </a:spcBef>
              <a:buClr>
                <a:srgbClr val="000000"/>
              </a:buClr>
              <a:buFont typeface="Times New Roman"/>
              <a:buChar char="»"/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3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CustomShape 1" hidden="1"/>
          <p:cNvSpPr/>
          <p:nvPr/>
        </p:nvSpPr>
        <p:spPr>
          <a:xfrm>
            <a:off x="1143000" y="3048120"/>
            <a:ext cx="4569120" cy="30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68600" cy="152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5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CustomShape 1" hidden="1"/>
          <p:cNvSpPr/>
          <p:nvPr/>
        </p:nvSpPr>
        <p:spPr>
          <a:xfrm>
            <a:off x="1143000" y="3048120"/>
            <a:ext cx="4569120" cy="30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68600" cy="152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7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ustomShape 1" hidden="1"/>
          <p:cNvSpPr/>
          <p:nvPr/>
        </p:nvSpPr>
        <p:spPr>
          <a:xfrm>
            <a:off x="1143000" y="3048120"/>
            <a:ext cx="4569120" cy="30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68600" cy="152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59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CustomShape 1" hidden="1"/>
          <p:cNvSpPr/>
          <p:nvPr/>
        </p:nvSpPr>
        <p:spPr>
          <a:xfrm>
            <a:off x="1143000" y="3048120"/>
            <a:ext cx="4569120" cy="3044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27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68600" cy="1523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BE" sz="18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28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1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3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342720" y="364680"/>
            <a:ext cx="6171840" cy="1526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r>
              <a:rPr b="0" lang="fr-BE" sz="4400" spc="-1" strike="noStrike">
                <a:solidFill>
                  <a:srgbClr val="ffffff"/>
                </a:solidFill>
                <a:latin typeface="Arial"/>
              </a:rPr>
              <a:t>Cliquez pour éditer le format du texte-titre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 type="body"/>
          </p:nvPr>
        </p:nvSpPr>
        <p:spPr>
          <a:xfrm>
            <a:off x="342720" y="2139480"/>
            <a:ext cx="6171840" cy="5302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3200" spc="-1" strike="noStrike">
                <a:solidFill>
                  <a:srgbClr val="ffffff"/>
                </a:solidFill>
                <a:latin typeface="Arial"/>
              </a:rPr>
              <a:t>Cliquez pour éditer le format du plan de texte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Second niveau de plan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400" spc="-1" strike="noStrike">
                <a:solidFill>
                  <a:srgbClr val="ffffff"/>
                </a:solidFill>
                <a:latin typeface="Arial"/>
              </a:rPr>
              <a:t>Troisième niveau de plan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ffffff"/>
              </a:buClr>
              <a:buSzPct val="75000"/>
              <a:buFont typeface="Symbol" charset="2"/>
              <a:buChar char="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Quatrième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Cinquième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Sixième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ffffff"/>
              </a:buClr>
              <a:buSzPct val="45000"/>
              <a:buFont typeface="Wingdings" charset="2"/>
              <a:buChar char=""/>
            </a:pPr>
            <a:r>
              <a:rPr b="0" lang="fr-BE" sz="2000" spc="-1" strike="noStrike">
                <a:solidFill>
                  <a:srgbClr val="ffffff"/>
                </a:solidFill>
                <a:latin typeface="Arial"/>
              </a:rPr>
              <a:t>Septième niveau de plan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5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5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6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7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15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16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17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18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19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1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2.xml"/>
</Relationships>
</file>

<file path=ppt/slides/_rels/slide2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3.xml"/>
</Relationships>
</file>

<file path=ppt/slides/_rels/slide2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4.xml"/>
</Relationships>
</file>

<file path=ppt/slides/_rels/slide2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5.xml"/>
</Relationships>
</file>

<file path=ppt/slides/_rels/slide2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6.xml"/>
</Relationships>
</file>

<file path=ppt/slides/_rels/slide2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27.xml"/>
</Relationships>
</file>

<file path=ppt/slides/_rels/slide28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28.xml"/>
</Relationships>
</file>

<file path=ppt/slides/_rels/slide2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29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3.xml"/>
</Relationships>
</file>

<file path=ppt/slides/_rels/slide3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0.xml"/>
</Relationships>
</file>

<file path=ppt/slides/_rels/slide3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1.xml"/>
</Relationships>
</file>

<file path=ppt/slides/_rels/slide3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2.xml"/>
</Relationships>
</file>

<file path=ppt/slides/_rels/slide3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3.xml"/>
</Relationships>
</file>

<file path=ppt/slides/_rels/slide3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4.xml"/>
</Relationships>
</file>

<file path=ppt/slides/_rels/slide3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5.xml"/>
</Relationships>
</file>

<file path=ppt/slides/_rels/slide3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6.xml"/>
</Relationships>
</file>

<file path=ppt/slides/_rels/slide3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7.xml"/>
</Relationships>
</file>

<file path=ppt/slides/_rels/slide3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8.xml"/>
</Relationships>
</file>

<file path=ppt/slides/_rels/slide3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39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4.xml"/>
</Relationships>
</file>

<file path=ppt/slides/_rels/slide4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40.xml"/>
</Relationships>
</file>

<file path=ppt/slides/_rels/slide4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41.xml"/>
</Relationships>
</file>

<file path=ppt/slides/_rels/slide42.xml.rels><?xml version="1.0" encoding="UTF-8"?>
<Relationships xmlns="http://schemas.openxmlformats.org/package/2006/relationships"><Relationship Id="rId1" Type="http://schemas.openxmlformats.org/officeDocument/2006/relationships/image" Target="../media/image4.jpe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42.xml"/>
</Relationships>
</file>

<file path=ppt/slides/_rels/slide43.xml.rels><?xml version="1.0" encoding="UTF-8"?>
<Relationships xmlns="http://schemas.openxmlformats.org/package/2006/relationships"><Relationship Id="rId1" Type="http://schemas.openxmlformats.org/officeDocument/2006/relationships/image" Target="../media/image5.jpe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43.xml"/>
</Relationships>
</file>

<file path=ppt/slides/_rels/slide4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44.xml"/>
</Relationships>
</file>

<file path=ppt/slides/_rels/slide45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45.xml"/>
</Relationships>
</file>

<file path=ppt/slides/_rels/slide46.xml.rels><?xml version="1.0" encoding="UTF-8"?>
<Relationships xmlns="http://schemas.openxmlformats.org/package/2006/relationships"><Relationship Id="rId1" Type="http://schemas.openxmlformats.org/officeDocument/2006/relationships/image" Target="../media/image6.pn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46.xml"/>
</Relationships>
</file>

<file path=ppt/slides/_rels/slide47.xml.rels><?xml version="1.0" encoding="UTF-8"?>
<Relationships xmlns="http://schemas.openxmlformats.org/package/2006/relationships"><Relationship Id="rId1" Type="http://schemas.openxmlformats.org/officeDocument/2006/relationships/image" Target="../media/image7.pn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47.xml"/>
</Relationships>
</file>

<file path=ppt/slides/_rels/slide4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48.xml"/>
</Relationships>
</file>

<file path=ppt/slides/_rels/slide49.xml.rels><?xml version="1.0" encoding="UTF-8"?>
<Relationships xmlns="http://schemas.openxmlformats.org/package/2006/relationships"><Relationship Id="rId1" Type="http://schemas.openxmlformats.org/officeDocument/2006/relationships/hyperlink" Target="https://youtu.be/G8-n_zOZZdc?si=L53uJzOnEEemy49g" TargetMode="External"/><Relationship Id="rId2" Type="http://schemas.openxmlformats.org/officeDocument/2006/relationships/slideLayout" Target="../slideLayouts/slideLayout8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5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5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5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
</Relationships>
</file>

<file path=ppt/slides/_rels/slide5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0.xml"/><Relationship Id="rId2" Type="http://schemas.openxmlformats.org/officeDocument/2006/relationships/notesSlide" Target="../notesSlides/notesSlide53.xml"/>
</Relationships>
</file>

<file path=ppt/slides/_rels/slide54.xml.rels><?xml version="1.0" encoding="UTF-8"?>
<Relationships xmlns="http://schemas.openxmlformats.org/package/2006/relationships"><Relationship Id="rId1" Type="http://schemas.openxmlformats.org/officeDocument/2006/relationships/hyperlink" Target="https://youtu.be/QrwuEBCjyqY?si=o-jaYbEHRf7l8FsS" TargetMode="External"/><Relationship Id="rId2" Type="http://schemas.openxmlformats.org/officeDocument/2006/relationships/slideLayout" Target="../slideLayouts/slideLayout9.xml"/><Relationship Id="rId3" Type="http://schemas.openxmlformats.org/officeDocument/2006/relationships/notesSlide" Target="../notesSlides/notesSlide54.xml"/>
</Relationships>
</file>

<file path=ppt/slides/_rels/slide5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5.xml"/>
</Relationships>
</file>

<file path=ppt/slides/_rels/slide5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notesSlide" Target="../notesSlides/notesSlide56.xml"/>
</Relationships>
</file>

<file path=ppt/slides/_rels/slide5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9.xml"/>
</Relationships>
</file>

<file path=ppt/slides/_rels/slide5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8.xml"/>
</Relationships>
</file>

<file path=ppt/slides/_rels/slide5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59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6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notesSlide" Target="../notesSlides/notesSlide60.xml"/>
</Relationships>
</file>

<file path=ppt/slides/_rels/slide61.xml.rels><?xml version="1.0" encoding="UTF-8"?>
<Relationships xmlns="http://schemas.openxmlformats.org/package/2006/relationships"><Relationship Id="rId1" Type="http://schemas.openxmlformats.org/officeDocument/2006/relationships/image" Target="../media/image8.png"/><Relationship Id="rId2" Type="http://schemas.openxmlformats.org/officeDocument/2006/relationships/slideLayout" Target="../slideLayouts/slideLayout0.xml"/><Relationship Id="rId3" Type="http://schemas.openxmlformats.org/officeDocument/2006/relationships/notesSlide" Target="../notesSlides/notesSlide6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4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Text Box 1"/>
          <p:cNvSpPr/>
          <p:nvPr/>
        </p:nvSpPr>
        <p:spPr>
          <a:xfrm>
            <a:off x="1422720" y="5329080"/>
            <a:ext cx="3990600" cy="2288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Messe du 21 juin  2026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12ème dimanche ordinaire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Année A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CustomShape 12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4" name="CustomShape 11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Même au cœur de l’orage Il est là.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Quand je suis au bord du naufrage Il est là.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Quand je suis perdu, sa voix guide mes pas.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Je peux marcher sur l’eau, sur l’eau.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CustomShape 14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6" name="CustomShape 13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Ohoh, n’aie pas peur 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est là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Ohoh, n’aie pas peur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est là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te dit : n’aie pas peur aie la foi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Non tu n’es plus seul car je suis avec toi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CustomShape 16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8" name="CustomShape 15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CustomShape 18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70" name="CustomShape 17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Ohoh, n’aie pas peur 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est là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Ohoh, n’aie pas peur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est là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te dit : n’aie pas peur aie la foi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Non tu n’es plus seul car je suis avec toi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CustomShape 19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72" name="CustomShape 21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4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5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6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7" name="Text Box 5"/>
          <p:cNvSpPr/>
          <p:nvPr/>
        </p:nvSpPr>
        <p:spPr>
          <a:xfrm>
            <a:off x="331920" y="1692360"/>
            <a:ext cx="6192720" cy="435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Rectangle 1"/>
          <p:cNvSpPr/>
          <p:nvPr/>
        </p:nvSpPr>
        <p:spPr>
          <a:xfrm>
            <a:off x="3336840" y="37148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79" name="AutoShape 2"/>
          <p:cNvSpPr/>
          <p:nvPr/>
        </p:nvSpPr>
        <p:spPr>
          <a:xfrm>
            <a:off x="216000" y="468360"/>
            <a:ext cx="6968880" cy="801828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Tx/>
                <a:latin typeface="Cambria"/>
              </a:rPr>
              <a:t>Kyrie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Tx/>
                <a:latin typeface="Cambria"/>
              </a:rPr>
              <a:t>Homme au milieu des hommes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Cambria"/>
              </a:rPr>
              <a:t>(Rimaud/Berthier)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1.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Tu sais de quoi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nous sommes pétris,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Tu te souviens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que nous sommes poussière,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Jésus,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homme au milieu des hommes,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Prends pitié de tout homme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pécheur (4X).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1"/>
          <p:cNvSpPr/>
          <p:nvPr/>
        </p:nvSpPr>
        <p:spPr>
          <a:xfrm>
            <a:off x="3336840" y="37148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1" name="AutoShape 2"/>
          <p:cNvSpPr/>
          <p:nvPr/>
        </p:nvSpPr>
        <p:spPr>
          <a:xfrm>
            <a:off x="72000" y="3009960"/>
            <a:ext cx="7127280" cy="448308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2.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Tu n’agis pas selon nos péchés,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Ne nous rends pas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en pesant nos offenses,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Jésus,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homme au milieu des hommes,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Prends pitié de tout homme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pécheur (4X).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1"/>
          <p:cNvSpPr/>
          <p:nvPr/>
        </p:nvSpPr>
        <p:spPr>
          <a:xfrm>
            <a:off x="3336840" y="37148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3" name="AutoShape 2"/>
          <p:cNvSpPr/>
          <p:nvPr/>
        </p:nvSpPr>
        <p:spPr>
          <a:xfrm>
            <a:off x="144000" y="2030400"/>
            <a:ext cx="6984000" cy="503064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3.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Et comme est loin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couchant du levant,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Tu mets au loin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le fardeau de nos fautes,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Jésus,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homme au milieu des hommes,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Prends pitié de tout homme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pécheur (4X).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AutoShape 1"/>
          <p:cNvSpPr/>
          <p:nvPr/>
        </p:nvSpPr>
        <p:spPr>
          <a:xfrm>
            <a:off x="333360" y="324000"/>
            <a:ext cx="6434280" cy="410364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Au plus haut du ciel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Au plus haut du ciel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la Gloire de Dieu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Sur toute la terre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aux hommes la paix. (bis)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1. Jusqu’aux cieux,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ta splendeur est chantée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par la bouche des tout-petits 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2. Qui donc est l’homme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pour que tu penses à lui ?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Qui donc est l’homme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pour que tu l’aimes ?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AutoShape 1"/>
          <p:cNvSpPr/>
          <p:nvPr/>
        </p:nvSpPr>
        <p:spPr>
          <a:xfrm>
            <a:off x="260280" y="324000"/>
            <a:ext cx="6507360" cy="392256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Au plus haut du ciel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la Gloire de Dieu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Sur toute la terre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aux hommes la paix. (bis)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3. Tu l’établis sur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les œuvres de tes mains,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et tu as mis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toute chose à ses pieds.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3080" indent="-328680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7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8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89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0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Text Box 1"/>
          <p:cNvSpPr/>
          <p:nvPr/>
        </p:nvSpPr>
        <p:spPr>
          <a:xfrm>
            <a:off x="0" y="647640"/>
            <a:ext cx="6858000" cy="54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PSAUME 68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Refrain :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Dans ton grand amour, Dieu,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réponds-moi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1. - C’est pour toi que j’endure l’insulte,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que la honte me couvre le visage :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je suis un étranger pour mes frères,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un inconnu pour les fils de ma mère.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L’amour de ta maison m’a perdu ;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on t’insulte, et l’insulte retombe sur moi.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Text Box 1"/>
          <p:cNvSpPr/>
          <p:nvPr/>
        </p:nvSpPr>
        <p:spPr>
          <a:xfrm>
            <a:off x="0" y="647640"/>
            <a:ext cx="6858000" cy="54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Refrain :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Dans ton grand amour, Dieu,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réponds-moi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2. - Et moi, je te prie, Seigneur :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c’est l’heure de ta grâce ;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dans ton grand amour,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Dieu, réponds-moi,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par ta vérité sauve-moi.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Réponds-moi, Seigneur,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car il est bon, ton amour;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dans ta grande tendresse, regarde-moi. </a:t>
            </a:r>
            <a:endParaRPr b="0" lang="fr-BE" sz="26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Text Box 1"/>
          <p:cNvSpPr/>
          <p:nvPr/>
        </p:nvSpPr>
        <p:spPr>
          <a:xfrm>
            <a:off x="0" y="647640"/>
            <a:ext cx="6858000" cy="5472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Refrain :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Dans ton grand amour, Dieu,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Arial"/>
              </a:rPr>
              <a:t>réponds-moi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lnSpc>
                <a:spcPct val="100000"/>
              </a:lnSpc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600" spc="-1" strike="noStrike">
                <a:solidFill>
                  <a:srgbClr val="ffffff"/>
                </a:solidFill>
                <a:latin typeface="Arial"/>
              </a:rPr>
              <a:t>3. - Les pauvre</a:t>
            </a: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s l’ont vu,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ils sont en fête :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« Vie et joie, à vous qui cherchez Dieu! »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Car le Seigneur écoute les humbles,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il n’oublie pas les siens emprisonnés.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Que le ciel et la terre le célèbrent,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799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les mers et tout leur peuplement!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marL="343080" indent="-335160" algn="ctr">
              <a:spcBef>
                <a:spcPts val="601"/>
              </a:spcBef>
              <a:tabLst>
                <a:tab algn="l" pos="0"/>
                <a:tab algn="l" pos="343080"/>
                <a:tab algn="l" pos="790560"/>
                <a:tab algn="l" pos="1239840"/>
                <a:tab algn="l" pos="1689120"/>
                <a:tab algn="l" pos="2138400"/>
                <a:tab algn="l" pos="2587680"/>
                <a:tab algn="l" pos="3036960"/>
                <a:tab algn="l" pos="3486240"/>
                <a:tab algn="l" pos="3935520"/>
                <a:tab algn="l" pos="4384800"/>
                <a:tab algn="l" pos="4834080"/>
                <a:tab algn="l" pos="5283360"/>
                <a:tab algn="l" pos="5732640"/>
                <a:tab algn="l" pos="6181560"/>
                <a:tab algn="l" pos="6630840"/>
                <a:tab algn="l" pos="7080120"/>
                <a:tab algn="l" pos="7529400"/>
                <a:tab algn="l" pos="7978680"/>
                <a:tab algn="l" pos="8427960"/>
                <a:tab algn="l" pos="8877240"/>
                <a:tab algn="l" pos="932652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Rectangle 1"/>
          <p:cNvSpPr/>
          <p:nvPr/>
        </p:nvSpPr>
        <p:spPr>
          <a:xfrm>
            <a:off x="-71280" y="276120"/>
            <a:ext cx="6956280" cy="904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Tx/>
                <a:latin typeface="Cambria"/>
              </a:rPr>
              <a:t>ALLÉLUIA – Psaume 117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Alléluia,  Alléluia,  Alléluia, 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Alléluia,  Alléluia,  Alléluia ! 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Proclamez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que le Seigneur est bon,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Éternel est son amour !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Que le dise la maison d'Israël,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Éternel est son amour !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Alléluia,  Alléluia,  Alléluia, 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Alléluia,  Alléluia,  Alléluia !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6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7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8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99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00" name="Picture 6" descr=""/>
          <p:cNvPicPr/>
          <p:nvPr/>
        </p:nvPicPr>
        <p:blipFill>
          <a:blip r:embed="rId1"/>
          <a:stretch/>
        </p:blipFill>
        <p:spPr>
          <a:xfrm>
            <a:off x="0" y="623880"/>
            <a:ext cx="6858000" cy="7873920"/>
          </a:xfrm>
          <a:prstGeom prst="rect">
            <a:avLst/>
          </a:prstGeom>
          <a:ln w="0">
            <a:noFill/>
          </a:ln>
        </p:spPr>
      </p:pic>
    </p:spTree>
  </p:cSld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1" name="Picture 1" descr=""/>
          <p:cNvPicPr/>
          <p:nvPr/>
        </p:nvPicPr>
        <p:blipFill>
          <a:blip r:embed="rId1"/>
          <a:stretch/>
        </p:blipFill>
        <p:spPr>
          <a:xfrm>
            <a:off x="-1224000" y="2274840"/>
            <a:ext cx="9404280" cy="5718240"/>
          </a:xfrm>
          <a:prstGeom prst="rect">
            <a:avLst/>
          </a:prstGeom>
          <a:ln w="0">
            <a:noFill/>
          </a:ln>
        </p:spPr>
      </p:pic>
    </p:spTree>
  </p:cSld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3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4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5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6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47" name="Picture 6" descr=""/>
          <p:cNvPicPr/>
          <p:nvPr/>
        </p:nvPicPr>
        <p:blipFill>
          <a:blip r:embed="rId1"/>
          <a:stretch/>
        </p:blipFill>
        <p:spPr>
          <a:xfrm>
            <a:off x="-720720" y="3040200"/>
            <a:ext cx="8253360" cy="5852880"/>
          </a:xfrm>
          <a:prstGeom prst="rect">
            <a:avLst/>
          </a:prstGeom>
          <a:ln w="0">
            <a:noFill/>
          </a:ln>
        </p:spPr>
      </p:pic>
    </p:spTree>
  </p:cSld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Rectangle 1"/>
          <p:cNvSpPr/>
          <p:nvPr/>
        </p:nvSpPr>
        <p:spPr>
          <a:xfrm>
            <a:off x="3336840" y="434484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3" name="Rectangle 2"/>
          <p:cNvSpPr/>
          <p:nvPr/>
        </p:nvSpPr>
        <p:spPr>
          <a:xfrm>
            <a:off x="260280" y="537840"/>
            <a:ext cx="6332760" cy="8506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« SYMBOLE  DES  APÔTRES »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Je crois en Dieu, le Père tout-puissant,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Créateur du ciel et de la terre.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Et en Jésus Christ, son fils unique,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notre Seigneur,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qui a été conçu du Saint Esprit,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est né de la Vierge Marie,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a souffert sous Ponce Pilate,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a été crucifié, est mort et a été enseveli,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est descendu aux enfers,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le troisième jour est ressuscité des morts,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est monté aux cieux,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est assis à la droite de Dieu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le Père tout-puissant,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d’où il viendra juger les vivants et les morts.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Je crois en l’Esprit Saint,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à la sainte Église catholique,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à la communion des saints,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à la rémission des péchés,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à la résurrection de la chair,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à la vie éternelle.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Amen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5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6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7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08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Rectangle 1"/>
          <p:cNvSpPr/>
          <p:nvPr/>
        </p:nvSpPr>
        <p:spPr>
          <a:xfrm>
            <a:off x="-71280" y="276120"/>
            <a:ext cx="6956280" cy="904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 u="sng">
                <a:solidFill>
                  <a:srgbClr val="ffffff"/>
                </a:solidFill>
                <a:uFillTx/>
                <a:latin typeface="Cambria"/>
              </a:rPr>
              <a:t>Intentions</a:t>
            </a:r>
            <a:br>
              <a:rPr sz="3600"/>
            </a:br>
            <a:r>
              <a:rPr b="0" i="1" lang="fr-BE" sz="3600" spc="-1" strike="noStrike">
                <a:solidFill>
                  <a:srgbClr val="ffffff"/>
                </a:solidFill>
                <a:latin typeface="Cambria"/>
              </a:rPr>
              <a:t>(Missa pro Europa)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Arial"/>
              </a:rPr>
              <a:t>Béni sois-tu, Seigneur,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Arial"/>
              </a:rPr>
              <a:t>Reçois la louange de tes serviteurs,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Arial"/>
              </a:rPr>
              <a:t>Écoute-nous en ce jour,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Arial"/>
              </a:rPr>
              <a:t>Répands sur le monde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Arial"/>
              </a:rPr>
              <a:t>Ton amour.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1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2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3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AutoShape 1"/>
          <p:cNvSpPr/>
          <p:nvPr/>
        </p:nvSpPr>
        <p:spPr>
          <a:xfrm>
            <a:off x="404640" y="216000"/>
            <a:ext cx="6577200" cy="855648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 u="sng">
                <a:solidFill>
                  <a:srgbClr val="ffffff"/>
                </a:solidFill>
                <a:uFillTx/>
                <a:latin typeface="Cambria"/>
              </a:rPr>
              <a:t>Ô prends mon âme</a:t>
            </a: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 - </a:t>
            </a: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fr-BE" sz="2000" spc="-1" strike="noStrike">
                <a:solidFill>
                  <a:srgbClr val="ffffff"/>
                </a:solidFill>
                <a:latin typeface="Cambria"/>
              </a:rPr>
              <a:t>Mélodie hébraïque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</a:rPr>
              <a:t>Ô</a:t>
            </a: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 prends mon âme,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prends-la, Seigneur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Et que ta flamme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brûle en mon cœur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Que tout mon être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vibre pour toi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Sois seul mon maître,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ô divin roi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Source de vie, de paix, d'amour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Vers toi je crie la nuit, le jour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Guide mon âme,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sois mon soutien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Remplis ma vie,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</a:rPr>
              <a:t>toi mon seul bien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AutoShape 1"/>
          <p:cNvSpPr/>
          <p:nvPr/>
        </p:nvSpPr>
        <p:spPr>
          <a:xfrm>
            <a:off x="404640" y="216000"/>
            <a:ext cx="6577200" cy="855648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Du mal perfide, ô garde-moi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Viens, sois mon guide,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chef de ma foi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Quand la nuit voile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tout à mes yeux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Sois mon étoile,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brille des cieux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Source de vie, de paix, d'amour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Vers toi je crie la nuit, le jour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Guide mon âme,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sois mon soutien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Remplis ma vie,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toi mon seul bien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AutoShape 1"/>
          <p:cNvSpPr/>
          <p:nvPr/>
        </p:nvSpPr>
        <p:spPr>
          <a:xfrm>
            <a:off x="260280" y="216000"/>
            <a:ext cx="6721560" cy="8556480"/>
          </a:xfrm>
          <a:prstGeom prst="pie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Autofit/>
          </a:bodyPr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Voici l'aurore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d'un jour nouveau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Le ciel se dore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de feux plus beaux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Jésus s'apprête,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pourquoi gémir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Levons nos têtes, il va venir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Source de vie, de paix, d'amour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Vers toi je crie la nuit, le jour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Guide mon âme,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sois mon soutien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Remplis ma vie,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>
                <a:solidFill>
                  <a:srgbClr val="ffffff"/>
                </a:solidFill>
                <a:latin typeface="Arial"/>
              </a:rPr>
              <a:t>toi mon seul bien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8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19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0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1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Rectangle 1"/>
          <p:cNvSpPr/>
          <p:nvPr/>
        </p:nvSpPr>
        <p:spPr>
          <a:xfrm>
            <a:off x="98280" y="284400"/>
            <a:ext cx="6597720" cy="8265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SANCTUS  DE  F. SCHUBERT</a:t>
            </a: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Refrain</a:t>
            </a:r>
            <a:r>
              <a:rPr b="1" lang="fr-BE" sz="2400" spc="-1" strike="noStrike">
                <a:solidFill>
                  <a:srgbClr val="ffffff"/>
                </a:solidFill>
                <a:latin typeface="Cambria"/>
              </a:rPr>
              <a:t>.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Sanctus, sanctus, sanctus,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Saint est le Seigneur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Sanctus, sanctus, sanctus,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Dieu de l’univers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Cambria"/>
              </a:rPr>
              <a:t>1</a:t>
            </a: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Ciel et terre sont remplis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de ta gloire immense.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Hosanna, Hosanna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au plus haut des cieux 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Tx/>
                <a:latin typeface="Cambria"/>
              </a:rPr>
              <a:t>2</a:t>
            </a: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Béni soit celui qui vient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au nom du Seigneur 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Hosanna, Hosanna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Cambria"/>
              </a:rPr>
              <a:t>au plus haut des cieux 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3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4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5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6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27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49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0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1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52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4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Rectangle 1"/>
          <p:cNvSpPr/>
          <p:nvPr/>
        </p:nvSpPr>
        <p:spPr>
          <a:xfrm>
            <a:off x="0" y="996480"/>
            <a:ext cx="6858000" cy="5703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Tx/>
                <a:latin typeface="Cambria"/>
              </a:rPr>
              <a:t>Anamnèse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 u="sng">
                <a:solidFill>
                  <a:srgbClr val="ffffff"/>
                </a:solidFill>
                <a:uFillTx/>
                <a:latin typeface="Cambria"/>
              </a:rPr>
              <a:t>(Chanté par le célébrant) :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Quand nous mangeons ce pain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et buvons à cette coupe,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nous célébrons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le mystère de la foi :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 u="sng">
                <a:solidFill>
                  <a:srgbClr val="ffffff"/>
                </a:solidFill>
                <a:uFillTx/>
                <a:latin typeface="Cambria"/>
              </a:rPr>
              <a:t>(Chanté par tous) :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Nous rappelons ta mort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Seigneur ressuscité,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fr-BE" sz="3200" spc="-1" strike="noStrike">
                <a:solidFill>
                  <a:srgbClr val="ffffff"/>
                </a:solidFill>
                <a:latin typeface="Cambria"/>
              </a:rPr>
              <a:t>et nous attendons que tu viennes .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4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4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9" name="Picture 1" descr=""/>
          <p:cNvPicPr/>
          <p:nvPr/>
        </p:nvPicPr>
        <p:blipFill>
          <a:blip r:embed="rId1"/>
          <a:stretch/>
        </p:blipFill>
        <p:spPr>
          <a:xfrm>
            <a:off x="-90360" y="-316080"/>
            <a:ext cx="6948360" cy="9842760"/>
          </a:xfrm>
          <a:prstGeom prst="rect">
            <a:avLst/>
          </a:prstGeom>
          <a:ln w="0">
            <a:noFill/>
          </a:ln>
        </p:spPr>
      </p:pic>
    </p:spTree>
  </p:cSld>
</p:sld>
</file>

<file path=ppt/slides/slide4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0" name="Picture 1" descr=""/>
          <p:cNvPicPr/>
          <p:nvPr/>
        </p:nvPicPr>
        <p:blipFill>
          <a:blip r:embed="rId1"/>
          <a:stretch/>
        </p:blipFill>
        <p:spPr>
          <a:xfrm>
            <a:off x="374760" y="1044720"/>
            <a:ext cx="6294240" cy="7848360"/>
          </a:xfrm>
          <a:prstGeom prst="rect">
            <a:avLst/>
          </a:prstGeom>
          <a:ln w="0">
            <a:noFill/>
          </a:ln>
        </p:spPr>
      </p:pic>
    </p:spTree>
  </p:cSld>
</p:sld>
</file>

<file path=ppt/slides/slide4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>
</file>

<file path=ppt/slides/slide4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Rectangle 1"/>
          <p:cNvSpPr/>
          <p:nvPr/>
        </p:nvSpPr>
        <p:spPr>
          <a:xfrm>
            <a:off x="130320" y="5049720"/>
            <a:ext cx="6597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2" name="Rectangle 2"/>
          <p:cNvSpPr/>
          <p:nvPr/>
        </p:nvSpPr>
        <p:spPr>
          <a:xfrm>
            <a:off x="287280" y="902880"/>
            <a:ext cx="6397560" cy="75920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FR" sz="2400" spc="-1" strike="noStrike" u="sng">
                <a:solidFill>
                  <a:srgbClr val="ffffff"/>
                </a:solidFill>
                <a:uFillTx/>
                <a:latin typeface="Cambria"/>
              </a:rPr>
              <a:t>AGNEAU DE DIEU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(Messe de la Saint-Jean)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Agneau de Dieu,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Toi qui enlèves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le péché du monde,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Prends pitié de nous.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Prends pitié de nous.</a:t>
            </a:r>
            <a:br>
              <a:rPr sz="3600"/>
            </a:br>
            <a:br>
              <a:rPr sz="3600"/>
            </a:b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 Agneau de Dieu,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Toi qui enlèves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le péché du monde,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Prends pitié de nous.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Prends pitié de nous.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3" name="Picture 3" descr=""/>
          <p:cNvPicPr/>
          <p:nvPr/>
        </p:nvPicPr>
        <p:blipFill>
          <a:blip r:embed="rId1"/>
          <a:stretch/>
        </p:blipFill>
        <p:spPr>
          <a:xfrm>
            <a:off x="5000760" y="6751800"/>
            <a:ext cx="190440" cy="142560"/>
          </a:xfrm>
          <a:prstGeom prst="rect">
            <a:avLst/>
          </a:prstGeom>
          <a:ln w="0">
            <a:noFill/>
          </a:ln>
        </p:spPr>
      </p:pic>
    </p:spTree>
  </p:cSld>
</p:sld>
</file>

<file path=ppt/slides/slide4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Rectangle 1"/>
          <p:cNvSpPr/>
          <p:nvPr/>
        </p:nvSpPr>
        <p:spPr>
          <a:xfrm>
            <a:off x="130320" y="5049720"/>
            <a:ext cx="65973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5" name="Rectangle 2"/>
          <p:cNvSpPr/>
          <p:nvPr/>
        </p:nvSpPr>
        <p:spPr>
          <a:xfrm>
            <a:off x="158760" y="2243160"/>
            <a:ext cx="6397560" cy="28371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 </a:t>
            </a: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Agneau de Dieu,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Toi qui enlèves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le péché du monde,</a:t>
            </a:r>
            <a:br>
              <a:rPr sz="3600"/>
            </a:b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Donne-nous la Paix.</a:t>
            </a:r>
            <a:r>
              <a:rPr b="0" lang="fr-FR" sz="36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FR" sz="3600" spc="-1" strike="noStrike">
                <a:solidFill>
                  <a:srgbClr val="ffffff"/>
                </a:solidFill>
                <a:latin typeface="Cambria"/>
              </a:rPr>
              <a:t>Donne-nous la Paix.</a:t>
            </a:r>
            <a:r>
              <a:rPr b="0" lang="fr-FR" sz="36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36" name="Picture 3" descr=""/>
          <p:cNvPicPr/>
          <p:nvPr/>
        </p:nvPicPr>
        <p:blipFill>
          <a:blip r:embed="rId1"/>
          <a:stretch/>
        </p:blipFill>
        <p:spPr>
          <a:xfrm>
            <a:off x="5000760" y="6751800"/>
            <a:ext cx="190440" cy="142560"/>
          </a:xfrm>
          <a:prstGeom prst="rect">
            <a:avLst/>
          </a:prstGeom>
          <a:ln w="0">
            <a:noFill/>
          </a:ln>
        </p:spPr>
      </p:pic>
    </p:spTree>
  </p:cSld>
</p:sld>
</file>

<file path=ppt/slides/slide4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8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39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0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41" name="Picture 5" descr=""/>
          <p:cNvPicPr/>
          <p:nvPr/>
        </p:nvPicPr>
        <p:blipFill>
          <a:blip r:embed="rId1"/>
          <a:stretch/>
        </p:blipFill>
        <p:spPr>
          <a:xfrm>
            <a:off x="576360" y="417600"/>
            <a:ext cx="5823000" cy="6422760"/>
          </a:xfrm>
          <a:prstGeom prst="rect">
            <a:avLst/>
          </a:prstGeom>
          <a:ln w="0">
            <a:noFill/>
          </a:ln>
        </p:spPr>
      </p:pic>
      <p:sp>
        <p:nvSpPr>
          <p:cNvPr id="142" name="Text Box 6"/>
          <p:cNvSpPr/>
          <p:nvPr/>
        </p:nvSpPr>
        <p:spPr>
          <a:xfrm>
            <a:off x="316080" y="7110360"/>
            <a:ext cx="6122880" cy="13683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5000" bIns="45000" anchor="t">
            <a:noAutofit/>
          </a:bodyPr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Ce que je vous dis dans les ténèbres,</a:t>
            </a:r>
            <a:br>
              <a:rPr sz="2800"/>
            </a:b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dites-le en pleine lumière.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800" spc="-1" strike="noStrike">
                <a:solidFill>
                  <a:srgbClr val="ffffff"/>
                </a:solidFill>
                <a:latin typeface="Arial"/>
              </a:rPr>
              <a:t>(Matthieu 10,27)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4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4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5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6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47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4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CustomShape 20"/>
          <p:cNvSpPr/>
          <p:nvPr/>
        </p:nvSpPr>
        <p:spPr>
          <a:xfrm>
            <a:off x="288000" y="576000"/>
            <a:ext cx="6765480" cy="794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fr-BE" sz="36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Cambria"/>
                <a:ea typeface="Cambria"/>
                <a:hlinkClick r:id="rId1"/>
              </a:rPr>
              <a:t>Tu es le Dieu fidèle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3600" spc="-1" strike="noStrike">
                <a:solidFill>
                  <a:srgbClr val="ffffff"/>
                </a:solidFill>
                <a:latin typeface="Cambria"/>
                <a:ea typeface="Cambria"/>
              </a:rPr>
              <a:t>1.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3600" spc="-1" strike="noStrike">
                <a:solidFill>
                  <a:srgbClr val="00ffff"/>
                </a:solidFill>
                <a:latin typeface="Cambria"/>
                <a:ea typeface="Cambria"/>
              </a:rPr>
              <a:t>Seigneur, tu nous partages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3600" spc="-1" strike="noStrike">
                <a:solidFill>
                  <a:srgbClr val="00ffff"/>
                </a:solidFill>
                <a:latin typeface="Cambria"/>
                <a:ea typeface="Cambria"/>
              </a:rPr>
              <a:t>ton corps et ton sang.</a:t>
            </a:r>
            <a:br>
              <a:rPr sz="1800"/>
            </a:br>
            <a:r>
              <a:rPr b="1" lang="fr-BE" sz="3600" spc="-1" strike="noStrike">
                <a:solidFill>
                  <a:srgbClr val="ffffff"/>
                </a:solidFill>
                <a:latin typeface="Cambria"/>
                <a:ea typeface="Cambria"/>
              </a:rPr>
              <a:t>Seigneur, tu nous partages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  <a:ea typeface="Cambria"/>
              </a:rPr>
              <a:t>ton corps et ton sang.</a:t>
            </a:r>
            <a:br>
              <a:rPr sz="1800"/>
            </a:br>
            <a:r>
              <a:rPr b="0" lang="fr-BE" sz="3600" spc="-1" strike="noStrike">
                <a:solidFill>
                  <a:srgbClr val="00ffff"/>
                </a:solidFill>
                <a:latin typeface="Cambria"/>
                <a:ea typeface="Cambria"/>
              </a:rPr>
              <a:t>Et nous allons, tout joyeux,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3600" spc="-1" strike="noStrike">
                <a:solidFill>
                  <a:srgbClr val="00ffff"/>
                </a:solidFill>
                <a:latin typeface="Cambria"/>
                <a:ea typeface="Cambria"/>
              </a:rPr>
              <a:t>vers toi, en chantant :</a:t>
            </a:r>
            <a:br>
              <a:rPr sz="1800"/>
            </a:br>
            <a:r>
              <a:rPr b="0" lang="fr-BE" sz="3600" spc="-1" strike="noStrike">
                <a:solidFill>
                  <a:srgbClr val="00ffff"/>
                </a:solidFill>
                <a:latin typeface="Cambria"/>
                <a:ea typeface="Cambria"/>
              </a:rPr>
              <a:t>Tu es le Dieu fidèle,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3600" spc="-1" strike="noStrike">
                <a:solidFill>
                  <a:srgbClr val="00ffff"/>
                </a:solidFill>
                <a:latin typeface="Cambria"/>
                <a:ea typeface="Cambria"/>
              </a:rPr>
              <a:t>éternellement.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600" spc="-1" strike="noStrike">
                <a:solidFill>
                  <a:srgbClr val="ffffff"/>
                </a:solidFill>
                <a:latin typeface="Cambria"/>
                <a:ea typeface="Cambria"/>
              </a:rPr>
              <a:t>Tu es le Dieu fidèle, éternellement.</a:t>
            </a:r>
            <a:br>
              <a:rPr sz="1800"/>
            </a:br>
            <a:br>
              <a:rPr sz="3600"/>
            </a:b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CustomShape 1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4" name="CustomShape 2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2400" spc="-1" strike="noStrike">
                <a:solidFill>
                  <a:srgbClr val="ffffff"/>
                </a:solidFill>
                <a:latin typeface="Cambria"/>
                <a:ea typeface="DejaVu Sans"/>
              </a:rPr>
              <a:t>     </a:t>
            </a:r>
            <a:r>
              <a:rPr b="1" lang="fr-BE" sz="32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N’aie pas peur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24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(du groupe Be Witness)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5"/>
              </a:spcBef>
              <a:spcAft>
                <a:spcPts val="567"/>
              </a:spcAft>
              <a:tabLst>
                <a:tab algn="l" pos="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5"/>
              </a:spcBef>
              <a:spcAft>
                <a:spcPts val="567"/>
              </a:spcAft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Dans l’océan de mes tourments, 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5"/>
              </a:spcBef>
              <a:spcAft>
                <a:spcPts val="567"/>
              </a:spcAft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Souvent mon cœur désespère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5"/>
              </a:spcBef>
              <a:spcAft>
                <a:spcPts val="567"/>
              </a:spcAft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Face à l’abîme,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5"/>
              </a:spcBef>
              <a:spcAft>
                <a:spcPts val="567"/>
              </a:spcAft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Si mon bateau dérive,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5"/>
              </a:spcBef>
              <a:spcAft>
                <a:spcPts val="567"/>
              </a:spcAft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J’aurais foi en l’Éternel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CustomShape 22"/>
          <p:cNvSpPr/>
          <p:nvPr/>
        </p:nvSpPr>
        <p:spPr>
          <a:xfrm>
            <a:off x="216000" y="792000"/>
            <a:ext cx="6882120" cy="7836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br>
              <a:rPr sz="1800"/>
            </a:br>
            <a:r>
              <a:rPr b="0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2. 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Par cette eucharistie,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ô Dieu de bonté,</a:t>
            </a:r>
            <a:br>
              <a:rPr sz="1800"/>
            </a:b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Par cette eucharistie,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ô Dieu de bonté,</a:t>
            </a:r>
            <a:br>
              <a:rPr sz="1800"/>
            </a:b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Tu fais de nous des frères qui s’aiment dans la paix.</a:t>
            </a:r>
            <a:br>
              <a:rPr sz="1800"/>
            </a:b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Tu es le Dieu fidèle,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éternellement.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Tu es le Dieu fidèle, éternellement.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CustomShape 23"/>
          <p:cNvSpPr/>
          <p:nvPr/>
        </p:nvSpPr>
        <p:spPr>
          <a:xfrm>
            <a:off x="360000" y="936000"/>
            <a:ext cx="6497280" cy="769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br>
              <a:rPr sz="1800"/>
            </a:br>
            <a:r>
              <a:rPr b="0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3. 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L´amour que tu nous donnes nous a libérés.</a:t>
            </a:r>
            <a:br>
              <a:rPr sz="1800"/>
            </a:b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L´amour que tu nous donnes nous a libérés.</a:t>
            </a:r>
            <a:br>
              <a:rPr sz="1800"/>
            </a:b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Et nous marchons vers la sainteté de ton nom.</a:t>
            </a:r>
            <a:br>
              <a:rPr sz="1800"/>
            </a:b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Tu es le Dieu fidèle, éternellement.</a:t>
            </a:r>
            <a:br>
              <a:rPr sz="1800"/>
            </a:b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Tu es le Dieu fidèle, éternellement.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" name="CustomShape 24"/>
          <p:cNvSpPr/>
          <p:nvPr/>
        </p:nvSpPr>
        <p:spPr>
          <a:xfrm>
            <a:off x="144000" y="648000"/>
            <a:ext cx="6479280" cy="7980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4. 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Tu as tracé la route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qui nous mène à toi.</a:t>
            </a:r>
            <a:br>
              <a:rPr sz="1800"/>
            </a:b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Tu as tracé la route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qui nous mène à toi.</a:t>
            </a:r>
            <a:br>
              <a:rPr sz="1800"/>
            </a:b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Et nous allons,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invitant le monde à ta joie.</a:t>
            </a:r>
            <a:br>
              <a:rPr sz="1800"/>
            </a:br>
            <a:r>
              <a:rPr b="0" lang="fr-BE" sz="4000" spc="-1" strike="noStrike">
                <a:solidFill>
                  <a:srgbClr val="00ffff"/>
                </a:solidFill>
                <a:latin typeface="Cambria"/>
                <a:ea typeface="Cambria"/>
              </a:rPr>
              <a:t>Tu es le Dieu fidèle, éternellement.</a:t>
            </a: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4000" spc="-1" strike="noStrike">
                <a:solidFill>
                  <a:srgbClr val="ffffff"/>
                </a:solidFill>
                <a:latin typeface="Cambria"/>
                <a:ea typeface="Cambria"/>
              </a:rPr>
              <a:t>Tu es le Dieu fidèle, éternellement.</a:t>
            </a:r>
            <a:br>
              <a:rPr sz="4000"/>
            </a:br>
            <a:endParaRPr b="0" lang="fr-BE" sz="40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" name="Text Box 1"/>
          <p:cNvSpPr/>
          <p:nvPr/>
        </p:nvSpPr>
        <p:spPr>
          <a:xfrm>
            <a:off x="368280" y="2124000"/>
            <a:ext cx="612144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3" name="Text Box 2"/>
          <p:cNvSpPr/>
          <p:nvPr/>
        </p:nvSpPr>
        <p:spPr>
          <a:xfrm>
            <a:off x="404640" y="2268360"/>
            <a:ext cx="6048720" cy="1572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4" name="Text Box 3"/>
          <p:cNvSpPr/>
          <p:nvPr/>
        </p:nvSpPr>
        <p:spPr>
          <a:xfrm>
            <a:off x="765000" y="2124000"/>
            <a:ext cx="5328000" cy="2684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5" name="Text Box 4"/>
          <p:cNvSpPr/>
          <p:nvPr/>
        </p:nvSpPr>
        <p:spPr>
          <a:xfrm>
            <a:off x="525600" y="2124000"/>
            <a:ext cx="5805360" cy="3240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0" lang="fr-BE" sz="2400" spc="-1" strike="noStrike">
                <a:solidFill>
                  <a:srgbClr val="ffffff"/>
                </a:solidFill>
                <a:latin typeface="Cambria"/>
              </a:rPr>
              <a:t> </a:t>
            </a: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6" name="Text Box 5"/>
          <p:cNvSpPr/>
          <p:nvPr/>
        </p:nvSpPr>
        <p:spPr>
          <a:xfrm>
            <a:off x="331920" y="1692360"/>
            <a:ext cx="6192720" cy="3796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500"/>
              </a:spcBef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2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</p:sld>
</file>

<file path=ppt/slides/slide5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CustomShape 25"/>
          <p:cNvSpPr/>
          <p:nvPr/>
        </p:nvSpPr>
        <p:spPr>
          <a:xfrm>
            <a:off x="368280" y="2124000"/>
            <a:ext cx="6117840" cy="4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58" name="CustomShape 26"/>
          <p:cNvSpPr/>
          <p:nvPr/>
        </p:nvSpPr>
        <p:spPr>
          <a:xfrm>
            <a:off x="404640" y="2268360"/>
            <a:ext cx="6045120" cy="14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59" name="CustomShape 27"/>
          <p:cNvSpPr/>
          <p:nvPr/>
        </p:nvSpPr>
        <p:spPr>
          <a:xfrm>
            <a:off x="765000" y="2124000"/>
            <a:ext cx="5324400" cy="252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0" name="CustomShape 28"/>
          <p:cNvSpPr/>
          <p:nvPr/>
        </p:nvSpPr>
        <p:spPr>
          <a:xfrm>
            <a:off x="0" y="971640"/>
            <a:ext cx="6836760" cy="4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1" name="CustomShape 29"/>
          <p:cNvSpPr/>
          <p:nvPr/>
        </p:nvSpPr>
        <p:spPr>
          <a:xfrm>
            <a:off x="288000" y="657360"/>
            <a:ext cx="6566400" cy="75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fr-BE" sz="32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  <a:hlinkClick r:id="rId1"/>
              </a:rPr>
              <a:t>Bénissez le Seigneur</a:t>
            </a:r>
            <a:r>
              <a:rPr b="1" lang="fr-BE" sz="2000" spc="-1" strike="noStrike">
                <a:solidFill>
                  <a:srgbClr val="ffffff"/>
                </a:solidFill>
                <a:latin typeface="Arial"/>
                <a:ea typeface="DejaVu Sans"/>
              </a:rPr>
              <a:t>               JEM0558</a:t>
            </a:r>
            <a:endParaRPr b="0" lang="fr-BE" sz="20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1800" spc="-1" strike="noStrike">
                <a:solidFill>
                  <a:srgbClr val="ffffff"/>
                </a:solidFill>
                <a:latin typeface="Arial"/>
                <a:ea typeface="DejaVu Sans"/>
              </a:rPr>
              <a:t>Psaume 134 – Iosef hadar</a:t>
            </a: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  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Bénissez le Seigneur,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Vous tous serviteurs du Seigneur qui </a:t>
            </a: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vous tenez dans la maison de Dieu durant les heures de la nuit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Bénissez le Seigneur,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Vous tous serviteurs du Seigneur qui vous tenez dans la maison de Dieu durant les heures de la nuit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CustomShape 31"/>
          <p:cNvSpPr/>
          <p:nvPr/>
        </p:nvSpPr>
        <p:spPr>
          <a:xfrm>
            <a:off x="368280" y="2124000"/>
            <a:ext cx="6117840" cy="4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3" name="CustomShape 32"/>
          <p:cNvSpPr/>
          <p:nvPr/>
        </p:nvSpPr>
        <p:spPr>
          <a:xfrm>
            <a:off x="404640" y="2268360"/>
            <a:ext cx="6045120" cy="14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4" name="CustomShape 33"/>
          <p:cNvSpPr/>
          <p:nvPr/>
        </p:nvSpPr>
        <p:spPr>
          <a:xfrm>
            <a:off x="765000" y="2124000"/>
            <a:ext cx="5324400" cy="252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5" name="CustomShape 34"/>
          <p:cNvSpPr/>
          <p:nvPr/>
        </p:nvSpPr>
        <p:spPr>
          <a:xfrm>
            <a:off x="0" y="971640"/>
            <a:ext cx="6836760" cy="4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6" name="CustomShape 35"/>
          <p:cNvSpPr/>
          <p:nvPr/>
        </p:nvSpPr>
        <p:spPr>
          <a:xfrm>
            <a:off x="368280" y="432000"/>
            <a:ext cx="6486840" cy="827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Levez vos mains vers Lui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Et bénissez votre Dieu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Que le Seigneur soit béni de Sion, lui qui fit les cieux et la terre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Levez vos mains vers Lui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Et bénissez votre Dieu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Que le Seigneur soit béni de Sion, lui qui fit les cieux et la terre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00006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" name="CustomShape 37"/>
          <p:cNvSpPr/>
          <p:nvPr/>
        </p:nvSpPr>
        <p:spPr>
          <a:xfrm>
            <a:off x="368280" y="2124000"/>
            <a:ext cx="6117840" cy="4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68" name="CustomShape 38"/>
          <p:cNvSpPr/>
          <p:nvPr/>
        </p:nvSpPr>
        <p:spPr>
          <a:xfrm>
            <a:off x="404640" y="2268360"/>
            <a:ext cx="6045120" cy="1488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69" name="CustomShape 39"/>
          <p:cNvSpPr/>
          <p:nvPr/>
        </p:nvSpPr>
        <p:spPr>
          <a:xfrm>
            <a:off x="765000" y="2124000"/>
            <a:ext cx="5324400" cy="2524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spcBef>
                <a:spcPts val="1199"/>
              </a:spcBef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</p:txBody>
      </p:sp>
      <p:sp>
        <p:nvSpPr>
          <p:cNvPr id="170" name="CustomShape 40"/>
          <p:cNvSpPr/>
          <p:nvPr/>
        </p:nvSpPr>
        <p:spPr>
          <a:xfrm>
            <a:off x="0" y="971640"/>
            <a:ext cx="6836760" cy="453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171" name="CustomShape 41"/>
          <p:cNvSpPr/>
          <p:nvPr/>
        </p:nvSpPr>
        <p:spPr>
          <a:xfrm>
            <a:off x="288000" y="657360"/>
            <a:ext cx="6566400" cy="7549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Bénissez le Seigneur,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Vous tous serviteurs du Seigneur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Qui vous tenez dans la maison de Dieu durant les heures de la nuit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Bénissez le Seigneur,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Vous tous serviteurs du Seigneur 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3200" spc="-1" strike="noStrike">
                <a:solidFill>
                  <a:srgbClr val="ffffff"/>
                </a:solidFill>
                <a:latin typeface="Arial"/>
                <a:ea typeface="DejaVu Sans"/>
              </a:rPr>
              <a:t>Qui vous tenez dans la maison de Dieu durant les heures de la nuit !</a:t>
            </a: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32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CustomShape 43"/>
          <p:cNvSpPr/>
          <p:nvPr/>
        </p:nvSpPr>
        <p:spPr>
          <a:xfrm>
            <a:off x="33120" y="256320"/>
            <a:ext cx="6579000" cy="8616240"/>
          </a:xfrm>
          <a:custGeom>
            <a:avLst/>
            <a:gdLst>
              <a:gd name="textAreaLeft" fmla="*/ 0 w 6579000"/>
              <a:gd name="textAreaRight" fmla="*/ 6579360 w 6579000"/>
              <a:gd name="textAreaTop" fmla="*/ 0 h 8616240"/>
              <a:gd name="textAreaBottom" fmla="*/ 8616600 h 861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 algn="ctr">
              <a:lnSpc>
                <a:spcPct val="100000"/>
              </a:lnSpc>
            </a:pPr>
            <a:r>
              <a:rPr b="1" lang="fr-BE" sz="28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 </a:t>
            </a:r>
            <a:r>
              <a:rPr b="1" lang="fr-BE" sz="28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Je veux chanter ton amour, Seigneur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</a:t>
            </a: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 :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Je veux chanter ton amour, Seigneur,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Chaque instant de ma vie.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Danser pour toi en chantant ma joie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Et glorifier ton Nom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1. Ton amour pour nous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Est plus fort que tout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Et tu veux nous donner la vie,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Nous embraser par ton Esprit.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Gloire à toi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2. Oui, tu es mon Dieu,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Tu es mon Seigneur,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Toi seul es mon libérateur,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Le rocher sur qui je m´appuie.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Gloire à toi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CustomShape 45"/>
          <p:cNvSpPr/>
          <p:nvPr/>
        </p:nvSpPr>
        <p:spPr>
          <a:xfrm>
            <a:off x="-54720" y="469080"/>
            <a:ext cx="6987600" cy="8616240"/>
          </a:xfrm>
          <a:custGeom>
            <a:avLst/>
            <a:gdLst>
              <a:gd name="textAreaLeft" fmla="*/ 0 w 6987600"/>
              <a:gd name="textAreaRight" fmla="*/ 6987960 w 6987600"/>
              <a:gd name="textAreaTop" fmla="*/ 0 h 8616240"/>
              <a:gd name="textAreaBottom" fmla="*/ 8616600 h 861624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</a:t>
            </a: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 :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Je veux chanter ton amour, Seigneur,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Chaque instant de ma vie.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Danser pour toi en chantant ma joie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Et glorifier ton Nom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3. Car tu es fidèle,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Tu es toujours là,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Tout près de tous ceux qui te cherchent,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Tu réponds à ceux qui t´appellent.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Gloire à toi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4. Voici que tu viens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Au milieu de nous,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Demeurer au cœur de nos vies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Pour nous mener droit vers le Père.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Gloire à toi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CustomShape 4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6" name="CustomShape 3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Même au cœur de l’orage Il est là.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Quand je suis au bord du naufrage Il est là.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Quand je suis perdu, sa voix guide mes pas.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Je peux marcher sur l’eau, sur l’eau.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" name="CustomShape 47"/>
          <p:cNvSpPr/>
          <p:nvPr/>
        </p:nvSpPr>
        <p:spPr>
          <a:xfrm>
            <a:off x="142920" y="469080"/>
            <a:ext cx="6579000" cy="5632560"/>
          </a:xfrm>
          <a:custGeom>
            <a:avLst/>
            <a:gdLst>
              <a:gd name="textAreaLeft" fmla="*/ 0 w 6579000"/>
              <a:gd name="textAreaRight" fmla="*/ 6579360 w 6579000"/>
              <a:gd name="textAreaTop" fmla="*/ 0 h 5632560"/>
              <a:gd name="textAreaBottom" fmla="*/ 5632920 h 5632560"/>
            </a:gdLst>
            <a:ahLst/>
            <a:rect l="textAreaLeft" t="textAreaTop" r="textAreaRight" b="textAreaBottom"/>
            <a:pathLst>
              <a:path w="21600" h="21600">
                <a:moveTo>
                  <a:pt x="0" y="0"/>
                </a:moveTo>
                <a:lnTo>
                  <a:pt x="21600" y="0"/>
                </a:lnTo>
                <a:lnTo>
                  <a:pt x="21600" y="21600"/>
                </a:lnTo>
                <a:lnTo>
                  <a:pt x="0" y="21600"/>
                </a:lnTo>
                <a:lnTo>
                  <a:pt x="0" y="0"/>
                </a:lnTo>
                <a:close/>
              </a:path>
            </a:pathLst>
          </a:cu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 u="sng">
                <a:solidFill>
                  <a:srgbClr val="ffffff"/>
                </a:solidFill>
                <a:uFill>
                  <a:solidFill>
                    <a:srgbClr val="ffffff"/>
                  </a:solidFill>
                </a:uFill>
                <a:latin typeface="Arial"/>
                <a:ea typeface="DejaVu Sans"/>
              </a:rPr>
              <a:t>Refrain</a:t>
            </a: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 :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 </a:t>
            </a: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Je veux chanter ton amour, Seigneur,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Chaque instant de ma vie.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Danser pour toi en chantant ma joie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Et glorifier ton Nom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5. Avec toi, Seigneur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Je n´ai peur de rien,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Tu es là sur tous mes chemins,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Tu m´apprends à vivre l´amour.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9280"/>
                <a:tab algn="l" pos="898560"/>
                <a:tab algn="l" pos="1347840"/>
                <a:tab algn="l" pos="1797120"/>
                <a:tab algn="l" pos="2246400"/>
                <a:tab algn="l" pos="2695680"/>
                <a:tab algn="l" pos="3144960"/>
                <a:tab algn="l" pos="3594240"/>
                <a:tab algn="l" pos="4043520"/>
                <a:tab algn="l" pos="4492800"/>
                <a:tab algn="l" pos="4941720"/>
                <a:tab algn="l" pos="5391000"/>
                <a:tab algn="l" pos="5840280"/>
                <a:tab algn="l" pos="6289560"/>
                <a:tab algn="l" pos="6738840"/>
                <a:tab algn="l" pos="7188120"/>
                <a:tab algn="l" pos="7637400"/>
                <a:tab algn="l" pos="8086680"/>
                <a:tab algn="l" pos="8535960"/>
                <a:tab algn="l" pos="8985240"/>
              </a:tabLst>
            </a:pPr>
            <a:r>
              <a:rPr b="1" lang="fr-BE" sz="2800" spc="-1" strike="noStrike">
                <a:solidFill>
                  <a:srgbClr val="ffffff"/>
                </a:solidFill>
                <a:latin typeface="Arial"/>
                <a:ea typeface="DejaVu Sans"/>
              </a:rPr>
              <a:t>Gloire à toi !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Rectangle 1"/>
          <p:cNvSpPr/>
          <p:nvPr/>
        </p:nvSpPr>
        <p:spPr>
          <a:xfrm>
            <a:off x="0" y="395280"/>
            <a:ext cx="6854760" cy="13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4400" spc="-1" strike="noStrike">
                <a:solidFill>
                  <a:srgbClr val="000000"/>
                </a:solidFill>
                <a:latin typeface="Calibri"/>
              </a:rPr>
              <a:t>BON DIMANCHE À TOUS 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2800" spc="-1" strike="noStrike">
                <a:solidFill>
                  <a:srgbClr val="000000"/>
                </a:solidFill>
                <a:latin typeface="Calibri"/>
              </a:rPr>
              <a:t>Les paroles des chants sont disponibles</a:t>
            </a:r>
            <a:br>
              <a:rPr sz="2800"/>
            </a:br>
            <a:r>
              <a:rPr b="1" lang="fr-BE" sz="2800" spc="-1" strike="noStrike">
                <a:solidFill>
                  <a:srgbClr val="000000"/>
                </a:solidFill>
                <a:latin typeface="Calibri"/>
              </a:rPr>
              <a:t>une semaine avant la messe sur notre site internet :  </a:t>
            </a:r>
            <a:endParaRPr b="0" lang="fr-BE" sz="28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r>
              <a:rPr b="1" lang="fr-BE" sz="3600" spc="-1" strike="noStrike" u="sng">
                <a:solidFill>
                  <a:srgbClr val="0000ff"/>
                </a:solidFill>
                <a:uFillTx/>
                <a:latin typeface="Arial"/>
              </a:rPr>
              <a:t>www.chorale-saint-vincent.be</a:t>
            </a: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  <a:p>
            <a:pPr algn="ctr">
              <a:tabLst>
                <a:tab algn="l" pos="0"/>
                <a:tab algn="l" pos="447840"/>
                <a:tab algn="l" pos="896760"/>
                <a:tab algn="l" pos="1346040"/>
                <a:tab algn="l" pos="1795320"/>
                <a:tab algn="l" pos="2244600"/>
                <a:tab algn="l" pos="2693880"/>
                <a:tab algn="l" pos="3143160"/>
                <a:tab algn="l" pos="3592440"/>
                <a:tab algn="l" pos="4041720"/>
                <a:tab algn="l" pos="4491000"/>
                <a:tab algn="l" pos="4940280"/>
                <a:tab algn="l" pos="5389560"/>
                <a:tab algn="l" pos="5838840"/>
                <a:tab algn="l" pos="6288120"/>
                <a:tab algn="l" pos="6737400"/>
                <a:tab algn="l" pos="7186680"/>
                <a:tab algn="l" pos="7635960"/>
                <a:tab algn="l" pos="8085240"/>
                <a:tab algn="l" pos="8534520"/>
                <a:tab algn="l" pos="8983800"/>
                <a:tab algn="l" pos="8985240"/>
                <a:tab algn="l" pos="9434520"/>
                <a:tab algn="l" pos="9883800"/>
                <a:tab algn="l" pos="10333080"/>
                <a:tab algn="l" pos="10782360"/>
              </a:tabLst>
            </a:pPr>
            <a:endParaRPr b="0" lang="fr-BE" sz="3600" spc="-1" strike="noStrike">
              <a:solidFill>
                <a:srgbClr val="ffffff"/>
              </a:solidFill>
              <a:latin typeface="Arial"/>
            </a:endParaRPr>
          </a:p>
        </p:txBody>
      </p:sp>
      <p:pic>
        <p:nvPicPr>
          <p:cNvPr id="176" name="Picture 2" descr=""/>
          <p:cNvPicPr/>
          <p:nvPr/>
        </p:nvPicPr>
        <p:blipFill>
          <a:blip r:embed="rId1"/>
          <a:stretch/>
        </p:blipFill>
        <p:spPr>
          <a:xfrm>
            <a:off x="863640" y="3390840"/>
            <a:ext cx="5396040" cy="5389560"/>
          </a:xfrm>
          <a:prstGeom prst="rect">
            <a:avLst/>
          </a:prstGeom>
          <a:ln w="0">
            <a:noFill/>
          </a:ln>
        </p:spPr>
      </p:pic>
    </p:spTree>
  </p:cSld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CustomShape 6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58" name="CustomShape 5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Ohoh, n’aie pas peur 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est là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Ohoh, n’aie pas peur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est là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Il te dit : n’aie pas peur aie la foi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Non tu n’es plus seul car je suis avec toi !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CustomShape 8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0" name="CustomShape 7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Ohoh lalalalalala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CustomShape 10"/>
          <p:cNvSpPr/>
          <p:nvPr/>
        </p:nvSpPr>
        <p:spPr>
          <a:xfrm>
            <a:off x="7461000" y="840960"/>
            <a:ext cx="5424840" cy="1338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endParaRPr b="0" lang="fr-BE" sz="1800" spc="-1" strike="noStrike">
              <a:solidFill>
                <a:srgbClr val="ffffff"/>
              </a:solidFill>
              <a:latin typeface="Arial"/>
              <a:ea typeface="DejaVu Sans"/>
            </a:endParaRPr>
          </a:p>
        </p:txBody>
      </p:sp>
      <p:sp>
        <p:nvSpPr>
          <p:cNvPr id="62" name="CustomShape 9"/>
          <p:cNvSpPr/>
          <p:nvPr/>
        </p:nvSpPr>
        <p:spPr>
          <a:xfrm>
            <a:off x="72000" y="216000"/>
            <a:ext cx="6693120" cy="856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normAutofit/>
          </a:bodyPr>
          <a:p>
            <a:pPr marL="342720" indent="-340560" algn="ctr">
              <a:lnSpc>
                <a:spcPct val="80000"/>
              </a:lnSpc>
              <a:spcBef>
                <a:spcPts val="147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18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Quand mes angoisses seront tenaces,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Je fixerai mon regard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Sur ton visage qui me mène au rivage,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r>
              <a:rPr b="1" lang="fr-BE" sz="4400" spc="-1" strike="noStrike">
                <a:solidFill>
                  <a:srgbClr val="ffffff"/>
                </a:solidFill>
                <a:latin typeface="Arial"/>
                <a:ea typeface="DejaVu Sans"/>
              </a:rPr>
              <a:t>Pour vivre un nouveau départ.</a:t>
            </a: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  <a:p>
            <a:pPr marL="342720" indent="-340560" algn="ctr">
              <a:lnSpc>
                <a:spcPct val="80000"/>
              </a:lnSpc>
              <a:spcBef>
                <a:spcPts val="598"/>
              </a:spcBef>
              <a:tabLst>
                <a:tab algn="l" pos="0"/>
              </a:tabLst>
            </a:pPr>
            <a:endParaRPr b="0" lang="fr-BE" sz="4400" spc="-1" strike="noStrike">
              <a:solidFill>
                <a:srgbClr val="ffffff"/>
              </a:solidFill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shade val="51000"/>
              </a:schemeClr>
            </a:gs>
            <a:gs pos="80000">
              <a:schemeClr val="phClr">
                <a:shade val="93000"/>
              </a:schemeClr>
            </a:gs>
            <a:gs pos="100000">
              <a:schemeClr val="phClr">
                <a:shade val="94000"/>
              </a:schemeClr>
            </a:gs>
          </a:gsLst>
          <a:lin ang="16200000" scaled="0"/>
          <a:tileRect l="0" t="0" r="0" b="0"/>
        </a:gradFill>
      </a:fillStyleLst>
      <a:lnStyleLst>
        <a:ln w="6350" cap="flat" cmpd="sng" algn="ctr">
          <a:prstDash val="solid"/>
          <a:miter/>
        </a:ln>
        <a:ln w="12700" cap="flat" cmpd="sng" algn="ctr">
          <a:prstDash val="solid"/>
          <a:miter/>
        </a:ln>
        <a:ln w="190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2996</TotalTime>
  <Application>LibreOffice/24.2.0.3$Windows_X86_64 LibreOffice_project/da48488a73ddd66ea24cf16bbc4f7b9c08e9bea1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2011-11-13T16:02:22Z</dcterms:created>
  <dc:creator>MALBROUCK Gilbert</dc:creator>
  <dc:description/>
  <dc:language>fr-BE</dc:language>
  <cp:lastModifiedBy/>
  <cp:lastPrinted>2026-06-06T22:08:44Z</cp:lastPrinted>
  <dcterms:modified xsi:type="dcterms:W3CDTF">2026-06-06T22:13:26Z</dcterms:modified>
  <cp:revision>174</cp:revision>
  <dc:subject/>
  <dc:title>Diapositive 1</dc:title>
</cp:coreProperties>
</file>