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5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7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AutoShape 1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AutoShape 2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AutoShape 3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AutoShape 4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sldImg"/>
          </p:nvPr>
        </p:nvSpPr>
        <p:spPr>
          <a:xfrm>
            <a:off x="-11798280" y="-11796840"/>
            <a:ext cx="11791800" cy="124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480" cy="410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1200" spc="-1" strike="noStrike">
                <a:solidFill>
                  <a:srgbClr val="000000"/>
                </a:solidFill>
                <a:latin typeface="Times New Roman"/>
              </a:rPr>
              <a:t>Cliquez pour modifier le format des notes</a:t>
            </a:r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3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3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1440" y="0"/>
            <a:ext cx="1800" cy="1440"/>
          </a:xfrm>
          <a:prstGeom prst="rect">
            <a:avLst/>
          </a:prstGeom>
          <a:ln w="0">
            <a:noFill/>
          </a:ln>
        </p:spPr>
      </p:sp>
      <p:sp>
        <p:nvSpPr>
          <p:cNvPr id="18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3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88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5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90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92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94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4920" cy="4008240"/>
          </a:xfrm>
          <a:prstGeom prst="rect">
            <a:avLst/>
          </a:prstGeom>
          <a:ln w="0">
            <a:noFill/>
          </a:ln>
        </p:spPr>
      </p:sp>
      <p:sp>
        <p:nvSpPr>
          <p:cNvPr id="196" name="Text Box 2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98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5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7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9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04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206" name="Text Box 2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08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10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12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14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0C8AB7D6-B652-4C01-A3A9-A8D3FA3B2A49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1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1EFC053E-F805-4121-8299-2579240A4766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2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"/>
          <p:cNvSpPr/>
          <p:nvPr/>
        </p:nvSpPr>
        <p:spPr>
          <a:xfrm>
            <a:off x="4278240" y="10156680"/>
            <a:ext cx="3278160" cy="5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spcBef>
                <a:spcPts val="62"/>
              </a:spcBef>
              <a:spcAft>
                <a:spcPts val="6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95B8172D-5DE3-4A08-AA64-DED4802891F6}" type="slidenum">
              <a:rPr b="0" lang="fr-BE" sz="1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&lt;numéro&gt;</a:t>
            </a:fld>
            <a:endParaRPr b="0" lang="fr-BE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2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25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27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29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3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5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7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9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2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23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25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38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6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71" name="Text Box 2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" hidden="1"/>
          <p:cNvSpPr/>
          <p:nvPr/>
        </p:nvSpPr>
        <p:spPr>
          <a:xfrm>
            <a:off x="1143000" y="3048120"/>
            <a:ext cx="4572000" cy="30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3920" cy="151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43080" y="2139480"/>
            <a:ext cx="61639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865" lnSpcReduction="10000"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 hidden="1"/>
          <p:cNvSpPr/>
          <p:nvPr/>
        </p:nvSpPr>
        <p:spPr>
          <a:xfrm>
            <a:off x="1143000" y="3048120"/>
            <a:ext cx="457200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896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1240" y="487440"/>
            <a:ext cx="5908680" cy="176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98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Cliquez pour éditer le format du texte-titre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71240" y="2433600"/>
            <a:ext cx="5908680" cy="579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37200" cy="317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8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Cliquez pour éditer le format du texte-titre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42720" y="2139840"/>
            <a:ext cx="616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7160" cy="152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8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Cliquez pour éditer le format du texte-titre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42720" y="2139840"/>
            <a:ext cx="616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 hidden="1"/>
          <p:cNvSpPr/>
          <p:nvPr/>
        </p:nvSpPr>
        <p:spPr>
          <a:xfrm>
            <a:off x="1143000" y="3048120"/>
            <a:ext cx="4570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 hidden="1"/>
          <p:cNvSpPr/>
          <p:nvPr/>
        </p:nvSpPr>
        <p:spPr>
          <a:xfrm>
            <a:off x="1143000" y="3048120"/>
            <a:ext cx="45705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"/>
          <p:cNvSpPr/>
          <p:nvPr/>
        </p:nvSpPr>
        <p:spPr>
          <a:xfrm>
            <a:off x="1422720" y="3240000"/>
            <a:ext cx="3990600" cy="30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Messe du 26 juin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13ème dimanche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Messe des Familles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0" y="155520"/>
            <a:ext cx="6858000" cy="88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Calibri"/>
              </a:rPr>
              <a:t>GLORIA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Calibri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Calibri"/>
              </a:rPr>
              <a:t>(Petite messe - AL 179)</a:t>
            </a: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Calibri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joie du ciel sur la terre (Bis)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1. Pour tes merveilles, Seigneur Dieu,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Ton peuple te rend grâce.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2. Ami des hommes, sois béni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Pour ton règne qui vient !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3. A toi les chants de fête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Par ton Fils bien aimé, dans l’Esprit.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Calibri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joie du ciel sur la terre (Bis)</a:t>
            </a:r>
            <a:endParaRPr b="0" lang="fr-BE" sz="28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0" y="155520"/>
            <a:ext cx="6858000" cy="88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4. Sauveur du monde Jésus 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Écoute nos prières.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5. Agneau de Dieu, vainqueur du mal,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Sauve-nous du péché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6. Dieu Saint, splendeur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Dieu vivant, le Très-haut, le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Calibri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Gloire à Dieu, paix aux hommes,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joie du ciel sur la terre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Text Box 6"/>
          <p:cNvSpPr/>
          <p:nvPr/>
        </p:nvSpPr>
        <p:spPr>
          <a:xfrm>
            <a:off x="287280" y="720720"/>
            <a:ext cx="6335640" cy="81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OptimaLTStd-Bold"/>
              </a:rPr>
              <a:t>Psaume 88 - Ton amour,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OptimaLTStd-Bold"/>
              </a:rPr>
              <a:t>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OptimaLTStd-Bold"/>
              </a:rPr>
              <a:t>SANS FIN JE LE CHANTE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1. L’amour du Seigneur,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sans fin je le chante;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ta fidélité, je l’annonce d’âge en âge.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Je le dis 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C’est un amour bâti pour toujours;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ta fidélité est plus stable que les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2. Heureux le peuple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qui connaît l’ovation!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Seigneur, il marche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à la lumière de ta face;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tout le jour, à ton nom il danse de joie,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fier de ton juste pouvoir.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Text Box 6"/>
          <p:cNvSpPr/>
          <p:nvPr/>
        </p:nvSpPr>
        <p:spPr>
          <a:xfrm>
            <a:off x="287280" y="720720"/>
            <a:ext cx="6335640" cy="39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OptimaLTStd-Bold"/>
              </a:rPr>
              <a:t>TON AMOUR,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OptimaLTStd-Bold"/>
              </a:rPr>
              <a:t>SANS FIN JE LE CHANTE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3. Tu es sa force éclatante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ta grâce accroît notre vigueur.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Oui, notre roi est au Seigneur;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OptimaLTStd"/>
              </a:rPr>
              <a:t>notre bouclier, au Dieu saint d’Israël.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2000" y="216000"/>
            <a:ext cx="6552000" cy="6336000"/>
          </a:xfrm>
          <a:custGeom>
            <a:avLst/>
            <a:gdLst>
              <a:gd name="textAreaLeft" fmla="*/ 0 w 6552000"/>
              <a:gd name="textAreaRight" fmla="*/ 6552360 w 6552000"/>
              <a:gd name="textAreaTop" fmla="*/ 0 h 6336000"/>
              <a:gd name="textAreaBottom" fmla="*/ 6336360 h 6336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/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Acclamation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: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Louez Dieu tous les peuples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Louez Dieu tous les peuples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Chantez sa grande gloire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Oui notre Dieu nous aime,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est fidèle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alléluia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Chantez le Seigneur par des hymnes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 il a fait des merveilles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Chantez le Seigneur terre entière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216000" y="2664000"/>
            <a:ext cx="6768000" cy="504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 Accueillir l’autre comme un frère».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 Notre vocation, c’est d’aimer 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« Le temps de l’action de grâce et du merci 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" name="Picture 6" descr=""/>
          <p:cNvPicPr/>
          <p:nvPr/>
        </p:nvPicPr>
        <p:blipFill>
          <a:blip r:embed="rId1"/>
          <a:stretch/>
        </p:blipFill>
        <p:spPr>
          <a:xfrm>
            <a:off x="-2178000" y="0"/>
            <a:ext cx="13265280" cy="9248760"/>
          </a:xfrm>
          <a:prstGeom prst="rect">
            <a:avLst/>
          </a:prstGeom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3336840" y="434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Rectangle 2"/>
          <p:cNvSpPr/>
          <p:nvPr/>
        </p:nvSpPr>
        <p:spPr>
          <a:xfrm>
            <a:off x="260280" y="537840"/>
            <a:ext cx="6332760" cy="85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"/>
          <p:cNvSpPr/>
          <p:nvPr/>
        </p:nvSpPr>
        <p:spPr>
          <a:xfrm>
            <a:off x="431640" y="1871640"/>
            <a:ext cx="5904000" cy="54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Prière universelle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 : L’alliance nouvelle - K41 (la)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 Seigneur un cœur nouveau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Mets en nous Seigneur un Esprit nouveau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4"/>
          <p:cNvSpPr/>
          <p:nvPr/>
        </p:nvSpPr>
        <p:spPr>
          <a:xfrm>
            <a:off x="42840" y="71280"/>
            <a:ext cx="6856560" cy="8352000"/>
          </a:xfrm>
          <a:custGeom>
            <a:avLst/>
            <a:gdLst>
              <a:gd name="textAreaLeft" fmla="*/ 0 w 6856560"/>
              <a:gd name="textAreaRight" fmla="*/ 6856920 w 6856560"/>
              <a:gd name="textAreaTop" fmla="*/ 0 h 8352000"/>
              <a:gd name="textAreaBottom" fmla="*/ 8352360 h 835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Raymond Fau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Qu’il y ait sur ton chemin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du soleil ou des nuages,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Qu’il y ait sur ton chemin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la boue ou des fleurs,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6"/>
          <p:cNvSpPr/>
          <p:nvPr/>
        </p:nvSpPr>
        <p:spPr>
          <a:xfrm>
            <a:off x="42840" y="71280"/>
            <a:ext cx="6856560" cy="8352000"/>
          </a:xfrm>
          <a:custGeom>
            <a:avLst/>
            <a:gdLst>
              <a:gd name="textAreaLeft" fmla="*/ 0 w 6856560"/>
              <a:gd name="textAreaRight" fmla="*/ 6856920 w 6856560"/>
              <a:gd name="textAreaTop" fmla="*/ 0 h 8352000"/>
              <a:gd name="textAreaBottom" fmla="*/ 8352360 h 835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Qu’il y ait dans ta vie plein de chansons et de danses,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Qu’il y ait dans ta vie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l’espérance ou bien la peur,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8"/>
          <p:cNvSpPr/>
          <p:nvPr/>
        </p:nvSpPr>
        <p:spPr>
          <a:xfrm>
            <a:off x="42840" y="71280"/>
            <a:ext cx="6856560" cy="8352000"/>
          </a:xfrm>
          <a:custGeom>
            <a:avLst/>
            <a:gdLst>
              <a:gd name="textAreaLeft" fmla="*/ 0 w 6856560"/>
              <a:gd name="textAreaRight" fmla="*/ 6856920 w 6856560"/>
              <a:gd name="textAreaTop" fmla="*/ 0 h 8352000"/>
              <a:gd name="textAreaBottom" fmla="*/ 8352360 h 835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Et le long de ton chemin,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le long de ton voyage,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Sans attendre demain,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donne ton cœur et ta main,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0"/>
          <p:cNvSpPr/>
          <p:nvPr/>
        </p:nvSpPr>
        <p:spPr>
          <a:xfrm>
            <a:off x="42840" y="71280"/>
            <a:ext cx="6856560" cy="8352000"/>
          </a:xfrm>
          <a:custGeom>
            <a:avLst/>
            <a:gdLst>
              <a:gd name="textAreaLeft" fmla="*/ 0 w 6856560"/>
              <a:gd name="textAreaRight" fmla="*/ 6856920 w 6856560"/>
              <a:gd name="textAreaTop" fmla="*/ 0 h 8352000"/>
              <a:gd name="textAreaBottom" fmla="*/ 8352360 h 835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ton pain, partager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tes joies, partager tes peines.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Partager toujours partager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55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 Box 5"/>
          <p:cNvSpPr/>
          <p:nvPr/>
        </p:nvSpPr>
        <p:spPr>
          <a:xfrm>
            <a:off x="331920" y="1692360"/>
            <a:ext cx="6192720" cy="435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"/>
          <p:cNvSpPr/>
          <p:nvPr/>
        </p:nvSpPr>
        <p:spPr>
          <a:xfrm>
            <a:off x="0" y="892440"/>
            <a:ext cx="6858000" cy="77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Times New Roman"/>
              </a:rPr>
              <a:t>SAINT  LE  SEIGNEUR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 (AL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Saint, saint, saint le Seigneur Dieu de l’univers.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Le ciel et la terre sont remplis de ta gloire.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Béni soit celui qui vient au nom du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Hosanna, hosanna, hosanna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Times New Roman"/>
              </a:rPr>
              <a:t>Au plus haut des cieux 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Text Box 5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1"/>
          <p:cNvSpPr/>
          <p:nvPr/>
        </p:nvSpPr>
        <p:spPr>
          <a:xfrm>
            <a:off x="71280" y="1152360"/>
            <a:ext cx="6696360" cy="70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 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GLOIRE  A  TOI,  QUI  ETAIS  MORT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(Anamnèse - AL 179)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Toi, qui étais mort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Toi, qui es vivant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Notre Sauveur et notre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Viens, Seigneur Jésus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spcBef>
                <a:spcPts val="601"/>
              </a:spcBef>
              <a:tabLst>
                <a:tab algn="l" pos="0"/>
                <a:tab algn="l" pos="34308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Rectangle 2"/>
          <p:cNvSpPr/>
          <p:nvPr/>
        </p:nvSpPr>
        <p:spPr>
          <a:xfrm>
            <a:off x="404640" y="2268360"/>
            <a:ext cx="604872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Rectangle 3"/>
          <p:cNvSpPr/>
          <p:nvPr/>
        </p:nvSpPr>
        <p:spPr>
          <a:xfrm>
            <a:off x="765000" y="2124000"/>
            <a:ext cx="53280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Rectangle 4"/>
          <p:cNvSpPr/>
          <p:nvPr/>
        </p:nvSpPr>
        <p:spPr>
          <a:xfrm>
            <a:off x="525600" y="2124000"/>
            <a:ext cx="580392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Rectangle 5"/>
          <p:cNvSpPr/>
          <p:nvPr/>
        </p:nvSpPr>
        <p:spPr>
          <a:xfrm>
            <a:off x="331920" y="1692360"/>
            <a:ext cx="619128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" descr=""/>
          <p:cNvPicPr/>
          <p:nvPr/>
        </p:nvPicPr>
        <p:blipFill>
          <a:blip r:embed="rId1"/>
          <a:stretch/>
        </p:blipFill>
        <p:spPr>
          <a:xfrm>
            <a:off x="-90360" y="-316080"/>
            <a:ext cx="6948360" cy="98427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Rectangle 2"/>
          <p:cNvSpPr/>
          <p:nvPr/>
        </p:nvSpPr>
        <p:spPr>
          <a:xfrm>
            <a:off x="287280" y="337680"/>
            <a:ext cx="6397560" cy="84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DONNE  LA 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la paix, donne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la paix à ton frère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la paix, donne la paix,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la paix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600" spc="-1" strike="noStrike" u="sng">
                <a:solidFill>
                  <a:srgbClr val="ffffff"/>
                </a:solidFill>
                <a:uFillTx/>
                <a:latin typeface="Cambria"/>
              </a:rPr>
              <a:t>Couplet 1</a:t>
            </a:r>
            <a:r>
              <a:rPr b="1" lang="fr-BE" sz="2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venu semer l’amour,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l’amour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venu semer la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la joie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6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r>
              <a:rPr b="1" lang="fr-BE" sz="26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venu semer l’espoir,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l’espoir à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venu semer la paix,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donne la paix à ton frère.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144360" y="343080"/>
            <a:ext cx="6480360" cy="728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  <a:ea typeface="Microsoft YaHei"/>
              </a:rPr>
              <a:t>Par Ton Corps - D252</a:t>
            </a:r>
            <a:endParaRPr b="1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449640"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Par ton corps tu nous donnes la vie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449640"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Nous te disons merci, Seigneur.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449640"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1. Tu es notre pain véritable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es notre source de vie,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nous as conviés à la Table,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Où tu fais de nous tes amis.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44360" y="343080"/>
            <a:ext cx="6480360" cy="83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1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449640"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Par ton corps tu nous donnes la vie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449640"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Nous te disons merci, Seigneur.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449640"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2. Par ta vie, donnée pour tes frères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Tu nous as montré le chemin.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Guide sur tes voies de lumière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algn="ctr"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Ceux que tu nourris de ton pain.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/>
          <p:nvPr/>
        </p:nvSpPr>
        <p:spPr>
          <a:xfrm>
            <a:off x="216000" y="144360"/>
            <a:ext cx="6958080" cy="80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DIEU NOUS ACCUEILLE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(A 174)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1. O quelle joie quand on m’a dit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Approchons-nous de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la cité du Dieu vivant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2. Criez de joie pour notre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Chantez pour lui, car 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Car éternel est son amour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144360" y="343080"/>
            <a:ext cx="6480360" cy="83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1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51"/>
              </a:spcBef>
              <a:spcAft>
                <a:spcPts val="5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Par ton corps tu nous donnes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Nous te disons merci, 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3. Ton repas Seigneur nous rassemble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Nous mangeons le pain de ta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Fais que nous parlions tous ensemble,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Fort de ton amour, Jésus-Christ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 w="0">
            <a:noFill/>
          </a:ln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"/>
          <p:cNvSpPr/>
          <p:nvPr/>
        </p:nvSpPr>
        <p:spPr>
          <a:xfrm>
            <a:off x="288000" y="287280"/>
            <a:ext cx="6568560" cy="88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Times New Roman"/>
              </a:rPr>
              <a:t>Je t’aime tant « Famille Myriam 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tant,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 mon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Libérateur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(X2)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1. Si tu as attaché ton cœur à la glaise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Si tu as tourné tes yeux vers le mal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Si tu as entraîné ton frère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loin de mon cœur, loin de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répète dans ton cœur, répète avec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288000" y="287280"/>
            <a:ext cx="6568560" cy="88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tant,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 mon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Libérateur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(X2)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2. Si tu as dans l’orgueil et la suffisance,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Si tu as fermé l’’oreille et le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Si tu as dominé ton frère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Prenant tes plans pour mes désirs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répète dans ton cœur, répète avec ton frère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7"/>
          <p:cNvSpPr/>
          <p:nvPr/>
        </p:nvSpPr>
        <p:spPr>
          <a:xfrm>
            <a:off x="288000" y="287280"/>
            <a:ext cx="6568560" cy="88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Times New Roman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tant,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 mon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Libérateur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t’aime tant.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(X2)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3. Si tu as dans refermé ton cœur sur lui même,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Si tu as tout regarder sans rien voir,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Si tu as méprisé ton frère,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Accueillant tout pour ton plaisir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répète dans ton cœur, répète avec ton frère.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1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Text Box 2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Text Box 3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Text Box 4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0" name="Picture 5" descr=""/>
          <p:cNvPicPr/>
          <p:nvPr/>
        </p:nvPicPr>
        <p:blipFill>
          <a:blip r:embed="rId1"/>
          <a:stretch/>
        </p:blipFill>
        <p:spPr>
          <a:xfrm>
            <a:off x="576360" y="417600"/>
            <a:ext cx="5823000" cy="6422760"/>
          </a:xfrm>
          <a:prstGeom prst="rect">
            <a:avLst/>
          </a:prstGeom>
          <a:ln w="0">
            <a:noFill/>
          </a:ln>
        </p:spPr>
      </p:pic>
      <p:sp>
        <p:nvSpPr>
          <p:cNvPr id="141" name="Text Box 6"/>
          <p:cNvSpPr/>
          <p:nvPr/>
        </p:nvSpPr>
        <p:spPr>
          <a:xfrm>
            <a:off x="316080" y="7110360"/>
            <a:ext cx="612288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Ce que je vous dis dans les ténèbres,</a:t>
            </a:r>
            <a:br>
              <a:rPr sz="2800"/>
            </a:b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dites-le en pleine lumière.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(Matthieu 10,27)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5720" cy="152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88000" y="449280"/>
            <a:ext cx="6165720" cy="783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Seigneur, le temps du repos et des vacances est une grâce, un cadeau.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Donne – nous d’apprécier et de respecter la nature qui nous entoure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et la beauté des paysages.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Aide-nous à donner à nos corps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un repos suffisant et à nos esprit le calme et la paix.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Que nous puissions goûter au silence et à la quiétude des lieux.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Que ton Esprit eveille en nous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le sens de la bienveillance et de la douceur.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Apprends-nous à nous aimer les uns les autres comme tu nous aimes et à pratiquer l’hospitalité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chaque fois que nous le pouvons.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Bénis nos vacances.         AMEN</a:t>
            </a:r>
            <a:br>
              <a:rPr sz="1000"/>
            </a:b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342720" y="2139480"/>
            <a:ext cx="6165720" cy="52959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144360" y="503280"/>
            <a:ext cx="6713640" cy="81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                            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3. Approchons-nous de ce repas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Où Dieu convie tous ses enfants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Mangeons le pain qui donne vie 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4. Que Jésus-Christ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garde tous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Dans l’unité d’un même corps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Nous qui mangeons le même pain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 txBox="1"/>
          <p:nvPr/>
        </p:nvSpPr>
        <p:spPr>
          <a:xfrm>
            <a:off x="288000" y="360000"/>
            <a:ext cx="6408000" cy="903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</a:rPr>
              <a:t>Annonces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- Bonnes vacances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- Prochains grands rendez-vous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Samedi 15 août à 11h : Fête de l’Assomption de Marie et procession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Dimanche 13 septembre : Fête de la paroisse et grand barbecue.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- Café et boissons partagés à l’issue de cette célébration.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2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4"/>
          <p:cNvSpPr/>
          <p:nvPr/>
        </p:nvSpPr>
        <p:spPr>
          <a:xfrm>
            <a:off x="360360" y="1050840"/>
            <a:ext cx="6048000" cy="447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En quittant cette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ai laissé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message de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Qu’en avez-vous donc fait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je vois aujourd’hui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 enfants révoltés,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Aigris et douloureux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d’avoir pleuré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6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8"/>
          <p:cNvSpPr/>
          <p:nvPr/>
        </p:nvSpPr>
        <p:spPr>
          <a:xfrm>
            <a:off x="360360" y="1050840"/>
            <a:ext cx="6048000" cy="52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En quittant cette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ai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justice de mon 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L’avez-vous partagée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je vois, aujourd’hui,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 enfants qui ont peur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Sans amour, et sans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sans honneur.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20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2"/>
          <p:cNvSpPr/>
          <p:nvPr/>
        </p:nvSpPr>
        <p:spPr>
          <a:xfrm>
            <a:off x="360360" y="1050840"/>
            <a:ext cx="604800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En quittant cette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avais dit: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Aimez-vous comme des frères,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M’avez-vous obéi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je vois aujourd’hui,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 enfants torturés,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Sans amis, sans espoir,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abandonnés.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24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"/>
          <p:cNvSpPr/>
          <p:nvPr/>
        </p:nvSpPr>
        <p:spPr>
          <a:xfrm>
            <a:off x="0" y="395280"/>
            <a:ext cx="6854760" cy="13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</a:rPr>
              <a:t>BON DIMANCHE À TOUS !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</a:rPr>
              <a:t>Les paroles des chants sont disponibles</a:t>
            </a:r>
            <a:br>
              <a:rPr sz="2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</a:rPr>
              <a:t>une semaine avant la messe sur notre site internet : 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0000ff"/>
                </a:solidFill>
                <a:uFillTx/>
                <a:latin typeface="Arial"/>
              </a:rPr>
              <a:t>www.chorale-saint-vincent.be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863640" y="3390840"/>
            <a:ext cx="5396040" cy="5389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"/>
          <p:cNvSpPr/>
          <p:nvPr/>
        </p:nvSpPr>
        <p:spPr>
          <a:xfrm>
            <a:off x="216000" y="792000"/>
            <a:ext cx="6742080" cy="49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 en sa maison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5. Soyons témoins de son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Que disparaisse toute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Montrons au monde notre foi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03280" y="792000"/>
            <a:ext cx="5832360" cy="63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	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accueille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en sa maison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nous invite a son festin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Jour d’allégresse et jour de joie !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	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29840"/>
                <a:tab algn="l" pos="10779120"/>
                <a:tab algn="l" pos="1078056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1"/>
          <p:cNvSpPr/>
          <p:nvPr/>
        </p:nvSpPr>
        <p:spPr>
          <a:xfrm>
            <a:off x="1440" y="1584000"/>
            <a:ext cx="6856560" cy="58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Microsoft YaHei"/>
              </a:rPr>
              <a:t>Kyrie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: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Messe des veilleurs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beeb3"/>
                </a:solidFill>
                <a:latin typeface="Arial"/>
                <a:ea typeface="Microsoft YaHei"/>
              </a:rPr>
              <a:t>1. Seigneur, Toi qui nous accompagnes et qui donnes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3118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Kyrie, kyrie, kyrie eleison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beeb3"/>
                </a:solidFill>
                <a:latin typeface="Arial"/>
                <a:ea typeface="Microsoft YaHei"/>
              </a:rPr>
              <a:t>2. O Christ, Toi qui nous aimes et qui pardonnes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3969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Christe, Christe, Christe eleison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beeb3"/>
                </a:solidFill>
                <a:latin typeface="Arial"/>
              </a:rPr>
              <a:t>3. Seigneur Jésus, Toi qui nous conduis vers le Père et qui montre le chemin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Kyrie, kyrie, kyrie eleison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</TotalTime>
  <Application>LibreOffice/24.2.0.3$Windows_X86_64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2011-11-13T16:02:22Z</dcterms:created>
  <dc:creator>MALBROUCK Gilbert</dc:creator>
  <dc:description/>
  <dc:language>fr-BE</dc:language>
  <cp:lastModifiedBy/>
  <dcterms:modified xsi:type="dcterms:W3CDTF">2026-06-21T09:30:33Z</dcterms:modified>
  <cp:revision>176</cp:revision>
  <dc:subject/>
  <dc:title>Diapositive 1</dc:title>
</cp:coreProperties>
</file>