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5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5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3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</p:sldIdLst>
  <p:sldSz cx="6858000" cy="9144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7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AutoShape 1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AutoShape 2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AutoShape 3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sldImg"/>
          </p:nvPr>
        </p:nvSpPr>
        <p:spPr>
          <a:xfrm>
            <a:off x="-11798280" y="-11796840"/>
            <a:ext cx="11793600" cy="124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1200" spc="-1" strike="noStrike">
                <a:solidFill>
                  <a:srgbClr val="000000"/>
                </a:solidFill>
                <a:latin typeface="Times New Roman"/>
              </a:rPr>
              <a:t>Cliquez pour modifier le format des notes</a:t>
            </a:r>
            <a:endParaRPr b="0" lang="fr-B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35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51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53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55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57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59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1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37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3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5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7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9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39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1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3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5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7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9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81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83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85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4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87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89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95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4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7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9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23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27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3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35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4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4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4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4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65720" cy="52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65720" cy="52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" hidden="1"/>
          <p:cNvSpPr/>
          <p:nvPr/>
        </p:nvSpPr>
        <p:spPr>
          <a:xfrm>
            <a:off x="1143000" y="3048120"/>
            <a:ext cx="4572000" cy="30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65720" cy="52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343080" indent="-343080">
              <a:spcBef>
                <a:spcPts val="799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2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3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4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5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6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 hidden="1"/>
          <p:cNvSpPr/>
          <p:nvPr/>
        </p:nvSpPr>
        <p:spPr>
          <a:xfrm>
            <a:off x="1143000" y="3048120"/>
            <a:ext cx="456984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68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youtu.be/92fuiBqcr0E?si=0o0PaI4QlYBGOOIs" TargetMode="External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youtu.be/B_rt1JsAdQs?si=i9MKb88J6uh9AF7X" TargetMode="External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"/>
          <p:cNvSpPr/>
          <p:nvPr/>
        </p:nvSpPr>
        <p:spPr>
          <a:xfrm>
            <a:off x="979200" y="5329080"/>
            <a:ext cx="487476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Messe du 5 juillet 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14° dimanche du temps ordinaire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"/>
          <p:cNvSpPr/>
          <p:nvPr/>
        </p:nvSpPr>
        <p:spPr>
          <a:xfrm>
            <a:off x="65160" y="395280"/>
            <a:ext cx="6789600" cy="84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 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Jésus, Berger de toute humanité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(G 310-1)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Tu es venu chercher ceux qui étaient perdus.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/>
          <p:cNvSpPr/>
          <p:nvPr/>
        </p:nvSpPr>
        <p:spPr>
          <a:xfrm>
            <a:off x="0" y="2117880"/>
            <a:ext cx="6789600" cy="58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Tu es venu guérir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ceux qui étaient malades.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65160" y="395280"/>
            <a:ext cx="6789600" cy="78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Berger de toute humanité,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Tu es venu sauver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ceux qui étaient pécheurs.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Prends pitié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fais-nous revenir,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Fais-nous revenir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tabLst>
                <a:tab algn="l" pos="0"/>
                <a:tab algn="l" pos="34308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"/>
          <p:cNvSpPr/>
          <p:nvPr/>
        </p:nvSpPr>
        <p:spPr>
          <a:xfrm>
            <a:off x="0" y="155520"/>
            <a:ext cx="6858000" cy="88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GLORIA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(Petite messe - AL 179)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Gloire à Dieu, paix aux hommes,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joie du ciel sur la terre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1. Pour tes merveilles, Seigneur Dieu,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Ton peuple te rend grâce.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2. Ami des hommes, sois béni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Pour ton règne qui vient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3. A toi les chants de fête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Par ton Fils bien aimé, dans l’Esprit.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Gloire à Dieu, paix aux hommes,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joie du ciel sur la terre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4. Sauveur du monde Jésus Christ,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Écoute nos prières.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5. Agneau de Dieu, vainqueur du mal,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Sauve-nous du péché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6. Dieu Saint, splendeur du Père,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Dieu vivant, le Très-haut, le Seigneur.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1"/>
          <p:cNvSpPr/>
          <p:nvPr/>
        </p:nvSpPr>
        <p:spPr>
          <a:xfrm>
            <a:off x="293040" y="144000"/>
            <a:ext cx="6270480" cy="86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PSAUME 144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    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Mon Dieu, mon Roi,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je bénirai ton nom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toujours et à jamais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34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1. Je t’exalterai, mon Dieu, mon Roi,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je bénirai ton nom toujours et à jamais !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Chaque jour je te bénirai,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je louerai ton nom toujours et à jamais.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68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2. Le Seigneur est tendresse et pitié,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lent à la colère et plein d’amour ;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la bonté du Seigneur est pour tous,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sa tendresse, pour toutes ses œuvres.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3. Que tes œuvres, Seigneur, te rendent grâce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et que tes fidèles te bénissent !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Ils diront la gloire de ton règne,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ils parleront de tes exploits.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984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4. Le Seigneur est vrai en tout ce qu’il dit,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fidèle en tout ce qu’il fait.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Le Seigneur soutient tous ceux qui tombent,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</a:rPr>
              <a:t>il redresse tous les accablés.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1098720" y="5327640"/>
            <a:ext cx="46576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792000" y="1158120"/>
            <a:ext cx="5397480" cy="49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Magnificat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Communauté du Chemin Neuf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(7 X) 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Contre-chant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Mon âme exalte le Seigneur 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Exulte mon esprit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En Dieu, mon sauveur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1008000" y="1008000"/>
            <a:ext cx="4917240" cy="35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"/>
          <p:cNvSpPr/>
          <p:nvPr/>
        </p:nvSpPr>
        <p:spPr>
          <a:xfrm>
            <a:off x="766080" y="2061360"/>
            <a:ext cx="5319720" cy="26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</a:rPr>
              <a:t>«Père, je proclame ta louange….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</a:rPr>
              <a:t>ce que tu as caché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</a:rPr>
              <a:t>aux sages et aux savants...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</a:rPr>
              <a:t>tu l’as révélé aux tout-petits"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9" name="Picture 2" descr=""/>
          <p:cNvPicPr/>
          <p:nvPr/>
        </p:nvPicPr>
        <p:blipFill>
          <a:blip r:embed="rId1"/>
          <a:stretch/>
        </p:blipFill>
        <p:spPr>
          <a:xfrm>
            <a:off x="333360" y="4788000"/>
            <a:ext cx="6105600" cy="4419360"/>
          </a:xfrm>
          <a:prstGeom prst="rect">
            <a:avLst/>
          </a:prstGeom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4" name="Picture 6" descr=""/>
          <p:cNvPicPr/>
          <p:nvPr/>
        </p:nvPicPr>
        <p:blipFill>
          <a:blip r:embed="rId1"/>
          <a:stretch/>
        </p:blipFill>
        <p:spPr>
          <a:xfrm>
            <a:off x="-72000" y="2198520"/>
            <a:ext cx="6964920" cy="4781880"/>
          </a:xfrm>
          <a:prstGeom prst="rect">
            <a:avLst/>
          </a:prstGeom>
          <a:ln w="0"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" descr=""/>
          <p:cNvPicPr/>
          <p:nvPr/>
        </p:nvPicPr>
        <p:blipFill>
          <a:blip r:embed="rId1"/>
          <a:stretch/>
        </p:blipFill>
        <p:spPr>
          <a:xfrm>
            <a:off x="-171360" y="2739960"/>
            <a:ext cx="7100640" cy="3992760"/>
          </a:xfrm>
          <a:prstGeom prst="rect">
            <a:avLst/>
          </a:prstGeom>
          <a:ln w="0">
            <a:noFill/>
          </a:ln>
        </p:spPr>
      </p:pic>
      <p:sp>
        <p:nvSpPr>
          <p:cNvPr id="71" name="Text Box 2"/>
          <p:cNvSpPr/>
          <p:nvPr/>
        </p:nvSpPr>
        <p:spPr>
          <a:xfrm>
            <a:off x="509400" y="6877080"/>
            <a:ext cx="5841000" cy="20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« Venez à moi,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je suis doux et humble de cœur,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…</a:t>
            </a: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mon joug est facile à porter,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 </a:t>
            </a: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et mon fardeau léger.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"/>
          <p:cNvSpPr/>
          <p:nvPr/>
        </p:nvSpPr>
        <p:spPr>
          <a:xfrm>
            <a:off x="3336840" y="434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Rectangle 2"/>
          <p:cNvSpPr/>
          <p:nvPr/>
        </p:nvSpPr>
        <p:spPr>
          <a:xfrm>
            <a:off x="260280" y="537840"/>
            <a:ext cx="6332760" cy="85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"/>
          <p:cNvSpPr/>
          <p:nvPr/>
        </p:nvSpPr>
        <p:spPr>
          <a:xfrm>
            <a:off x="71280" y="807120"/>
            <a:ext cx="6624720" cy="66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Intentions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BE" sz="2400" spc="-1" strike="noStrike" u="sng">
                <a:solidFill>
                  <a:srgbClr val="ccccff"/>
                </a:solidFill>
                <a:uFillTx/>
                <a:latin typeface="Arial"/>
                <a:hlinkClick r:id="rId1"/>
              </a:rPr>
              <a:t>Père, écoute nos prières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Père, écoute nos prières.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Entends nos voix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monter vers Toi.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Père, envoie-nous ton Esprit pour nous guider dans notre vie.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 Box 4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4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0" name="CustomShape 5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  <a:hlinkClick r:id="rId1"/>
              </a:rPr>
              <a:t>Je veux n’être qu’à Toi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(</a:t>
            </a:r>
            <a:r>
              <a:rPr b="1" lang="fr-BE" sz="2100" spc="-1" strike="noStrike">
                <a:solidFill>
                  <a:srgbClr val="ffffff"/>
                </a:solidFill>
                <a:latin typeface="Arial"/>
                <a:ea typeface="DejaVu Sans"/>
              </a:rPr>
              <a:t>Exo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Reçois de moi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parfum qu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 t'es dû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beauté de ton Nom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 mon âme éperdue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veux n'être qu'à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Jésus, je t'aime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Reçois du peu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je trouve à donner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Tout l'amour que mes yeux n'ont pas su te montrer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veux n'être qu'à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Jésus, je t'aime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2" name="CustomShape 6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Rien n'est plus beau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Rien n'est plus saint que le sang du pardon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veux n'être qu'à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Jésus, mon Roi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4" name="CustomShape 8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Je ne veux rien 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vouloir te louer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Adorer ton saint Nom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ta fidélité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veux n'être qu'à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Jésus, je t'aime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veux porter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laver à ta croix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pensées de mon cœur dans le chœur de tes voix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veux n'être qu'à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Jésus, je t'aime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0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6" name="CustomShape 11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final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Rien n'est plus beau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Rien n'est plus saint que le sang du pardon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veux n'être qu'à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veux n'être qu'à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veux n'être qu'à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Jésus, mon Roi.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"/>
          <p:cNvSpPr/>
          <p:nvPr/>
        </p:nvSpPr>
        <p:spPr>
          <a:xfrm>
            <a:off x="169920" y="137880"/>
            <a:ext cx="6597720" cy="86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Cambria"/>
              </a:rPr>
              <a:t>SAINT,  SAINT,  SAINT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(Messe de Saint-Jean-Baptiste)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Saint, Saint, Saint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Le ciel et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sont remplis de ta gloire.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Hosanna,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Hosanna,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Béni soit celui qui vient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au nom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Hosanna,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Hosanna,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</a:rPr>
              <a:t>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"/>
          <p:cNvSpPr/>
          <p:nvPr/>
        </p:nvSpPr>
        <p:spPr>
          <a:xfrm>
            <a:off x="130320" y="1881360"/>
            <a:ext cx="6597360" cy="55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ANAMNÈSE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(Air écossais)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Gloire à Toi, qui étais mort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Gloire à Toi, Jésus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Gloire à Toi, qui es vivant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Gloire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Gloire à Toi, ressuscité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Viens revivre en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Aujourd’hui,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Et jusqu’au jour dernier.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Text Box 2"/>
          <p:cNvSpPr/>
          <p:nvPr/>
        </p:nvSpPr>
        <p:spPr>
          <a:xfrm>
            <a:off x="3305160" y="2717640"/>
            <a:ext cx="247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1" name="Picture 3" descr=""/>
          <p:cNvPicPr/>
          <p:nvPr/>
        </p:nvPicPr>
        <p:blipFill>
          <a:blip r:embed="rId1"/>
          <a:stretch/>
        </p:blipFill>
        <p:spPr>
          <a:xfrm>
            <a:off x="-6480" y="0"/>
            <a:ext cx="6864480" cy="9723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9"/>
          <p:cNvSpPr/>
          <p:nvPr/>
        </p:nvSpPr>
        <p:spPr>
          <a:xfrm>
            <a:off x="72000" y="288000"/>
            <a:ext cx="6739560" cy="79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Evenou shalom alerhem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Evenou shalom alerhem (X3)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Evenou shalom, shalom, shalom alerhem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Nous vous annonçons la paix (X3)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la paix,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paix, la paix de Jésus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Nous vous annonçons la joie (X3)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la joie,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joie, la joie de Jésus-Christ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Nous vous annonçons l'amour (X3)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l'amour,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l’amour, l'amour de Jésus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2"/>
          <p:cNvSpPr/>
          <p:nvPr/>
        </p:nvSpPr>
        <p:spPr>
          <a:xfrm>
            <a:off x="27360" y="393840"/>
            <a:ext cx="6739560" cy="176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Evenou shalom alerhem (X3)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Evenou shalom, shalom,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shalom alerhem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 Nous vous annonçons la paix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la joie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l'amour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vous annonçons la paix, la joie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L'amour de Jésus.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"/>
          <p:cNvSpPr/>
          <p:nvPr/>
        </p:nvSpPr>
        <p:spPr>
          <a:xfrm>
            <a:off x="0" y="546120"/>
            <a:ext cx="6858000" cy="734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Dieu nous appelle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</a:rPr>
              <a:t>(Georges Lefebvre - A205)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1.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 Parole nous rassemble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ce monde divisé.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parole d´amour.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parole d´amour.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"/>
          <p:cNvSpPr/>
          <p:nvPr/>
        </p:nvSpPr>
        <p:spPr>
          <a:xfrm>
            <a:off x="766080" y="2061360"/>
            <a:ext cx="5319720" cy="26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</a:rPr>
              <a:t>«Père, je proclame ta louange….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</a:rPr>
              <a:t>ce que tu as caché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</a:rPr>
              <a:t>aux sages et aux savants...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</a:rPr>
              <a:t>tu l’as révélé aux tout-petits"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333360" y="4788000"/>
            <a:ext cx="6105600" cy="4419360"/>
          </a:xfrm>
          <a:prstGeom prst="rect">
            <a:avLst/>
          </a:prstGeom>
          <a:ln w="0"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" descr=""/>
          <p:cNvPicPr/>
          <p:nvPr/>
        </p:nvPicPr>
        <p:blipFill>
          <a:blip r:embed="rId1"/>
          <a:stretch/>
        </p:blipFill>
        <p:spPr>
          <a:xfrm>
            <a:off x="-171360" y="2739960"/>
            <a:ext cx="7100640" cy="3992760"/>
          </a:xfrm>
          <a:prstGeom prst="rect">
            <a:avLst/>
          </a:prstGeom>
          <a:ln w="0">
            <a:noFill/>
          </a:ln>
        </p:spPr>
      </p:pic>
      <p:sp>
        <p:nvSpPr>
          <p:cNvPr id="102" name="Text Box 2"/>
          <p:cNvSpPr/>
          <p:nvPr/>
        </p:nvSpPr>
        <p:spPr>
          <a:xfrm>
            <a:off x="509400" y="6877080"/>
            <a:ext cx="5841000" cy="20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« Venez à moi,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je suis doux et humble de cœur,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…</a:t>
            </a: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mon joug est facile à porter,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 </a:t>
            </a:r>
            <a:r>
              <a:rPr b="1" i="1" lang="fr-BE" sz="3200" spc="-1" strike="noStrike">
                <a:solidFill>
                  <a:srgbClr val="ffff66"/>
                </a:solidFill>
                <a:latin typeface="Cambria"/>
              </a:rPr>
              <a:t>et mon fardeau léger.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/>
          <p:nvPr/>
        </p:nvSpPr>
        <p:spPr>
          <a:xfrm>
            <a:off x="27000" y="360360"/>
            <a:ext cx="6738480" cy="75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spAutoFit/>
          </a:bodyPr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Bienheureux qui mange ton pain.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Bienheureux qui mange ton pain,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Bienheureux qui boit de ton vin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toi, Jésus ressuscité,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vivra pour l’éternité.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pain donné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du monde,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ta chair d’humanité.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 CE DON 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Entre nos mains nous le recevons;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Qu’il soit, dans notre corps de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baptisé, ferment de vie féconde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>
            <a:off x="128520" y="360360"/>
            <a:ext cx="6534000" cy="74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spAutoFit/>
          </a:bodyPr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Bienheureux qui mange ton pain,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Bienheureux qui boit de ton vin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toi, Jésus ressuscité,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vivra pour l’éternité.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vin donné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ton sang de Crucifié.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CE DON!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cette co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upe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communions 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monte en notre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cœur de baptisé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chant qui te réponde!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"/>
          <p:cNvSpPr/>
          <p:nvPr/>
        </p:nvSpPr>
        <p:spPr>
          <a:xfrm>
            <a:off x="128520" y="360360"/>
            <a:ext cx="6534000" cy="75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spAutoFit/>
          </a:bodyPr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Bienheureux qui mange ton pain,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Bienheureux qui boit de ton vin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toi, 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vivra pour l’éternité.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Ton corps livré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l’homme vive,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le pain de vérité.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POUR CE DON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Sauveur,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contemplons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Réveille en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foi des baptisés,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amour grandisse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128520" y="360360"/>
            <a:ext cx="6534000" cy="75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 anchor="t">
            <a:spAutoFit/>
          </a:bodyPr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Bienheureux qui mange ton pain,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Bienheureux qui boit de ton vin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toi, 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vivra pour l’éternité.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Voici le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nourrit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Pain du ciel sur nos chemins.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POUR CE DON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un seul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nous devenons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Églises à la recherche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Dieu saint,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sommes ta demeure.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 descr=""/>
          <p:cNvPicPr/>
          <p:nvPr/>
        </p:nvPicPr>
        <p:blipFill>
          <a:blip r:embed="rId1"/>
          <a:stretch/>
        </p:blipFill>
        <p:spPr>
          <a:xfrm>
            <a:off x="-27000" y="2979720"/>
            <a:ext cx="6885000" cy="5192640"/>
          </a:xfrm>
          <a:prstGeom prst="rect">
            <a:avLst/>
          </a:prstGeom>
          <a:ln w="0">
            <a:noFill/>
          </a:ln>
        </p:spPr>
      </p:pic>
      <p:sp>
        <p:nvSpPr>
          <p:cNvPr id="108" name="Text Box 2"/>
          <p:cNvSpPr/>
          <p:nvPr/>
        </p:nvSpPr>
        <p:spPr>
          <a:xfrm>
            <a:off x="661680" y="8251920"/>
            <a:ext cx="5532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fr-BE" sz="3600" spc="-1" strike="noStrike">
                <a:solidFill>
                  <a:srgbClr val="ffff66"/>
                </a:solidFill>
                <a:latin typeface="Cambria"/>
              </a:rPr>
              <a:t>« l’Esprit habite en vous !»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38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0" name="CustomShape 13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Fais-moi renaître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2 x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 Seigneur fais-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renaître d’en 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fais-moi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renaître d’en haut,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je contemple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Royaume,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je contemple ta beauté.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je contemple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Royaume,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je contemple ta beauté.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0" y="546120"/>
            <a:ext cx="6858000" cy="66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2.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 Parole est nourriture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ce monde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au corps brisé.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 parole de vie.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 parole de vie.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40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2" name="CustomShape 14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ne connais pas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voie de l’Esprit,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main qui m’a formé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le sein de ma mère.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Mais Tu m’as donné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Souffle de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42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4" name="CustomShape 15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2X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 Seigneur fais-moi naître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l’Eau et de l’Esprit.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fais-moi naître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l’Eau et de l’Esprit.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que j’entre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ton Royaume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je contemple ta beauté.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que j’entre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ton Royaume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je contemple ta beauté.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6"/>
          <p:cNvSpPr/>
          <p:nvPr/>
        </p:nvSpPr>
        <p:spPr>
          <a:xfrm>
            <a:off x="0" y="555480"/>
            <a:ext cx="6855840" cy="7578360"/>
          </a:xfrm>
          <a:custGeom>
            <a:avLst/>
            <a:gdLst>
              <a:gd name="textAreaLeft" fmla="*/ 0 w 6855840"/>
              <a:gd name="textAreaRight" fmla="*/ 6856560 w 6855840"/>
              <a:gd name="textAreaTop" fmla="*/ 0 h 7578360"/>
              <a:gd name="textAreaBottom" fmla="*/ 7579080 h 7578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 ES  LE  DIEU  DES   GRANDS  ESPACES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Cambria"/>
                <a:ea typeface="DejaVu Sans"/>
              </a:rPr>
              <a:t>(Noël Colombier)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des grands espaces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des longues routes,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8"/>
          <p:cNvSpPr/>
          <p:nvPr/>
        </p:nvSpPr>
        <p:spPr>
          <a:xfrm>
            <a:off x="0" y="555480"/>
            <a:ext cx="6855840" cy="7578360"/>
          </a:xfrm>
          <a:custGeom>
            <a:avLst/>
            <a:gdLst>
              <a:gd name="textAreaLeft" fmla="*/ 0 w 6855840"/>
              <a:gd name="textAreaRight" fmla="*/ 6856560 w 6855840"/>
              <a:gd name="textAreaTop" fmla="*/ 0 h 7578360"/>
              <a:gd name="textAreaBottom" fmla="*/ 7579080 h 7578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qui dit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« Va ! Quitte ton pays,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Tes idées noires et tes vieux préjugés.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vie va refleurir,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N’aie pas peur de mourir.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Laisse germer la Parole et la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porteras des fruits de joie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20"/>
          <p:cNvSpPr/>
          <p:nvPr/>
        </p:nvSpPr>
        <p:spPr>
          <a:xfrm>
            <a:off x="0" y="971640"/>
            <a:ext cx="6666840" cy="7193880"/>
          </a:xfrm>
          <a:custGeom>
            <a:avLst/>
            <a:gdLst>
              <a:gd name="textAreaLeft" fmla="*/ 0 w 6666840"/>
              <a:gd name="textAreaRight" fmla="*/ 6667560 w 6666840"/>
              <a:gd name="textAreaTop" fmla="*/ 0 h 7193880"/>
              <a:gd name="textAreaBottom" fmla="*/ 7194600 h 7193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CustomShape 21"/>
          <p:cNvSpPr/>
          <p:nvPr/>
        </p:nvSpPr>
        <p:spPr>
          <a:xfrm>
            <a:off x="404640" y="3780000"/>
            <a:ext cx="59018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9" name="CustomShape 22"/>
          <p:cNvSpPr/>
          <p:nvPr/>
        </p:nvSpPr>
        <p:spPr>
          <a:xfrm>
            <a:off x="0" y="213840"/>
            <a:ext cx="6856200" cy="82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2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« Passe à travers la mer,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traverse les déserts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t’ouvrirai de vastes horizons.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auras soif et faim.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D’aller toujours plus loin.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Vers ce pays qui t’appelle là-bas.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tu pourras vivre avec moi.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24"/>
          <p:cNvSpPr/>
          <p:nvPr/>
        </p:nvSpPr>
        <p:spPr>
          <a:xfrm>
            <a:off x="0" y="971640"/>
            <a:ext cx="6666840" cy="7193880"/>
          </a:xfrm>
          <a:custGeom>
            <a:avLst/>
            <a:gdLst>
              <a:gd name="textAreaLeft" fmla="*/ 0 w 6666840"/>
              <a:gd name="textAreaRight" fmla="*/ 6667560 w 6666840"/>
              <a:gd name="textAreaTop" fmla="*/ 0 h 7193880"/>
              <a:gd name="textAreaBottom" fmla="*/ 7194600 h 7193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CustomShape 25"/>
          <p:cNvSpPr/>
          <p:nvPr/>
        </p:nvSpPr>
        <p:spPr>
          <a:xfrm>
            <a:off x="404640" y="3780000"/>
            <a:ext cx="59018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2" name="CustomShape 26"/>
          <p:cNvSpPr/>
          <p:nvPr/>
        </p:nvSpPr>
        <p:spPr>
          <a:xfrm>
            <a:off x="0" y="-29520"/>
            <a:ext cx="6856200" cy="870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3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Marcher sur nos chemins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rencontrer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accompagner.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Lumière dans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aider,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traverser la mort et le danger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ouvrir la liberté.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28"/>
          <p:cNvSpPr/>
          <p:nvPr/>
        </p:nvSpPr>
        <p:spPr>
          <a:xfrm>
            <a:off x="0" y="971640"/>
            <a:ext cx="6666840" cy="7193880"/>
          </a:xfrm>
          <a:custGeom>
            <a:avLst/>
            <a:gdLst>
              <a:gd name="textAreaLeft" fmla="*/ 0 w 6666840"/>
              <a:gd name="textAreaRight" fmla="*/ 6667560 w 6666840"/>
              <a:gd name="textAreaTop" fmla="*/ 0 h 7193880"/>
              <a:gd name="textAreaBottom" fmla="*/ 7194600 h 7193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CustomShape 29"/>
          <p:cNvSpPr/>
          <p:nvPr/>
        </p:nvSpPr>
        <p:spPr>
          <a:xfrm>
            <a:off x="404640" y="3780000"/>
            <a:ext cx="59018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5" name="CustomShape 30"/>
          <p:cNvSpPr/>
          <p:nvPr/>
        </p:nvSpPr>
        <p:spPr>
          <a:xfrm>
            <a:off x="0" y="-29520"/>
            <a:ext cx="6856200" cy="870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4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dis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« Lève-toi, je serai avec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t’établis prophète des nations.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mon témoin,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Indiquer le chemin,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mets en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 force et mon 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un grand feu qui t’envahit.»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32"/>
          <p:cNvSpPr/>
          <p:nvPr/>
        </p:nvSpPr>
        <p:spPr>
          <a:xfrm>
            <a:off x="0" y="971640"/>
            <a:ext cx="6666840" cy="7193880"/>
          </a:xfrm>
          <a:custGeom>
            <a:avLst/>
            <a:gdLst>
              <a:gd name="textAreaLeft" fmla="*/ 0 w 6666840"/>
              <a:gd name="textAreaRight" fmla="*/ 6667560 w 6666840"/>
              <a:gd name="textAreaTop" fmla="*/ 0 h 7193880"/>
              <a:gd name="textAreaBottom" fmla="*/ 7194600 h 7193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CustomShape 33"/>
          <p:cNvSpPr/>
          <p:nvPr/>
        </p:nvSpPr>
        <p:spPr>
          <a:xfrm>
            <a:off x="404640" y="3780000"/>
            <a:ext cx="59018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8" name="CustomShape 34"/>
          <p:cNvSpPr/>
          <p:nvPr/>
        </p:nvSpPr>
        <p:spPr>
          <a:xfrm>
            <a:off x="626760" y="-61200"/>
            <a:ext cx="5387400" cy="87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0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5</a:t>
            </a: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nous as libérés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lois mortes et fermées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lourds fardeaux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docteurs de la loi.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Il n’y a qu’un péché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C’est de ne pas aimer.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Aimer ton Dieu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en aimant ton prochain,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Voici la loi et le chemin.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36"/>
          <p:cNvSpPr/>
          <p:nvPr/>
        </p:nvSpPr>
        <p:spPr>
          <a:xfrm>
            <a:off x="0" y="971640"/>
            <a:ext cx="6666840" cy="7193880"/>
          </a:xfrm>
          <a:custGeom>
            <a:avLst/>
            <a:gdLst>
              <a:gd name="textAreaLeft" fmla="*/ 0 w 6666840"/>
              <a:gd name="textAreaRight" fmla="*/ 6667560 w 6666840"/>
              <a:gd name="textAreaTop" fmla="*/ 0 h 7193880"/>
              <a:gd name="textAreaBottom" fmla="*/ 7194600 h 7193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CustomShape 37"/>
          <p:cNvSpPr/>
          <p:nvPr/>
        </p:nvSpPr>
        <p:spPr>
          <a:xfrm>
            <a:off x="404640" y="3780000"/>
            <a:ext cx="59018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1" name="CustomShape 39"/>
          <p:cNvSpPr/>
          <p:nvPr/>
        </p:nvSpPr>
        <p:spPr>
          <a:xfrm>
            <a:off x="0" y="-60840"/>
            <a:ext cx="6856200" cy="87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0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6</a:t>
            </a: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vent violent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Qui nous pousse en avant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Vers le grand large,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comme des grands voiliers.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Quand tu souffles en nos cœurs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bouscules nos peurs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Et nous quittons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nos maisons bien fermées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Pour T’annoncer au monde entier.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0" y="546120"/>
            <a:ext cx="6858000" cy="61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3.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 Parole est espérance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ce monde au sang versé.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 parole de paix.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 parole de paix.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"/>
          <p:cNvSpPr/>
          <p:nvPr/>
        </p:nvSpPr>
        <p:spPr>
          <a:xfrm>
            <a:off x="0" y="395280"/>
            <a:ext cx="6854760" cy="13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</a:rPr>
              <a:t>BON DIMANCHE À TOUS 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</a:rPr>
              <a:t>Les paroles des chants sont disponibles</a:t>
            </a:r>
            <a:br>
              <a:rPr sz="2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</a:rPr>
              <a:t>une semaine avant la messe sur notre site internet :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0000ff"/>
                </a:solidFill>
                <a:uFillTx/>
                <a:latin typeface="Arial"/>
              </a:rPr>
              <a:t>www.chorale-saint-vincent.be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863640" y="3390840"/>
            <a:ext cx="5396040" cy="5389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0" y="546120"/>
            <a:ext cx="6858000" cy="66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 Parole est Évangile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ce monde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au cœur troublé.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 parole de joie.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 parole de joie.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0" y="546120"/>
            <a:ext cx="6858000" cy="61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5.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Dieu nous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faire Église,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 Parole est lumière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Pour ce monde dans la nuit.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 parole de Dieu.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sommes son peuple, parole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4164</TotalTime>
  <Application>LibreOffice/24.2.0.3$Windows_X86_64 LibreOffice_project/da48488a73ddd66ea24cf16bbc4f7b9c08e9bea1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2011-11-13T16:02:22Z</dcterms:created>
  <dc:creator>MALBROUCK Gilbert</dc:creator>
  <dc:description/>
  <dc:language>fr-BE</dc:language>
  <cp:lastModifiedBy/>
  <cp:lastPrinted>2026-06-16T22:20:34Z</cp:lastPrinted>
  <dcterms:modified xsi:type="dcterms:W3CDTF">2026-06-16T22:20:17Z</dcterms:modified>
  <cp:revision>197</cp:revision>
  <dc:subject/>
  <dc:title>Diapositive 1</dc:title>
</cp:coreProperties>
</file>