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4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4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4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47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48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49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_rels/slideMaster100.xml.rels" ContentType="application/vnd.openxmlformats-package.relationships+xml"/>
  <Override PartName="/ppt/slideMasters/_rels/slideMaster101.xml.rels" ContentType="application/vnd.openxmlformats-package.relationships+xml"/>
  <Override PartName="/ppt/slideMasters/_rels/slideMaster102.xml.rels" ContentType="application/vnd.openxmlformats-package.relationships+xml"/>
  <Override PartName="/ppt/slideMasters/_rels/slideMaster103.xml.rels" ContentType="application/vnd.openxmlformats-package.relationships+xml"/>
  <Override PartName="/ppt/slideMasters/_rels/slideMaster104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106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110.xml.rels" ContentType="application/vnd.openxmlformats-package.relationships+xml"/>
  <Override PartName="/ppt/slideMasters/_rels/slideMaster111.xml.rels" ContentType="application/vnd.openxmlformats-package.relationships+xml"/>
  <Override PartName="/ppt/slideMasters/_rels/slideMaster112.xml.rels" ContentType="application/vnd.openxmlformats-package.relationships+xml"/>
  <Override PartName="/ppt/slideMasters/_rels/slideMaster113.xml.rels" ContentType="application/vnd.openxmlformats-package.relationships+xml"/>
  <Override PartName="/ppt/slideMasters/_rels/slideMaster114.xml.rels" ContentType="application/vnd.openxmlformats-package.relationships+xml"/>
  <Override PartName="/ppt/slideMasters/_rels/slideMaster115.xml.rels" ContentType="application/vnd.openxmlformats-package.relationships+xml"/>
  <Override PartName="/ppt/slideMasters/_rels/slideMaster116.xml.rels" ContentType="application/vnd.openxmlformats-package.relationships+xml"/>
  <Override PartName="/ppt/slideMasters/_rels/slideMaster117.xml.rels" ContentType="application/vnd.openxmlformats-package.relationships+xml"/>
  <Override PartName="/ppt/slideMasters/_rels/slideMaster118.xml.rels" ContentType="application/vnd.openxmlformats-package.relationships+xml"/>
  <Override PartName="/ppt/slideMasters/_rels/slideMaster119.xml.rels" ContentType="application/vnd.openxmlformats-package.relationships+xml"/>
  <Override PartName="/ppt/slideMasters/_rels/slideMaster120.xml.rels" ContentType="application/vnd.openxmlformats-package.relationships+xml"/>
  <Override PartName="/ppt/slideMasters/_rels/slideMaster121.xml.rels" ContentType="application/vnd.openxmlformats-package.relationships+xml"/>
  <Override PartName="/ppt/slideMasters/_rels/slideMaster122.xml.rels" ContentType="application/vnd.openxmlformats-package.relationships+xml"/>
  <Override PartName="/ppt/slideMasters/_rels/slideMaster123.xml.rels" ContentType="application/vnd.openxmlformats-package.relationships+xml"/>
  <Override PartName="/ppt/slideMasters/_rels/slideMaster124.xml.rels" ContentType="application/vnd.openxmlformats-package.relationships+xml"/>
  <Override PartName="/ppt/slideMasters/_rels/slideMaster125.xml.rels" ContentType="application/vnd.openxmlformats-package.relationships+xml"/>
  <Override PartName="/ppt/slideMasters/_rels/slideMaster126.xml.rels" ContentType="application/vnd.openxmlformats-package.relationships+xml"/>
  <Override PartName="/ppt/slideMasters/_rels/slideMaster127.xml.rels" ContentType="application/vnd.openxmlformats-package.relationships+xml"/>
  <Override PartName="/ppt/slideMasters/_rels/slideMaster128.xml.rels" ContentType="application/vnd.openxmlformats-package.relationships+xml"/>
  <Override PartName="/ppt/slideMasters/_rels/slideMaster129.xml.rels" ContentType="application/vnd.openxmlformats-package.relationships+xml"/>
  <Override PartName="/ppt/slideMasters/_rels/slideMaster130.xml.rels" ContentType="application/vnd.openxmlformats-package.relationships+xml"/>
  <Override PartName="/ppt/slideMasters/_rels/slideMaster131.xml.rels" ContentType="application/vnd.openxmlformats-package.relationships+xml"/>
  <Override PartName="/ppt/slideMasters/_rels/slideMaster132.xml.rels" ContentType="application/vnd.openxmlformats-package.relationships+xml"/>
  <Override PartName="/ppt/slideMasters/_rels/slideMaster133.xml.rels" ContentType="application/vnd.openxmlformats-package.relationships+xml"/>
  <Override PartName="/ppt/slideMasters/_rels/slideMaster134.xml.rels" ContentType="application/vnd.openxmlformats-package.relationships+xml"/>
  <Override PartName="/ppt/slideMasters/_rels/slideMaster135.xml.rels" ContentType="application/vnd.openxmlformats-package.relationships+xml"/>
  <Override PartName="/ppt/slideMasters/_rels/slideMaster136.xml.rels" ContentType="application/vnd.openxmlformats-package.relationships+xml"/>
  <Override PartName="/ppt/slideMasters/_rels/slideMaster137.xml.rels" ContentType="application/vnd.openxmlformats-package.relationships+xml"/>
  <Override PartName="/ppt/slideMasters/_rels/slideMaster138.xml.rels" ContentType="application/vnd.openxmlformats-package.relationships+xml"/>
  <Override PartName="/ppt/slideMasters/_rels/slideMaster139.xml.rels" ContentType="application/vnd.openxmlformats-package.relationships+xml"/>
  <Override PartName="/ppt/slideMasters/_rels/slideMaster140.xml.rels" ContentType="application/vnd.openxmlformats-package.relationships+xml"/>
  <Override PartName="/ppt/slideMasters/_rels/slideMaster141.xml.rels" ContentType="application/vnd.openxmlformats-package.relationships+xml"/>
  <Override PartName="/ppt/slideMasters/_rels/slideMaster142.xml.rels" ContentType="application/vnd.openxmlformats-package.relationships+xml"/>
  <Override PartName="/ppt/slideMasters/_rels/slideMaster143.xml.rels" ContentType="application/vnd.openxmlformats-package.relationships+xml"/>
  <Override PartName="/ppt/slideMasters/_rels/slideMaster144.xml.rels" ContentType="application/vnd.openxmlformats-package.relationships+xml"/>
  <Override PartName="/ppt/slideMasters/_rels/slideMaster145.xml.rels" ContentType="application/vnd.openxmlformats-package.relationships+xml"/>
  <Override PartName="/ppt/slideMasters/_rels/slideMaster146.xml.rels" ContentType="application/vnd.openxmlformats-package.relationships+xml"/>
  <Override PartName="/ppt/slideMasters/_rels/slideMaster150.xml.rels" ContentType="application/vnd.openxmlformats-package.relationships+xml"/>
  <Override PartName="/ppt/slideMasters/_rels/slideMaster151.xml.rels" ContentType="application/vnd.openxmlformats-package.relationships+xml"/>
  <Override PartName="/ppt/slideMasters/_rels/slideMaster152.xml.rels" ContentType="application/vnd.openxmlformats-package.relationships+xml"/>
  <Override PartName="/ppt/slideMasters/_rels/slideMaster153.xml.rels" ContentType="application/vnd.openxmlformats-package.relationships+xml"/>
  <Override PartName="/ppt/slideMasters/_rels/slideMaster154.xml.rels" ContentType="application/vnd.openxmlformats-package.relationships+xml"/>
  <Override PartName="/ppt/slideMasters/_rels/slideMaster155.xml.rels" ContentType="application/vnd.openxmlformats-package.relationships+xml"/>
  <Override PartName="/ppt/slideMasters/_rels/slideMaster156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Masters/slideMaster112.xml" ContentType="application/vnd.openxmlformats-officedocument.presentationml.slideMaster+xml"/>
  <Override PartName="/ppt/slideMasters/slideMaster113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2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slideMasters/slideMaster122.xml" ContentType="application/vnd.openxmlformats-officedocument.presentationml.slideMaster+xml"/>
  <Override PartName="/ppt/slideMasters/slideMaster123.xml" ContentType="application/vnd.openxmlformats-officedocument.presentationml.slideMaster+xml"/>
  <Override PartName="/ppt/slideMasters/slideMaster124.xml" ContentType="application/vnd.openxmlformats-officedocument.presentationml.slideMaster+xml"/>
  <Override PartName="/ppt/slideMasters/slideMaster125.xml" ContentType="application/vnd.openxmlformats-officedocument.presentationml.slideMaster+xml"/>
  <Override PartName="/ppt/slideMasters/slideMaster126.xml" ContentType="application/vnd.openxmlformats-officedocument.presentationml.slideMaster+xml"/>
  <Override PartName="/ppt/slideMasters/slideMaster127.xml" ContentType="application/vnd.openxmlformats-officedocument.presentationml.slideMaster+xml"/>
  <Override PartName="/ppt/slideMasters/slideMaster128.xml" ContentType="application/vnd.openxmlformats-officedocument.presentationml.slideMaster+xml"/>
  <Override PartName="/ppt/slideMasters/slideMaster129.xml" ContentType="application/vnd.openxmlformats-officedocument.presentationml.slideMaster+xml"/>
  <Override PartName="/ppt/slideMasters/slideMaster130.xml" ContentType="application/vnd.openxmlformats-officedocument.presentationml.slideMaster+xml"/>
  <Override PartName="/ppt/slideMasters/slideMaster131.xml" ContentType="application/vnd.openxmlformats-officedocument.presentationml.slideMaster+xml"/>
  <Override PartName="/ppt/slideMasters/slideMaster132.xml" ContentType="application/vnd.openxmlformats-officedocument.presentationml.slideMaster+xml"/>
  <Override PartName="/ppt/slideMasters/slideMaster133.xml" ContentType="application/vnd.openxmlformats-officedocument.presentationml.slideMaster+xml"/>
  <Override PartName="/ppt/slideMasters/slideMaster134.xml" ContentType="application/vnd.openxmlformats-officedocument.presentationml.slideMaster+xml"/>
  <Override PartName="/ppt/slideMasters/slideMaster135.xml" ContentType="application/vnd.openxmlformats-officedocument.presentationml.slideMaster+xml"/>
  <Override PartName="/ppt/slideMasters/slideMaster136.xml" ContentType="application/vnd.openxmlformats-officedocument.presentationml.slideMaster+xml"/>
  <Override PartName="/ppt/slideMasters/slideMaster137.xml" ContentType="application/vnd.openxmlformats-officedocument.presentationml.slideMaster+xml"/>
  <Override PartName="/ppt/slideMasters/slideMaster138.xml" ContentType="application/vnd.openxmlformats-officedocument.presentationml.slideMaster+xml"/>
  <Override PartName="/ppt/slideMasters/slideMaster139.xml" ContentType="application/vnd.openxmlformats-officedocument.presentationml.slideMaster+xml"/>
  <Override PartName="/ppt/slideMasters/slideMaster140.xml" ContentType="application/vnd.openxmlformats-officedocument.presentationml.slideMaster+xml"/>
  <Override PartName="/ppt/slideMasters/slideMaster141.xml" ContentType="application/vnd.openxmlformats-officedocument.presentationml.slideMaster+xml"/>
  <Override PartName="/ppt/slideMasters/slideMaster142.xml" ContentType="application/vnd.openxmlformats-officedocument.presentationml.slideMaster+xml"/>
  <Override PartName="/ppt/slideMasters/slideMaster143.xml" ContentType="application/vnd.openxmlformats-officedocument.presentationml.slideMaster+xml"/>
  <Override PartName="/ppt/slideMasters/slideMaster144.xml" ContentType="application/vnd.openxmlformats-officedocument.presentationml.slideMaster+xml"/>
  <Override PartName="/ppt/slideMasters/slideMaster145.xml" ContentType="application/vnd.openxmlformats-officedocument.presentationml.slideMaster+xml"/>
  <Override PartName="/ppt/slideMasters/slideMaster146.xml" ContentType="application/vnd.openxmlformats-officedocument.presentationml.slideMaster+xml"/>
  <Override PartName="/ppt/slideMasters/slideMaster150.xml" ContentType="application/vnd.openxmlformats-officedocument.presentationml.slideMaster+xml"/>
  <Override PartName="/ppt/slideMasters/slideMaster151.xml" ContentType="application/vnd.openxmlformats-officedocument.presentationml.slideMaster+xml"/>
  <Override PartName="/ppt/slideMasters/slideMaster152.xml" ContentType="application/vnd.openxmlformats-officedocument.presentationml.slideMaster+xml"/>
  <Override PartName="/ppt/slideMasters/slideMaster153.xml" ContentType="application/vnd.openxmlformats-officedocument.presentationml.slideMaster+xml"/>
  <Override PartName="/ppt/slideMasters/slideMaster154.xml" ContentType="application/vnd.openxmlformats-officedocument.presentationml.slideMaster+xml"/>
  <Override PartName="/ppt/slideMasters/slideMaster155.xml" ContentType="application/vnd.openxmlformats-officedocument.presentationml.slideMaster+xml"/>
  <Override PartName="/ppt/slideMasters/slideMaster156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theme/theme101.xml" ContentType="application/vnd.openxmlformats-officedocument.theme+xml"/>
  <Override PartName="/ppt/theme/theme102.xml" ContentType="application/vnd.openxmlformats-officedocument.theme+xml"/>
  <Override PartName="/ppt/theme/theme103.xml" ContentType="application/vnd.openxmlformats-officedocument.theme+xml"/>
  <Override PartName="/ppt/theme/theme104.xml" ContentType="application/vnd.openxmlformats-officedocument.theme+xml"/>
  <Override PartName="/ppt/theme/theme105.xml" ContentType="application/vnd.openxmlformats-officedocument.theme+xml"/>
  <Override PartName="/ppt/theme/theme106.xml" ContentType="application/vnd.openxmlformats-officedocument.theme+xml"/>
  <Override PartName="/ppt/theme/theme107.xml" ContentType="application/vnd.openxmlformats-officedocument.theme+xml"/>
  <Override PartName="/ppt/theme/theme108.xml" ContentType="application/vnd.openxmlformats-officedocument.theme+xml"/>
  <Override PartName="/ppt/theme/theme109.xml" ContentType="application/vnd.openxmlformats-officedocument.theme+xml"/>
  <Override PartName="/ppt/theme/theme110.xml" ContentType="application/vnd.openxmlformats-officedocument.theme+xml"/>
  <Override PartName="/ppt/theme/theme111.xml" ContentType="application/vnd.openxmlformats-officedocument.theme+xml"/>
  <Override PartName="/ppt/theme/theme112.xml" ContentType="application/vnd.openxmlformats-officedocument.theme+xml"/>
  <Override PartName="/ppt/theme/theme113.xml" ContentType="application/vnd.openxmlformats-officedocument.theme+xml"/>
  <Override PartName="/ppt/theme/theme114.xml" ContentType="application/vnd.openxmlformats-officedocument.theme+xml"/>
  <Override PartName="/ppt/theme/theme115.xml" ContentType="application/vnd.openxmlformats-officedocument.theme+xml"/>
  <Override PartName="/ppt/theme/theme116.xml" ContentType="application/vnd.openxmlformats-officedocument.theme+xml"/>
  <Override PartName="/ppt/theme/theme117.xml" ContentType="application/vnd.openxmlformats-officedocument.theme+xml"/>
  <Override PartName="/ppt/theme/theme118.xml" ContentType="application/vnd.openxmlformats-officedocument.theme+xml"/>
  <Override PartName="/ppt/theme/theme119.xml" ContentType="application/vnd.openxmlformats-officedocument.theme+xml"/>
  <Override PartName="/ppt/theme/theme120.xml" ContentType="application/vnd.openxmlformats-officedocument.theme+xml"/>
  <Override PartName="/ppt/theme/theme121.xml" ContentType="application/vnd.openxmlformats-officedocument.theme+xml"/>
  <Override PartName="/ppt/theme/theme122.xml" ContentType="application/vnd.openxmlformats-officedocument.theme+xml"/>
  <Override PartName="/ppt/theme/theme123.xml" ContentType="application/vnd.openxmlformats-officedocument.theme+xml"/>
  <Override PartName="/ppt/theme/theme124.xml" ContentType="application/vnd.openxmlformats-officedocument.theme+xml"/>
  <Override PartName="/ppt/theme/theme125.xml" ContentType="application/vnd.openxmlformats-officedocument.theme+xml"/>
  <Override PartName="/ppt/theme/theme126.xml" ContentType="application/vnd.openxmlformats-officedocument.theme+xml"/>
  <Override PartName="/ppt/theme/theme127.xml" ContentType="application/vnd.openxmlformats-officedocument.theme+xml"/>
  <Override PartName="/ppt/theme/theme128.xml" ContentType="application/vnd.openxmlformats-officedocument.theme+xml"/>
  <Override PartName="/ppt/theme/theme129.xml" ContentType="application/vnd.openxmlformats-officedocument.theme+xml"/>
  <Override PartName="/ppt/theme/theme130.xml" ContentType="application/vnd.openxmlformats-officedocument.theme+xml"/>
  <Override PartName="/ppt/theme/theme131.xml" ContentType="application/vnd.openxmlformats-officedocument.theme+xml"/>
  <Override PartName="/ppt/theme/theme132.xml" ContentType="application/vnd.openxmlformats-officedocument.theme+xml"/>
  <Override PartName="/ppt/theme/theme133.xml" ContentType="application/vnd.openxmlformats-officedocument.theme+xml"/>
  <Override PartName="/ppt/theme/theme134.xml" ContentType="application/vnd.openxmlformats-officedocument.theme+xml"/>
  <Override PartName="/ppt/theme/theme135.xml" ContentType="application/vnd.openxmlformats-officedocument.theme+xml"/>
  <Override PartName="/ppt/theme/theme136.xml" ContentType="application/vnd.openxmlformats-officedocument.theme+xml"/>
  <Override PartName="/ppt/theme/theme137.xml" ContentType="application/vnd.openxmlformats-officedocument.theme+xml"/>
  <Override PartName="/ppt/theme/theme138.xml" ContentType="application/vnd.openxmlformats-officedocument.theme+xml"/>
  <Override PartName="/ppt/theme/theme139.xml" ContentType="application/vnd.openxmlformats-officedocument.theme+xml"/>
  <Override PartName="/ppt/theme/theme140.xml" ContentType="application/vnd.openxmlformats-officedocument.theme+xml"/>
  <Override PartName="/ppt/theme/theme141.xml" ContentType="application/vnd.openxmlformats-officedocument.theme+xml"/>
  <Override PartName="/ppt/theme/theme142.xml" ContentType="application/vnd.openxmlformats-officedocument.theme+xml"/>
  <Override PartName="/ppt/theme/theme143.xml" ContentType="application/vnd.openxmlformats-officedocument.theme+xml"/>
  <Override PartName="/ppt/theme/theme144.xml" ContentType="application/vnd.openxmlformats-officedocument.theme+xml"/>
  <Override PartName="/ppt/theme/theme145.xml" ContentType="application/vnd.openxmlformats-officedocument.theme+xml"/>
  <Override PartName="/ppt/theme/theme146.xml" ContentType="application/vnd.openxmlformats-officedocument.theme+xml"/>
  <Override PartName="/ppt/theme/theme147.xml" ContentType="application/vnd.openxmlformats-officedocument.theme+xml"/>
  <Override PartName="/ppt/theme/theme148.xml" ContentType="application/vnd.openxmlformats-officedocument.theme+xml"/>
  <Override PartName="/ppt/theme/theme149.xml" ContentType="application/vnd.openxmlformats-officedocument.theme+xml"/>
  <Override PartName="/ppt/theme/theme150.xml" ContentType="application/vnd.openxmlformats-officedocument.theme+xml"/>
  <Override PartName="/ppt/theme/theme151.xml" ContentType="application/vnd.openxmlformats-officedocument.theme+xml"/>
  <Override PartName="/ppt/theme/theme152.xml" ContentType="application/vnd.openxmlformats-officedocument.theme+xml"/>
  <Override PartName="/ppt/theme/theme153.xml" ContentType="application/vnd.openxmlformats-officedocument.theme+xml"/>
  <Override PartName="/ppt/theme/theme154.xml" ContentType="application/vnd.openxmlformats-officedocument.theme+xml"/>
  <Override PartName="/ppt/theme/theme155.xml" ContentType="application/vnd.openxmlformats-officedocument.theme+xml"/>
  <Override PartName="/ppt/theme/theme156.xml" ContentType="application/vnd.openxmlformats-officedocument.theme+xml"/>
  <Override PartName="/ppt/theme/theme157.xml" ContentType="application/vnd.openxmlformats-officedocument.them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48.xml.rels" ContentType="application/vnd.openxmlformats-package.relationship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156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11.png" ContentType="image/pn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gif" ContentType="image/gif"/>
  <Override PartName="/ppt/media/image1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  <p:sldMasterId id="2147483846" r:id="rId101"/>
    <p:sldMasterId id="2147483848" r:id="rId102"/>
    <p:sldMasterId id="2147483850" r:id="rId103"/>
    <p:sldMasterId id="2147483852" r:id="rId104"/>
    <p:sldMasterId id="2147483854" r:id="rId105"/>
    <p:sldMasterId id="2147483856" r:id="rId106"/>
    <p:sldMasterId id="2147483858" r:id="rId107"/>
    <p:sldMasterId id="2147483860" r:id="rId108"/>
    <p:sldMasterId id="2147483862" r:id="rId109"/>
    <p:sldMasterId id="2147483864" r:id="rId110"/>
    <p:sldMasterId id="2147483866" r:id="rId111"/>
    <p:sldMasterId id="2147483868" r:id="rId112"/>
    <p:sldMasterId id="2147483870" r:id="rId113"/>
    <p:sldMasterId id="2147483872" r:id="rId114"/>
    <p:sldMasterId id="2147483874" r:id="rId115"/>
    <p:sldMasterId id="2147483876" r:id="rId116"/>
    <p:sldMasterId id="2147483878" r:id="rId117"/>
    <p:sldMasterId id="2147483880" r:id="rId118"/>
    <p:sldMasterId id="2147483882" r:id="rId119"/>
    <p:sldMasterId id="2147483884" r:id="rId120"/>
    <p:sldMasterId id="2147483886" r:id="rId121"/>
    <p:sldMasterId id="2147483888" r:id="rId122"/>
    <p:sldMasterId id="2147483890" r:id="rId123"/>
    <p:sldMasterId id="2147483892" r:id="rId124"/>
    <p:sldMasterId id="2147483894" r:id="rId125"/>
    <p:sldMasterId id="2147483896" r:id="rId126"/>
    <p:sldMasterId id="2147483898" r:id="rId127"/>
    <p:sldMasterId id="2147483900" r:id="rId128"/>
    <p:sldMasterId id="2147483902" r:id="rId129"/>
    <p:sldMasterId id="2147483904" r:id="rId130"/>
    <p:sldMasterId id="2147483906" r:id="rId131"/>
    <p:sldMasterId id="2147483908" r:id="rId132"/>
    <p:sldMasterId id="2147483910" r:id="rId133"/>
    <p:sldMasterId id="2147483912" r:id="rId134"/>
    <p:sldMasterId id="2147483914" r:id="rId135"/>
    <p:sldMasterId id="2147483916" r:id="rId136"/>
    <p:sldMasterId id="2147483918" r:id="rId137"/>
    <p:sldMasterId id="2147483920" r:id="rId138"/>
    <p:sldMasterId id="2147483922" r:id="rId139"/>
    <p:sldMasterId id="2147483924" r:id="rId140"/>
    <p:sldMasterId id="2147483926" r:id="rId141"/>
    <p:sldMasterId id="2147483928" r:id="rId142"/>
    <p:sldMasterId id="2147483930" r:id="rId143"/>
    <p:sldMasterId id="2147483932" r:id="rId144"/>
    <p:sldMasterId id="2147483934" r:id="rId145"/>
    <p:sldMasterId id="2147483936" r:id="rId146"/>
    <p:sldMasterId id="2147483938" r:id="rId147"/>
    <p:sldMasterId id="2147483940" r:id="rId148"/>
    <p:sldMasterId id="2147483942" r:id="rId149"/>
    <p:sldMasterId id="2147483944" r:id="rId150"/>
    <p:sldMasterId id="2147483946" r:id="rId151"/>
    <p:sldMasterId id="2147483948" r:id="rId152"/>
    <p:sldMasterId id="2147483950" r:id="rId153"/>
    <p:sldMasterId id="2147483952" r:id="rId154"/>
    <p:sldMasterId id="2147483954" r:id="rId155"/>
    <p:sldMasterId id="2147483956" r:id="rId156"/>
    <p:sldMasterId id="2147483958" r:id="rId157"/>
  </p:sldMasterIdLst>
  <p:notesMasterIdLst>
    <p:notesMasterId r:id="rId158"/>
  </p:notesMasterIdLst>
  <p:sldIdLst>
    <p:sldId id="256" r:id="rId159"/>
    <p:sldId id="257" r:id="rId160"/>
    <p:sldId id="258" r:id="rId161"/>
    <p:sldId id="259" r:id="rId162"/>
    <p:sldId id="260" r:id="rId163"/>
    <p:sldId id="261" r:id="rId164"/>
    <p:sldId id="262" r:id="rId165"/>
    <p:sldId id="263" r:id="rId166"/>
    <p:sldId id="264" r:id="rId167"/>
    <p:sldId id="265" r:id="rId168"/>
    <p:sldId id="266" r:id="rId169"/>
    <p:sldId id="267" r:id="rId170"/>
    <p:sldId id="268" r:id="rId171"/>
    <p:sldId id="269" r:id="rId172"/>
    <p:sldId id="270" r:id="rId173"/>
    <p:sldId id="271" r:id="rId174"/>
    <p:sldId id="272" r:id="rId175"/>
    <p:sldId id="273" r:id="rId176"/>
    <p:sldId id="274" r:id="rId177"/>
    <p:sldId id="275" r:id="rId178"/>
    <p:sldId id="276" r:id="rId179"/>
    <p:sldId id="277" r:id="rId180"/>
    <p:sldId id="278" r:id="rId181"/>
    <p:sldId id="279" r:id="rId182"/>
    <p:sldId id="280" r:id="rId183"/>
    <p:sldId id="281" r:id="rId184"/>
    <p:sldId id="282" r:id="rId185"/>
    <p:sldId id="283" r:id="rId186"/>
    <p:sldId id="284" r:id="rId187"/>
    <p:sldId id="285" r:id="rId188"/>
    <p:sldId id="286" r:id="rId189"/>
    <p:sldId id="287" r:id="rId190"/>
    <p:sldId id="288" r:id="rId191"/>
    <p:sldId id="289" r:id="rId192"/>
    <p:sldId id="290" r:id="rId193"/>
    <p:sldId id="291" r:id="rId194"/>
    <p:sldId id="292" r:id="rId195"/>
    <p:sldId id="293" r:id="rId196"/>
    <p:sldId id="294" r:id="rId197"/>
    <p:sldId id="295" r:id="rId198"/>
    <p:sldId id="296" r:id="rId199"/>
    <p:sldId id="297" r:id="rId200"/>
    <p:sldId id="298" r:id="rId201"/>
    <p:sldId id="299" r:id="rId202"/>
    <p:sldId id="300" r:id="rId203"/>
    <p:sldId id="301" r:id="rId204"/>
    <p:sldId id="302" r:id="rId205"/>
    <p:sldId id="303" r:id="rId206"/>
    <p:sldId id="304" r:id="rId207"/>
    <p:sldId id="305" r:id="rId208"/>
    <p:sldId id="306" r:id="rId209"/>
    <p:sldId id="307" r:id="rId210"/>
    <p:sldId id="308" r:id="rId211"/>
    <p:sldId id="309" r:id="rId212"/>
    <p:sldId id="310" r:id="rId213"/>
    <p:sldId id="311" r:id="rId214"/>
    <p:sldId id="312" r:id="rId215"/>
    <p:sldId id="313" r:id="rId216"/>
    <p:sldId id="314" r:id="rId217"/>
    <p:sldId id="315" r:id="rId218"/>
    <p:sldId id="316" r:id="rId219"/>
    <p:sldId id="317" r:id="rId220"/>
    <p:sldId id="318" r:id="rId221"/>
    <p:sldId id="319" r:id="rId222"/>
    <p:sldId id="320" r:id="rId223"/>
    <p:sldId id="321" r:id="rId224"/>
    <p:sldId id="322" r:id="rId225"/>
    <p:sldId id="323" r:id="rId226"/>
    <p:sldId id="324" r:id="rId227"/>
    <p:sldId id="325" r:id="rId228"/>
  </p:sldIdLst>
  <p:sldSz cx="68580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slideMaster" Target="slideMasters/slideMaster100.xml"/><Relationship Id="rId102" Type="http://schemas.openxmlformats.org/officeDocument/2006/relationships/slideMaster" Target="slideMasters/slideMaster101.xml"/><Relationship Id="rId103" Type="http://schemas.openxmlformats.org/officeDocument/2006/relationships/slideMaster" Target="slideMasters/slideMaster102.xml"/><Relationship Id="rId104" Type="http://schemas.openxmlformats.org/officeDocument/2006/relationships/slideMaster" Target="slideMasters/slideMaster103.xml"/><Relationship Id="rId105" Type="http://schemas.openxmlformats.org/officeDocument/2006/relationships/slideMaster" Target="slideMasters/slideMaster104.xml"/><Relationship Id="rId106" Type="http://schemas.openxmlformats.org/officeDocument/2006/relationships/slideMaster" Target="slideMasters/slideMaster105.xml"/><Relationship Id="rId107" Type="http://schemas.openxmlformats.org/officeDocument/2006/relationships/slideMaster" Target="slideMasters/slideMaster106.xml"/><Relationship Id="rId108" Type="http://schemas.openxmlformats.org/officeDocument/2006/relationships/slideMaster" Target="slideMasters/slideMaster107.xml"/><Relationship Id="rId109" Type="http://schemas.openxmlformats.org/officeDocument/2006/relationships/slideMaster" Target="slideMasters/slideMaster108.xml"/><Relationship Id="rId110" Type="http://schemas.openxmlformats.org/officeDocument/2006/relationships/slideMaster" Target="slideMasters/slideMaster109.xml"/><Relationship Id="rId111" Type="http://schemas.openxmlformats.org/officeDocument/2006/relationships/slideMaster" Target="slideMasters/slideMaster110.xml"/><Relationship Id="rId112" Type="http://schemas.openxmlformats.org/officeDocument/2006/relationships/slideMaster" Target="slideMasters/slideMaster111.xml"/><Relationship Id="rId113" Type="http://schemas.openxmlformats.org/officeDocument/2006/relationships/slideMaster" Target="slideMasters/slideMaster112.xml"/><Relationship Id="rId114" Type="http://schemas.openxmlformats.org/officeDocument/2006/relationships/slideMaster" Target="slideMasters/slideMaster113.xml"/><Relationship Id="rId115" Type="http://schemas.openxmlformats.org/officeDocument/2006/relationships/slideMaster" Target="slideMasters/slideMaster114.xml"/><Relationship Id="rId116" Type="http://schemas.openxmlformats.org/officeDocument/2006/relationships/slideMaster" Target="slideMasters/slideMaster115.xml"/><Relationship Id="rId117" Type="http://schemas.openxmlformats.org/officeDocument/2006/relationships/slideMaster" Target="slideMasters/slideMaster116.xml"/><Relationship Id="rId118" Type="http://schemas.openxmlformats.org/officeDocument/2006/relationships/slideMaster" Target="slideMasters/slideMaster117.xml"/><Relationship Id="rId119" Type="http://schemas.openxmlformats.org/officeDocument/2006/relationships/slideMaster" Target="slideMasters/slideMaster118.xml"/><Relationship Id="rId120" Type="http://schemas.openxmlformats.org/officeDocument/2006/relationships/slideMaster" Target="slideMasters/slideMaster119.xml"/><Relationship Id="rId121" Type="http://schemas.openxmlformats.org/officeDocument/2006/relationships/slideMaster" Target="slideMasters/slideMaster120.xml"/><Relationship Id="rId122" Type="http://schemas.openxmlformats.org/officeDocument/2006/relationships/slideMaster" Target="slideMasters/slideMaster121.xml"/><Relationship Id="rId123" Type="http://schemas.openxmlformats.org/officeDocument/2006/relationships/slideMaster" Target="slideMasters/slideMaster122.xml"/><Relationship Id="rId124" Type="http://schemas.openxmlformats.org/officeDocument/2006/relationships/slideMaster" Target="slideMasters/slideMaster123.xml"/><Relationship Id="rId125" Type="http://schemas.openxmlformats.org/officeDocument/2006/relationships/slideMaster" Target="slideMasters/slideMaster124.xml"/><Relationship Id="rId126" Type="http://schemas.openxmlformats.org/officeDocument/2006/relationships/slideMaster" Target="slideMasters/slideMaster125.xml"/><Relationship Id="rId127" Type="http://schemas.openxmlformats.org/officeDocument/2006/relationships/slideMaster" Target="slideMasters/slideMaster126.xml"/><Relationship Id="rId128" Type="http://schemas.openxmlformats.org/officeDocument/2006/relationships/slideMaster" Target="slideMasters/slideMaster127.xml"/><Relationship Id="rId129" Type="http://schemas.openxmlformats.org/officeDocument/2006/relationships/slideMaster" Target="slideMasters/slideMaster128.xml"/><Relationship Id="rId130" Type="http://schemas.openxmlformats.org/officeDocument/2006/relationships/slideMaster" Target="slideMasters/slideMaster129.xml"/><Relationship Id="rId131" Type="http://schemas.openxmlformats.org/officeDocument/2006/relationships/slideMaster" Target="slideMasters/slideMaster130.xml"/><Relationship Id="rId132" Type="http://schemas.openxmlformats.org/officeDocument/2006/relationships/slideMaster" Target="slideMasters/slideMaster131.xml"/><Relationship Id="rId133" Type="http://schemas.openxmlformats.org/officeDocument/2006/relationships/slideMaster" Target="slideMasters/slideMaster132.xml"/><Relationship Id="rId134" Type="http://schemas.openxmlformats.org/officeDocument/2006/relationships/slideMaster" Target="slideMasters/slideMaster133.xml"/><Relationship Id="rId135" Type="http://schemas.openxmlformats.org/officeDocument/2006/relationships/slideMaster" Target="slideMasters/slideMaster134.xml"/><Relationship Id="rId136" Type="http://schemas.openxmlformats.org/officeDocument/2006/relationships/slideMaster" Target="slideMasters/slideMaster135.xml"/><Relationship Id="rId137" Type="http://schemas.openxmlformats.org/officeDocument/2006/relationships/slideMaster" Target="slideMasters/slideMaster136.xml"/><Relationship Id="rId138" Type="http://schemas.openxmlformats.org/officeDocument/2006/relationships/slideMaster" Target="slideMasters/slideMaster137.xml"/><Relationship Id="rId139" Type="http://schemas.openxmlformats.org/officeDocument/2006/relationships/slideMaster" Target="slideMasters/slideMaster138.xml"/><Relationship Id="rId140" Type="http://schemas.openxmlformats.org/officeDocument/2006/relationships/slideMaster" Target="slideMasters/slideMaster139.xml"/><Relationship Id="rId141" Type="http://schemas.openxmlformats.org/officeDocument/2006/relationships/slideMaster" Target="slideMasters/slideMaster140.xml"/><Relationship Id="rId142" Type="http://schemas.openxmlformats.org/officeDocument/2006/relationships/slideMaster" Target="slideMasters/slideMaster141.xml"/><Relationship Id="rId143" Type="http://schemas.openxmlformats.org/officeDocument/2006/relationships/slideMaster" Target="slideMasters/slideMaster142.xml"/><Relationship Id="rId144" Type="http://schemas.openxmlformats.org/officeDocument/2006/relationships/slideMaster" Target="slideMasters/slideMaster143.xml"/><Relationship Id="rId145" Type="http://schemas.openxmlformats.org/officeDocument/2006/relationships/slideMaster" Target="slideMasters/slideMaster144.xml"/><Relationship Id="rId146" Type="http://schemas.openxmlformats.org/officeDocument/2006/relationships/slideMaster" Target="slideMasters/slideMaster145.xml"/><Relationship Id="rId147" Type="http://schemas.openxmlformats.org/officeDocument/2006/relationships/slideMaster" Target="slideMasters/slideMaster146.xml"/><Relationship Id="rId148" Type="http://schemas.openxmlformats.org/officeDocument/2006/relationships/slideMaster" Target="slideMasters/slideMaster147.xml"/><Relationship Id="rId149" Type="http://schemas.openxmlformats.org/officeDocument/2006/relationships/slideMaster" Target="slideMasters/slideMaster148.xml"/><Relationship Id="rId150" Type="http://schemas.openxmlformats.org/officeDocument/2006/relationships/slideMaster" Target="slideMasters/slideMaster149.xml"/><Relationship Id="rId151" Type="http://schemas.openxmlformats.org/officeDocument/2006/relationships/slideMaster" Target="slideMasters/slideMaster150.xml"/><Relationship Id="rId152" Type="http://schemas.openxmlformats.org/officeDocument/2006/relationships/slideMaster" Target="slideMasters/slideMaster151.xml"/><Relationship Id="rId153" Type="http://schemas.openxmlformats.org/officeDocument/2006/relationships/slideMaster" Target="slideMasters/slideMaster152.xml"/><Relationship Id="rId154" Type="http://schemas.openxmlformats.org/officeDocument/2006/relationships/slideMaster" Target="slideMasters/slideMaster153.xml"/><Relationship Id="rId155" Type="http://schemas.openxmlformats.org/officeDocument/2006/relationships/slideMaster" Target="slideMasters/slideMaster154.xml"/><Relationship Id="rId156" Type="http://schemas.openxmlformats.org/officeDocument/2006/relationships/slideMaster" Target="slideMasters/slideMaster155.xml"/><Relationship Id="rId157" Type="http://schemas.openxmlformats.org/officeDocument/2006/relationships/slideMaster" Target="slideMasters/slideMaster156.xml"/><Relationship Id="rId158" Type="http://schemas.openxmlformats.org/officeDocument/2006/relationships/notesMaster" Target="notesMasters/notesMaster1.xml"/><Relationship Id="rId159" Type="http://schemas.openxmlformats.org/officeDocument/2006/relationships/slide" Target="slides/slide1.xml"/><Relationship Id="rId160" Type="http://schemas.openxmlformats.org/officeDocument/2006/relationships/slide" Target="slides/slide2.xml"/><Relationship Id="rId161" Type="http://schemas.openxmlformats.org/officeDocument/2006/relationships/slide" Target="slides/slide3.xml"/><Relationship Id="rId162" Type="http://schemas.openxmlformats.org/officeDocument/2006/relationships/slide" Target="slides/slide4.xml"/><Relationship Id="rId163" Type="http://schemas.openxmlformats.org/officeDocument/2006/relationships/slide" Target="slides/slide5.xml"/><Relationship Id="rId164" Type="http://schemas.openxmlformats.org/officeDocument/2006/relationships/slide" Target="slides/slide6.xml"/><Relationship Id="rId165" Type="http://schemas.openxmlformats.org/officeDocument/2006/relationships/slide" Target="slides/slide7.xml"/><Relationship Id="rId166" Type="http://schemas.openxmlformats.org/officeDocument/2006/relationships/slide" Target="slides/slide8.xml"/><Relationship Id="rId167" Type="http://schemas.openxmlformats.org/officeDocument/2006/relationships/slide" Target="slides/slide9.xml"/><Relationship Id="rId168" Type="http://schemas.openxmlformats.org/officeDocument/2006/relationships/slide" Target="slides/slide10.xml"/><Relationship Id="rId169" Type="http://schemas.openxmlformats.org/officeDocument/2006/relationships/slide" Target="slides/slide11.xml"/><Relationship Id="rId170" Type="http://schemas.openxmlformats.org/officeDocument/2006/relationships/slide" Target="slides/slide12.xml"/><Relationship Id="rId171" Type="http://schemas.openxmlformats.org/officeDocument/2006/relationships/slide" Target="slides/slide13.xml"/><Relationship Id="rId172" Type="http://schemas.openxmlformats.org/officeDocument/2006/relationships/slide" Target="slides/slide14.xml"/><Relationship Id="rId173" Type="http://schemas.openxmlformats.org/officeDocument/2006/relationships/slide" Target="slides/slide15.xml"/><Relationship Id="rId174" Type="http://schemas.openxmlformats.org/officeDocument/2006/relationships/slide" Target="slides/slide16.xml"/><Relationship Id="rId175" Type="http://schemas.openxmlformats.org/officeDocument/2006/relationships/slide" Target="slides/slide17.xml"/><Relationship Id="rId176" Type="http://schemas.openxmlformats.org/officeDocument/2006/relationships/slide" Target="slides/slide18.xml"/><Relationship Id="rId177" Type="http://schemas.openxmlformats.org/officeDocument/2006/relationships/slide" Target="slides/slide19.xml"/><Relationship Id="rId178" Type="http://schemas.openxmlformats.org/officeDocument/2006/relationships/slide" Target="slides/slide20.xml"/><Relationship Id="rId179" Type="http://schemas.openxmlformats.org/officeDocument/2006/relationships/slide" Target="slides/slide21.xml"/><Relationship Id="rId180" Type="http://schemas.openxmlformats.org/officeDocument/2006/relationships/slide" Target="slides/slide22.xml"/><Relationship Id="rId181" Type="http://schemas.openxmlformats.org/officeDocument/2006/relationships/slide" Target="slides/slide23.xml"/><Relationship Id="rId182" Type="http://schemas.openxmlformats.org/officeDocument/2006/relationships/slide" Target="slides/slide24.xml"/><Relationship Id="rId183" Type="http://schemas.openxmlformats.org/officeDocument/2006/relationships/slide" Target="slides/slide25.xml"/><Relationship Id="rId184" Type="http://schemas.openxmlformats.org/officeDocument/2006/relationships/slide" Target="slides/slide26.xml"/><Relationship Id="rId185" Type="http://schemas.openxmlformats.org/officeDocument/2006/relationships/slide" Target="slides/slide27.xml"/><Relationship Id="rId186" Type="http://schemas.openxmlformats.org/officeDocument/2006/relationships/slide" Target="slides/slide28.xml"/><Relationship Id="rId187" Type="http://schemas.openxmlformats.org/officeDocument/2006/relationships/slide" Target="slides/slide29.xml"/><Relationship Id="rId188" Type="http://schemas.openxmlformats.org/officeDocument/2006/relationships/slide" Target="slides/slide30.xml"/><Relationship Id="rId189" Type="http://schemas.openxmlformats.org/officeDocument/2006/relationships/slide" Target="slides/slide31.xml"/><Relationship Id="rId190" Type="http://schemas.openxmlformats.org/officeDocument/2006/relationships/slide" Target="slides/slide32.xml"/><Relationship Id="rId191" Type="http://schemas.openxmlformats.org/officeDocument/2006/relationships/slide" Target="slides/slide33.xml"/><Relationship Id="rId192" Type="http://schemas.openxmlformats.org/officeDocument/2006/relationships/slide" Target="slides/slide34.xml"/><Relationship Id="rId193" Type="http://schemas.openxmlformats.org/officeDocument/2006/relationships/slide" Target="slides/slide35.xml"/><Relationship Id="rId194" Type="http://schemas.openxmlformats.org/officeDocument/2006/relationships/slide" Target="slides/slide36.xml"/><Relationship Id="rId195" Type="http://schemas.openxmlformats.org/officeDocument/2006/relationships/slide" Target="slides/slide37.xml"/><Relationship Id="rId196" Type="http://schemas.openxmlformats.org/officeDocument/2006/relationships/slide" Target="slides/slide38.xml"/><Relationship Id="rId197" Type="http://schemas.openxmlformats.org/officeDocument/2006/relationships/slide" Target="slides/slide39.xml"/><Relationship Id="rId198" Type="http://schemas.openxmlformats.org/officeDocument/2006/relationships/slide" Target="slides/slide40.xml"/><Relationship Id="rId199" Type="http://schemas.openxmlformats.org/officeDocument/2006/relationships/slide" Target="slides/slide41.xml"/><Relationship Id="rId200" Type="http://schemas.openxmlformats.org/officeDocument/2006/relationships/slide" Target="slides/slide42.xml"/><Relationship Id="rId201" Type="http://schemas.openxmlformats.org/officeDocument/2006/relationships/slide" Target="slides/slide43.xml"/><Relationship Id="rId202" Type="http://schemas.openxmlformats.org/officeDocument/2006/relationships/slide" Target="slides/slide44.xml"/><Relationship Id="rId203" Type="http://schemas.openxmlformats.org/officeDocument/2006/relationships/slide" Target="slides/slide45.xml"/><Relationship Id="rId204" Type="http://schemas.openxmlformats.org/officeDocument/2006/relationships/slide" Target="slides/slide46.xml"/><Relationship Id="rId205" Type="http://schemas.openxmlformats.org/officeDocument/2006/relationships/slide" Target="slides/slide47.xml"/><Relationship Id="rId206" Type="http://schemas.openxmlformats.org/officeDocument/2006/relationships/slide" Target="slides/slide48.xml"/><Relationship Id="rId207" Type="http://schemas.openxmlformats.org/officeDocument/2006/relationships/slide" Target="slides/slide49.xml"/><Relationship Id="rId208" Type="http://schemas.openxmlformats.org/officeDocument/2006/relationships/slide" Target="slides/slide50.xml"/><Relationship Id="rId209" Type="http://schemas.openxmlformats.org/officeDocument/2006/relationships/slide" Target="slides/slide51.xml"/><Relationship Id="rId210" Type="http://schemas.openxmlformats.org/officeDocument/2006/relationships/slide" Target="slides/slide52.xml"/><Relationship Id="rId211" Type="http://schemas.openxmlformats.org/officeDocument/2006/relationships/slide" Target="slides/slide53.xml"/><Relationship Id="rId212" Type="http://schemas.openxmlformats.org/officeDocument/2006/relationships/slide" Target="slides/slide54.xml"/><Relationship Id="rId213" Type="http://schemas.openxmlformats.org/officeDocument/2006/relationships/slide" Target="slides/slide55.xml"/><Relationship Id="rId214" Type="http://schemas.openxmlformats.org/officeDocument/2006/relationships/slide" Target="slides/slide56.xml"/><Relationship Id="rId215" Type="http://schemas.openxmlformats.org/officeDocument/2006/relationships/slide" Target="slides/slide57.xml"/><Relationship Id="rId216" Type="http://schemas.openxmlformats.org/officeDocument/2006/relationships/slide" Target="slides/slide58.xml"/><Relationship Id="rId217" Type="http://schemas.openxmlformats.org/officeDocument/2006/relationships/slide" Target="slides/slide59.xml"/><Relationship Id="rId218" Type="http://schemas.openxmlformats.org/officeDocument/2006/relationships/slide" Target="slides/slide60.xml"/><Relationship Id="rId219" Type="http://schemas.openxmlformats.org/officeDocument/2006/relationships/slide" Target="slides/slide61.xml"/><Relationship Id="rId220" Type="http://schemas.openxmlformats.org/officeDocument/2006/relationships/slide" Target="slides/slide62.xml"/><Relationship Id="rId221" Type="http://schemas.openxmlformats.org/officeDocument/2006/relationships/slide" Target="slides/slide63.xml"/><Relationship Id="rId222" Type="http://schemas.openxmlformats.org/officeDocument/2006/relationships/slide" Target="slides/slide64.xml"/><Relationship Id="rId223" Type="http://schemas.openxmlformats.org/officeDocument/2006/relationships/slide" Target="slides/slide65.xml"/><Relationship Id="rId224" Type="http://schemas.openxmlformats.org/officeDocument/2006/relationships/slide" Target="slides/slide66.xml"/><Relationship Id="rId225" Type="http://schemas.openxmlformats.org/officeDocument/2006/relationships/slide" Target="slides/slide67.xml"/><Relationship Id="rId226" Type="http://schemas.openxmlformats.org/officeDocument/2006/relationships/slide" Target="slides/slide68.xml"/><Relationship Id="rId227" Type="http://schemas.openxmlformats.org/officeDocument/2006/relationships/slide" Target="slides/slide69.xml"/><Relationship Id="rId228" Type="http://schemas.openxmlformats.org/officeDocument/2006/relationships/slide" Target="slides/slide70.xml"/><Relationship Id="rId22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5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D0F6D5ED-3EA9-4BBD-964C-352AB77992F8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CustomShape 1"/>
          <p:cNvSpPr/>
          <p:nvPr/>
        </p:nvSpPr>
        <p:spPr>
          <a:xfrm>
            <a:off x="685800" y="4343400"/>
            <a:ext cx="5483160" cy="4111560"/>
          </a:xfrm>
          <a:custGeom>
            <a:avLst/>
            <a:gdLst>
              <a:gd name="textAreaLeft" fmla="*/ 0 w 5483160"/>
              <a:gd name="textAreaRight" fmla="*/ 5483520 w 5483160"/>
              <a:gd name="textAreaTop" fmla="*/ 0 h 4111560"/>
              <a:gd name="textAreaBottom" fmla="*/ 4111920 h 4111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CustomShape 1"/>
          <p:cNvSpPr/>
          <p:nvPr/>
        </p:nvSpPr>
        <p:spPr>
          <a:xfrm>
            <a:off x="685800" y="4343400"/>
            <a:ext cx="5483160" cy="4111560"/>
          </a:xfrm>
          <a:custGeom>
            <a:avLst/>
            <a:gdLst>
              <a:gd name="textAreaLeft" fmla="*/ 0 w 5483160"/>
              <a:gd name="textAreaRight" fmla="*/ 5483520 w 5483160"/>
              <a:gd name="textAreaTop" fmla="*/ 0 h 4111560"/>
              <a:gd name="textAreaBottom" fmla="*/ 4111920 h 4111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CustomShape 1"/>
          <p:cNvSpPr/>
          <p:nvPr/>
        </p:nvSpPr>
        <p:spPr>
          <a:xfrm>
            <a:off x="685800" y="4343400"/>
            <a:ext cx="5483160" cy="4111560"/>
          </a:xfrm>
          <a:custGeom>
            <a:avLst/>
            <a:gdLst>
              <a:gd name="textAreaLeft" fmla="*/ 0 w 5483160"/>
              <a:gd name="textAreaRight" fmla="*/ 5483520 w 5483160"/>
              <a:gd name="textAreaTop" fmla="*/ 0 h 4111560"/>
              <a:gd name="textAreaBottom" fmla="*/ 4111920 h 4111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CustomShape 1"/>
          <p:cNvSpPr/>
          <p:nvPr/>
        </p:nvSpPr>
        <p:spPr>
          <a:xfrm>
            <a:off x="755640" y="5078520"/>
            <a:ext cx="6046560" cy="480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4809960"/>
              <a:gd name="textAreaBottom" fmla="*/ 4810320 h 480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CustomShape 1"/>
          <p:cNvSpPr/>
          <p:nvPr/>
        </p:nvSpPr>
        <p:spPr>
          <a:xfrm>
            <a:off x="755640" y="5078520"/>
            <a:ext cx="6046560" cy="480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4809960"/>
              <a:gd name="textAreaBottom" fmla="*/ 4810320 h 480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CustomShape 1"/>
          <p:cNvSpPr/>
          <p:nvPr/>
        </p:nvSpPr>
        <p:spPr>
          <a:xfrm>
            <a:off x="755640" y="5078520"/>
            <a:ext cx="6046560" cy="480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4809960"/>
              <a:gd name="textAreaBottom" fmla="*/ 4810320 h 480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CustomShape 1"/>
          <p:cNvSpPr/>
          <p:nvPr/>
        </p:nvSpPr>
        <p:spPr>
          <a:xfrm>
            <a:off x="755640" y="5078520"/>
            <a:ext cx="6046560" cy="480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4809960"/>
              <a:gd name="textAreaBottom" fmla="*/ 4810320 h 480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CustomShape 1"/>
          <p:cNvSpPr/>
          <p:nvPr/>
        </p:nvSpPr>
        <p:spPr>
          <a:xfrm>
            <a:off x="755640" y="5078520"/>
            <a:ext cx="6046560" cy="480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4809960"/>
              <a:gd name="textAreaBottom" fmla="*/ 4810320 h 480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CustomShape 1"/>
          <p:cNvSpPr/>
          <p:nvPr/>
        </p:nvSpPr>
        <p:spPr>
          <a:xfrm>
            <a:off x="685800" y="4343400"/>
            <a:ext cx="5484600" cy="4113000"/>
          </a:xfrm>
          <a:custGeom>
            <a:avLst/>
            <a:gdLst>
              <a:gd name="textAreaLeft" fmla="*/ 0 w 5484600"/>
              <a:gd name="textAreaRight" fmla="*/ 5484960 w 5484600"/>
              <a:gd name="textAreaTop" fmla="*/ 0 h 4113000"/>
              <a:gd name="textAreaBottom" fmla="*/ 4113360 h 4113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1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2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3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4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1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2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3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4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5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6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7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8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2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3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4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5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6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7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8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0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2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3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4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5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6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7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8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0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1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3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4.xml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5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6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7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8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0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1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2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4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5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6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2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2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2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100.xml"/><Relationship Id="rId2" Type="http://schemas.openxmlformats.org/officeDocument/2006/relationships/slideLayout" Target="../slideLayouts/slideLayout100.xml"/>
</Relationships>
</file>

<file path=ppt/slideMasters/_rels/slideMaster101.xml.rels><?xml version="1.0" encoding="UTF-8"?>
<Relationships xmlns="http://schemas.openxmlformats.org/package/2006/relationships"><Relationship Id="rId1" Type="http://schemas.openxmlformats.org/officeDocument/2006/relationships/theme" Target="../theme/theme101.xml"/><Relationship Id="rId2" Type="http://schemas.openxmlformats.org/officeDocument/2006/relationships/slideLayout" Target="../slideLayouts/slideLayout101.xml"/>
</Relationships>
</file>

<file path=ppt/slideMasters/_rels/slideMaster102.xml.rels><?xml version="1.0" encoding="UTF-8"?>
<Relationships xmlns="http://schemas.openxmlformats.org/package/2006/relationships"><Relationship Id="rId1" Type="http://schemas.openxmlformats.org/officeDocument/2006/relationships/theme" Target="../theme/theme102.xml"/><Relationship Id="rId2" Type="http://schemas.openxmlformats.org/officeDocument/2006/relationships/slideLayout" Target="../slideLayouts/slideLayout102.xml"/>
</Relationships>
</file>

<file path=ppt/slideMasters/_rels/slideMaster103.xml.rels><?xml version="1.0" encoding="UTF-8"?>
<Relationships xmlns="http://schemas.openxmlformats.org/package/2006/relationships"><Relationship Id="rId1" Type="http://schemas.openxmlformats.org/officeDocument/2006/relationships/theme" Target="../theme/theme103.xml"/><Relationship Id="rId2" Type="http://schemas.openxmlformats.org/officeDocument/2006/relationships/slideLayout" Target="../slideLayouts/slideLayout103.xml"/>
</Relationships>
</file>

<file path=ppt/slideMasters/_rels/slideMaster104.xml.rels><?xml version="1.0" encoding="UTF-8"?>
<Relationships xmlns="http://schemas.openxmlformats.org/package/2006/relationships"><Relationship Id="rId1" Type="http://schemas.openxmlformats.org/officeDocument/2006/relationships/theme" Target="../theme/theme104.xml"/><Relationship Id="rId2" Type="http://schemas.openxmlformats.org/officeDocument/2006/relationships/slideLayout" Target="../slideLayouts/slideLayout104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05.xml"/><Relationship Id="rId2" Type="http://schemas.openxmlformats.org/officeDocument/2006/relationships/slideLayout" Target="../slideLayouts/slideLayout105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06.xml"/><Relationship Id="rId2" Type="http://schemas.openxmlformats.org/officeDocument/2006/relationships/slideLayout" Target="../slideLayouts/slideLayout106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07.xml"/><Relationship Id="rId2" Type="http://schemas.openxmlformats.org/officeDocument/2006/relationships/slideLayout" Target="../slideLayouts/slideLayout107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108.xml"/><Relationship Id="rId2" Type="http://schemas.openxmlformats.org/officeDocument/2006/relationships/slideLayout" Target="../slideLayouts/slideLayout108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109.xml"/><Relationship Id="rId2" Type="http://schemas.openxmlformats.org/officeDocument/2006/relationships/slideLayout" Target="../slideLayouts/slideLayout109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110.xml"/><Relationship Id="rId2" Type="http://schemas.openxmlformats.org/officeDocument/2006/relationships/slideLayout" Target="../slideLayouts/slideLayout110.xml"/>
</Relationships>
</file>

<file path=ppt/slideMasters/_rels/slideMaster111.xml.rels><?xml version="1.0" encoding="UTF-8"?>
<Relationships xmlns="http://schemas.openxmlformats.org/package/2006/relationships"><Relationship Id="rId1" Type="http://schemas.openxmlformats.org/officeDocument/2006/relationships/theme" Target="../theme/theme111.xml"/><Relationship Id="rId2" Type="http://schemas.openxmlformats.org/officeDocument/2006/relationships/slideLayout" Target="../slideLayouts/slideLayout111.xml"/>
</Relationships>
</file>

<file path=ppt/slideMasters/_rels/slideMaster112.xml.rels><?xml version="1.0" encoding="UTF-8"?>
<Relationships xmlns="http://schemas.openxmlformats.org/package/2006/relationships"><Relationship Id="rId1" Type="http://schemas.openxmlformats.org/officeDocument/2006/relationships/theme" Target="../theme/theme112.xml"/><Relationship Id="rId2" Type="http://schemas.openxmlformats.org/officeDocument/2006/relationships/slideLayout" Target="../slideLayouts/slideLayout112.xml"/>
</Relationships>
</file>

<file path=ppt/slideMasters/_rels/slideMaster113.xml.rels><?xml version="1.0" encoding="UTF-8"?>
<Relationships xmlns="http://schemas.openxmlformats.org/package/2006/relationships"><Relationship Id="rId1" Type="http://schemas.openxmlformats.org/officeDocument/2006/relationships/theme" Target="../theme/theme113.xml"/><Relationship Id="rId2" Type="http://schemas.openxmlformats.org/officeDocument/2006/relationships/slideLayout" Target="../slideLayouts/slideLayout113.xml"/>
</Relationships>
</file>

<file path=ppt/slideMasters/_rels/slideMaster114.xml.rels><?xml version="1.0" encoding="UTF-8"?>
<Relationships xmlns="http://schemas.openxmlformats.org/package/2006/relationships"><Relationship Id="rId1" Type="http://schemas.openxmlformats.org/officeDocument/2006/relationships/theme" Target="../theme/theme114.xml"/><Relationship Id="rId2" Type="http://schemas.openxmlformats.org/officeDocument/2006/relationships/slideLayout" Target="../slideLayouts/slideLayout114.xml"/>
</Relationships>
</file>

<file path=ppt/slideMasters/_rels/slideMaster115.xml.rels><?xml version="1.0" encoding="UTF-8"?>
<Relationships xmlns="http://schemas.openxmlformats.org/package/2006/relationships"><Relationship Id="rId1" Type="http://schemas.openxmlformats.org/officeDocument/2006/relationships/theme" Target="../theme/theme115.xml"/><Relationship Id="rId2" Type="http://schemas.openxmlformats.org/officeDocument/2006/relationships/slideLayout" Target="../slideLayouts/slideLayout115.xml"/>
</Relationships>
</file>

<file path=ppt/slideMasters/_rels/slideMaster116.xml.rels><?xml version="1.0" encoding="UTF-8"?>
<Relationships xmlns="http://schemas.openxmlformats.org/package/2006/relationships"><Relationship Id="rId1" Type="http://schemas.openxmlformats.org/officeDocument/2006/relationships/theme" Target="../theme/theme116.xml"/><Relationship Id="rId2" Type="http://schemas.openxmlformats.org/officeDocument/2006/relationships/slideLayout" Target="../slideLayouts/slideLayout116.xml"/>
</Relationships>
</file>

<file path=ppt/slideMasters/_rels/slideMaster117.xml.rels><?xml version="1.0" encoding="UTF-8"?>
<Relationships xmlns="http://schemas.openxmlformats.org/package/2006/relationships"><Relationship Id="rId1" Type="http://schemas.openxmlformats.org/officeDocument/2006/relationships/theme" Target="../theme/theme117.xml"/><Relationship Id="rId2" Type="http://schemas.openxmlformats.org/officeDocument/2006/relationships/slideLayout" Target="../slideLayouts/slideLayout117.xml"/>
</Relationships>
</file>

<file path=ppt/slideMasters/_rels/slideMaster118.xml.rels><?xml version="1.0" encoding="UTF-8"?>
<Relationships xmlns="http://schemas.openxmlformats.org/package/2006/relationships"><Relationship Id="rId1" Type="http://schemas.openxmlformats.org/officeDocument/2006/relationships/theme" Target="../theme/theme118.xml"/><Relationship Id="rId2" Type="http://schemas.openxmlformats.org/officeDocument/2006/relationships/slideLayout" Target="../slideLayouts/slideLayout118.xml"/>
</Relationships>
</file>

<file path=ppt/slideMasters/_rels/slideMaster119.xml.rels><?xml version="1.0" encoding="UTF-8"?>
<Relationships xmlns="http://schemas.openxmlformats.org/package/2006/relationships"><Relationship Id="rId1" Type="http://schemas.openxmlformats.org/officeDocument/2006/relationships/theme" Target="../theme/theme119.xml"/><Relationship Id="rId2" Type="http://schemas.openxmlformats.org/officeDocument/2006/relationships/slideLayout" Target="../slideLayouts/slideLayout119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20.xml.rels><?xml version="1.0" encoding="UTF-8"?>
<Relationships xmlns="http://schemas.openxmlformats.org/package/2006/relationships"><Relationship Id="rId1" Type="http://schemas.openxmlformats.org/officeDocument/2006/relationships/theme" Target="../theme/theme120.xml"/><Relationship Id="rId2" Type="http://schemas.openxmlformats.org/officeDocument/2006/relationships/slideLayout" Target="../slideLayouts/slideLayout120.xml"/>
</Relationships>
</file>

<file path=ppt/slideMasters/_rels/slideMaster121.xml.rels><?xml version="1.0" encoding="UTF-8"?>
<Relationships xmlns="http://schemas.openxmlformats.org/package/2006/relationships"><Relationship Id="rId1" Type="http://schemas.openxmlformats.org/officeDocument/2006/relationships/theme" Target="../theme/theme121.xml"/><Relationship Id="rId2" Type="http://schemas.openxmlformats.org/officeDocument/2006/relationships/slideLayout" Target="../slideLayouts/slideLayout121.xml"/>
</Relationships>
</file>

<file path=ppt/slideMasters/_rels/slideMaster122.xml.rels><?xml version="1.0" encoding="UTF-8"?>
<Relationships xmlns="http://schemas.openxmlformats.org/package/2006/relationships"><Relationship Id="rId1" Type="http://schemas.openxmlformats.org/officeDocument/2006/relationships/theme" Target="../theme/theme122.xml"/><Relationship Id="rId2" Type="http://schemas.openxmlformats.org/officeDocument/2006/relationships/slideLayout" Target="../slideLayouts/slideLayout122.xml"/>
</Relationships>
</file>

<file path=ppt/slideMasters/_rels/slideMaster123.xml.rels><?xml version="1.0" encoding="UTF-8"?>
<Relationships xmlns="http://schemas.openxmlformats.org/package/2006/relationships"><Relationship Id="rId1" Type="http://schemas.openxmlformats.org/officeDocument/2006/relationships/theme" Target="../theme/theme123.xml"/><Relationship Id="rId2" Type="http://schemas.openxmlformats.org/officeDocument/2006/relationships/slideLayout" Target="../slideLayouts/slideLayout123.xml"/>
</Relationships>
</file>

<file path=ppt/slideMasters/_rels/slideMaster124.xml.rels><?xml version="1.0" encoding="UTF-8"?>
<Relationships xmlns="http://schemas.openxmlformats.org/package/2006/relationships"><Relationship Id="rId1" Type="http://schemas.openxmlformats.org/officeDocument/2006/relationships/theme" Target="../theme/theme124.xml"/><Relationship Id="rId2" Type="http://schemas.openxmlformats.org/officeDocument/2006/relationships/slideLayout" Target="../slideLayouts/slideLayout124.xml"/>
</Relationships>
</file>

<file path=ppt/slideMasters/_rels/slideMaster125.xml.rels><?xml version="1.0" encoding="UTF-8"?>
<Relationships xmlns="http://schemas.openxmlformats.org/package/2006/relationships"><Relationship Id="rId1" Type="http://schemas.openxmlformats.org/officeDocument/2006/relationships/theme" Target="../theme/theme125.xml"/><Relationship Id="rId2" Type="http://schemas.openxmlformats.org/officeDocument/2006/relationships/slideLayout" Target="../slideLayouts/slideLayout125.xml"/>
</Relationships>
</file>

<file path=ppt/slideMasters/_rels/slideMaster126.xml.rels><?xml version="1.0" encoding="UTF-8"?>
<Relationships xmlns="http://schemas.openxmlformats.org/package/2006/relationships"><Relationship Id="rId1" Type="http://schemas.openxmlformats.org/officeDocument/2006/relationships/theme" Target="../theme/theme126.xml"/><Relationship Id="rId2" Type="http://schemas.openxmlformats.org/officeDocument/2006/relationships/slideLayout" Target="../slideLayouts/slideLayout126.xml"/>
</Relationships>
</file>

<file path=ppt/slideMasters/_rels/slideMaster127.xml.rels><?xml version="1.0" encoding="UTF-8"?>
<Relationships xmlns="http://schemas.openxmlformats.org/package/2006/relationships"><Relationship Id="rId1" Type="http://schemas.openxmlformats.org/officeDocument/2006/relationships/theme" Target="../theme/theme127.xml"/><Relationship Id="rId2" Type="http://schemas.openxmlformats.org/officeDocument/2006/relationships/slideLayout" Target="../slideLayouts/slideLayout127.xml"/>
</Relationships>
</file>

<file path=ppt/slideMasters/_rels/slideMaster128.xml.rels><?xml version="1.0" encoding="UTF-8"?>
<Relationships xmlns="http://schemas.openxmlformats.org/package/2006/relationships"><Relationship Id="rId1" Type="http://schemas.openxmlformats.org/officeDocument/2006/relationships/theme" Target="../theme/theme128.xml"/><Relationship Id="rId2" Type="http://schemas.openxmlformats.org/officeDocument/2006/relationships/slideLayout" Target="../slideLayouts/slideLayout128.xml"/>
</Relationships>
</file>

<file path=ppt/slideMasters/_rels/slideMaster129.xml.rels><?xml version="1.0" encoding="UTF-8"?>
<Relationships xmlns="http://schemas.openxmlformats.org/package/2006/relationships"><Relationship Id="rId1" Type="http://schemas.openxmlformats.org/officeDocument/2006/relationships/theme" Target="../theme/theme129.xml"/><Relationship Id="rId2" Type="http://schemas.openxmlformats.org/officeDocument/2006/relationships/slideLayout" Target="../slideLayouts/slideLayout129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30.xml.rels><?xml version="1.0" encoding="UTF-8"?>
<Relationships xmlns="http://schemas.openxmlformats.org/package/2006/relationships"><Relationship Id="rId1" Type="http://schemas.openxmlformats.org/officeDocument/2006/relationships/theme" Target="../theme/theme130.xml"/><Relationship Id="rId2" Type="http://schemas.openxmlformats.org/officeDocument/2006/relationships/slideLayout" Target="../slideLayouts/slideLayout130.xml"/>
</Relationships>
</file>

<file path=ppt/slideMasters/_rels/slideMaster131.xml.rels><?xml version="1.0" encoding="UTF-8"?>
<Relationships xmlns="http://schemas.openxmlformats.org/package/2006/relationships"><Relationship Id="rId1" Type="http://schemas.openxmlformats.org/officeDocument/2006/relationships/theme" Target="../theme/theme131.xml"/><Relationship Id="rId2" Type="http://schemas.openxmlformats.org/officeDocument/2006/relationships/slideLayout" Target="../slideLayouts/slideLayout131.xml"/>
</Relationships>
</file>

<file path=ppt/slideMasters/_rels/slideMaster132.xml.rels><?xml version="1.0" encoding="UTF-8"?>
<Relationships xmlns="http://schemas.openxmlformats.org/package/2006/relationships"><Relationship Id="rId1" Type="http://schemas.openxmlformats.org/officeDocument/2006/relationships/theme" Target="../theme/theme132.xml"/><Relationship Id="rId2" Type="http://schemas.openxmlformats.org/officeDocument/2006/relationships/slideLayout" Target="../slideLayouts/slideLayout132.xml"/>
</Relationships>
</file>

<file path=ppt/slideMasters/_rels/slideMaster133.xml.rels><?xml version="1.0" encoding="UTF-8"?>
<Relationships xmlns="http://schemas.openxmlformats.org/package/2006/relationships"><Relationship Id="rId1" Type="http://schemas.openxmlformats.org/officeDocument/2006/relationships/theme" Target="../theme/theme133.xml"/><Relationship Id="rId2" Type="http://schemas.openxmlformats.org/officeDocument/2006/relationships/slideLayout" Target="../slideLayouts/slideLayout133.xml"/>
</Relationships>
</file>

<file path=ppt/slideMasters/_rels/slideMaster134.xml.rels><?xml version="1.0" encoding="UTF-8"?>
<Relationships xmlns="http://schemas.openxmlformats.org/package/2006/relationships"><Relationship Id="rId1" Type="http://schemas.openxmlformats.org/officeDocument/2006/relationships/theme" Target="../theme/theme134.xml"/><Relationship Id="rId2" Type="http://schemas.openxmlformats.org/officeDocument/2006/relationships/slideLayout" Target="../slideLayouts/slideLayout134.xml"/>
</Relationships>
</file>

<file path=ppt/slideMasters/_rels/slideMaster135.xml.rels><?xml version="1.0" encoding="UTF-8"?>
<Relationships xmlns="http://schemas.openxmlformats.org/package/2006/relationships"><Relationship Id="rId1" Type="http://schemas.openxmlformats.org/officeDocument/2006/relationships/theme" Target="../theme/theme135.xml"/><Relationship Id="rId2" Type="http://schemas.openxmlformats.org/officeDocument/2006/relationships/slideLayout" Target="../slideLayouts/slideLayout135.xml"/>
</Relationships>
</file>

<file path=ppt/slideMasters/_rels/slideMaster136.xml.rels><?xml version="1.0" encoding="UTF-8"?>
<Relationships xmlns="http://schemas.openxmlformats.org/package/2006/relationships"><Relationship Id="rId1" Type="http://schemas.openxmlformats.org/officeDocument/2006/relationships/theme" Target="../theme/theme136.xml"/><Relationship Id="rId2" Type="http://schemas.openxmlformats.org/officeDocument/2006/relationships/slideLayout" Target="../slideLayouts/slideLayout136.xml"/>
</Relationships>
</file>

<file path=ppt/slideMasters/_rels/slideMaster137.xml.rels><?xml version="1.0" encoding="UTF-8"?>
<Relationships xmlns="http://schemas.openxmlformats.org/package/2006/relationships"><Relationship Id="rId1" Type="http://schemas.openxmlformats.org/officeDocument/2006/relationships/theme" Target="../theme/theme137.xml"/><Relationship Id="rId2" Type="http://schemas.openxmlformats.org/officeDocument/2006/relationships/slideLayout" Target="../slideLayouts/slideLayout137.xml"/>
</Relationships>
</file>

<file path=ppt/slideMasters/_rels/slideMaster138.xml.rels><?xml version="1.0" encoding="UTF-8"?>
<Relationships xmlns="http://schemas.openxmlformats.org/package/2006/relationships"><Relationship Id="rId1" Type="http://schemas.openxmlformats.org/officeDocument/2006/relationships/theme" Target="../theme/theme138.xml"/><Relationship Id="rId2" Type="http://schemas.openxmlformats.org/officeDocument/2006/relationships/slideLayout" Target="../slideLayouts/slideLayout138.xml"/>
</Relationships>
</file>

<file path=ppt/slideMasters/_rels/slideMaster139.xml.rels><?xml version="1.0" encoding="UTF-8"?>
<Relationships xmlns="http://schemas.openxmlformats.org/package/2006/relationships"><Relationship Id="rId1" Type="http://schemas.openxmlformats.org/officeDocument/2006/relationships/theme" Target="../theme/theme139.xml"/><Relationship Id="rId2" Type="http://schemas.openxmlformats.org/officeDocument/2006/relationships/slideLayout" Target="../slideLayouts/slideLayout139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40.xml.rels><?xml version="1.0" encoding="UTF-8"?>
<Relationships xmlns="http://schemas.openxmlformats.org/package/2006/relationships"><Relationship Id="rId1" Type="http://schemas.openxmlformats.org/officeDocument/2006/relationships/theme" Target="../theme/theme140.xml"/><Relationship Id="rId2" Type="http://schemas.openxmlformats.org/officeDocument/2006/relationships/slideLayout" Target="../slideLayouts/slideLayout140.xml"/>
</Relationships>
</file>

<file path=ppt/slideMasters/_rels/slideMaster141.xml.rels><?xml version="1.0" encoding="UTF-8"?>
<Relationships xmlns="http://schemas.openxmlformats.org/package/2006/relationships"><Relationship Id="rId1" Type="http://schemas.openxmlformats.org/officeDocument/2006/relationships/theme" Target="../theme/theme141.xml"/><Relationship Id="rId2" Type="http://schemas.openxmlformats.org/officeDocument/2006/relationships/slideLayout" Target="../slideLayouts/slideLayout141.xml"/>
</Relationships>
</file>

<file path=ppt/slideMasters/_rels/slideMaster142.xml.rels><?xml version="1.0" encoding="UTF-8"?>
<Relationships xmlns="http://schemas.openxmlformats.org/package/2006/relationships"><Relationship Id="rId1" Type="http://schemas.openxmlformats.org/officeDocument/2006/relationships/theme" Target="../theme/theme142.xml"/><Relationship Id="rId2" Type="http://schemas.openxmlformats.org/officeDocument/2006/relationships/slideLayout" Target="../slideLayouts/slideLayout142.xml"/>
</Relationships>
</file>

<file path=ppt/slideMasters/_rels/slideMaster143.xml.rels><?xml version="1.0" encoding="UTF-8"?>
<Relationships xmlns="http://schemas.openxmlformats.org/package/2006/relationships"><Relationship Id="rId1" Type="http://schemas.openxmlformats.org/officeDocument/2006/relationships/theme" Target="../theme/theme143.xml"/><Relationship Id="rId2" Type="http://schemas.openxmlformats.org/officeDocument/2006/relationships/slideLayout" Target="../slideLayouts/slideLayout143.xml"/>
</Relationships>
</file>

<file path=ppt/slideMasters/_rels/slideMaster144.xml.rels><?xml version="1.0" encoding="UTF-8"?>
<Relationships xmlns="http://schemas.openxmlformats.org/package/2006/relationships"><Relationship Id="rId1" Type="http://schemas.openxmlformats.org/officeDocument/2006/relationships/theme" Target="../theme/theme144.xml"/><Relationship Id="rId2" Type="http://schemas.openxmlformats.org/officeDocument/2006/relationships/slideLayout" Target="../slideLayouts/slideLayout144.xml"/>
</Relationships>
</file>

<file path=ppt/slideMasters/_rels/slideMaster145.xml.rels><?xml version="1.0" encoding="UTF-8"?>
<Relationships xmlns="http://schemas.openxmlformats.org/package/2006/relationships"><Relationship Id="rId1" Type="http://schemas.openxmlformats.org/officeDocument/2006/relationships/theme" Target="../theme/theme145.xml"/><Relationship Id="rId2" Type="http://schemas.openxmlformats.org/officeDocument/2006/relationships/slideLayout" Target="../slideLayouts/slideLayout145.xml"/>
</Relationships>
</file>

<file path=ppt/slideMasters/_rels/slideMaster146.xml.rels><?xml version="1.0" encoding="UTF-8"?>
<Relationships xmlns="http://schemas.openxmlformats.org/package/2006/relationships"><Relationship Id="rId1" Type="http://schemas.openxmlformats.org/officeDocument/2006/relationships/theme" Target="../theme/theme146.xml"/><Relationship Id="rId2" Type="http://schemas.openxmlformats.org/officeDocument/2006/relationships/slideLayout" Target="../slideLayouts/slideLayout146.xml"/>
</Relationships>
</file>

<file path=ppt/slideMasters/_rels/slideMaster147.xml.rels><?xml version="1.0" encoding="UTF-8"?>
<Relationships xmlns="http://schemas.openxmlformats.org/package/2006/relationships"><Relationship Id="rId1" Type="http://schemas.openxmlformats.org/officeDocument/2006/relationships/theme" Target="../theme/theme147.xml"/><Relationship Id="rId2" Type="http://schemas.openxmlformats.org/officeDocument/2006/relationships/slideLayout" Target="../slideLayouts/slideLayout147.xml"/>
</Relationships>
</file>

<file path=ppt/slideMasters/_rels/slideMaster148.xml.rels><?xml version="1.0" encoding="UTF-8"?>
<Relationships xmlns="http://schemas.openxmlformats.org/package/2006/relationships"><Relationship Id="rId1" Type="http://schemas.openxmlformats.org/officeDocument/2006/relationships/theme" Target="../theme/theme148.xml"/><Relationship Id="rId2" Type="http://schemas.openxmlformats.org/officeDocument/2006/relationships/slideLayout" Target="../slideLayouts/slideLayout148.xml"/>
</Relationships>
</file>

<file path=ppt/slideMasters/_rels/slideMaster149.xml.rels><?xml version="1.0" encoding="UTF-8"?>
<Relationships xmlns="http://schemas.openxmlformats.org/package/2006/relationships"><Relationship Id="rId1" Type="http://schemas.openxmlformats.org/officeDocument/2006/relationships/theme" Target="../theme/theme149.xml"/><Relationship Id="rId2" Type="http://schemas.openxmlformats.org/officeDocument/2006/relationships/slideLayout" Target="../slideLayouts/slideLayout149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50.xml.rels><?xml version="1.0" encoding="UTF-8"?>
<Relationships xmlns="http://schemas.openxmlformats.org/package/2006/relationships"><Relationship Id="rId1" Type="http://schemas.openxmlformats.org/officeDocument/2006/relationships/theme" Target="../theme/theme150.xml"/><Relationship Id="rId2" Type="http://schemas.openxmlformats.org/officeDocument/2006/relationships/slideLayout" Target="../slideLayouts/slideLayout150.xml"/>
</Relationships>
</file>

<file path=ppt/slideMasters/_rels/slideMaster151.xml.rels><?xml version="1.0" encoding="UTF-8"?>
<Relationships xmlns="http://schemas.openxmlformats.org/package/2006/relationships"><Relationship Id="rId1" Type="http://schemas.openxmlformats.org/officeDocument/2006/relationships/theme" Target="../theme/theme151.xml"/><Relationship Id="rId2" Type="http://schemas.openxmlformats.org/officeDocument/2006/relationships/slideLayout" Target="../slideLayouts/slideLayout151.xml"/>
</Relationships>
</file>

<file path=ppt/slideMasters/_rels/slideMaster152.xml.rels><?xml version="1.0" encoding="UTF-8"?>
<Relationships xmlns="http://schemas.openxmlformats.org/package/2006/relationships"><Relationship Id="rId1" Type="http://schemas.openxmlformats.org/officeDocument/2006/relationships/theme" Target="../theme/theme152.xml"/><Relationship Id="rId2" Type="http://schemas.openxmlformats.org/officeDocument/2006/relationships/slideLayout" Target="../slideLayouts/slideLayout152.xml"/>
</Relationships>
</file>

<file path=ppt/slideMasters/_rels/slideMaster153.xml.rels><?xml version="1.0" encoding="UTF-8"?>
<Relationships xmlns="http://schemas.openxmlformats.org/package/2006/relationships"><Relationship Id="rId1" Type="http://schemas.openxmlformats.org/officeDocument/2006/relationships/theme" Target="../theme/theme153.xml"/><Relationship Id="rId2" Type="http://schemas.openxmlformats.org/officeDocument/2006/relationships/slideLayout" Target="../slideLayouts/slideLayout153.xml"/>
</Relationships>
</file>

<file path=ppt/slideMasters/_rels/slideMaster154.xml.rels><?xml version="1.0" encoding="UTF-8"?>
<Relationships xmlns="http://schemas.openxmlformats.org/package/2006/relationships"><Relationship Id="rId1" Type="http://schemas.openxmlformats.org/officeDocument/2006/relationships/theme" Target="../theme/theme154.xml"/><Relationship Id="rId2" Type="http://schemas.openxmlformats.org/officeDocument/2006/relationships/slideLayout" Target="../slideLayouts/slideLayout154.xml"/>
</Relationships>
</file>

<file path=ppt/slideMasters/_rels/slideMaster155.xml.rels><?xml version="1.0" encoding="UTF-8"?>
<Relationships xmlns="http://schemas.openxmlformats.org/package/2006/relationships"><Relationship Id="rId1" Type="http://schemas.openxmlformats.org/officeDocument/2006/relationships/theme" Target="../theme/theme155.xml"/><Relationship Id="rId2" Type="http://schemas.openxmlformats.org/officeDocument/2006/relationships/slideLayout" Target="../slideLayouts/slideLayout155.xml"/>
</Relationships>
</file>

<file path=ppt/slideMasters/_rels/slideMaster156.xml.rels><?xml version="1.0" encoding="UTF-8"?>
<Relationships xmlns="http://schemas.openxmlformats.org/package/2006/relationships"><Relationship Id="rId1" Type="http://schemas.openxmlformats.org/officeDocument/2006/relationships/theme" Target="../theme/theme156.xml"/><Relationship Id="rId2" Type="http://schemas.openxmlformats.org/officeDocument/2006/relationships/slideLayout" Target="../slideLayouts/slideLayout156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7" r:id="rId2"/>
  </p:sldLayoutIdLst>
</p:sldMaster>
</file>

<file path=ppt/slideMasters/slideMaster10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9" r:id="rId2"/>
  </p:sldLayoutIdLst>
</p:sldMaster>
</file>

<file path=ppt/slideMasters/slideMaster10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1" r:id="rId2"/>
  </p:sldLayoutIdLst>
</p:sldMaster>
</file>

<file path=ppt/slideMasters/slideMaster10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3" r:id="rId2"/>
  </p:sldLayoutIdLst>
</p:sldMaster>
</file>

<file path=ppt/slideMasters/slideMaster10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5" r:id="rId2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2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9" r:id="rId2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1" r:id="rId2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3" r:id="rId2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7" r:id="rId2"/>
  </p:sldLayoutIdLst>
</p:sldMaster>
</file>

<file path=ppt/slideMasters/slideMaster1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9" r:id="rId2"/>
  </p:sldLayoutIdLst>
</p:sldMaster>
</file>

<file path=ppt/slideMasters/slideMaster1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1" r:id="rId2"/>
  </p:sldLayoutIdLst>
</p:sldMaster>
</file>

<file path=ppt/slideMasters/slideMaster1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3" r:id="rId2"/>
  </p:sldLayoutIdLst>
</p:sldMaster>
</file>

<file path=ppt/slideMasters/slideMaster1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5" r:id="rId2"/>
  </p:sldLayoutIdLst>
</p:sldMaster>
</file>

<file path=ppt/slideMasters/slideMaster1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7" r:id="rId2"/>
  </p:sldLayoutIdLst>
</p:sldMaster>
</file>

<file path=ppt/slideMasters/slideMaster1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9" r:id="rId2"/>
  </p:sldLayoutIdLst>
</p:sldMaster>
</file>

<file path=ppt/slideMasters/slideMaster1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1" r:id="rId2"/>
  </p:sldLayoutIdLst>
</p:sldMaster>
</file>

<file path=ppt/slideMasters/slideMaster1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2"/>
  </p:sldLayoutIdLst>
</p:sldMaster>
</file>

<file path=ppt/slideMasters/slideMaster1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5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7" r:id="rId2"/>
  </p:sldLayoutIdLst>
</p:sldMaster>
</file>

<file path=ppt/slideMasters/slideMaster1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9" r:id="rId2"/>
  </p:sldLayoutIdLst>
</p:sldMaster>
</file>

<file path=ppt/slideMasters/slideMaster1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1" r:id="rId2"/>
  </p:sldLayoutIdLst>
</p:sldMaster>
</file>

<file path=ppt/slideMasters/slideMaster1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7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3" r:id="rId2"/>
  </p:sldLayoutIdLst>
</p:sldMaster>
</file>

<file path=ppt/slideMasters/slideMaster1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5" r:id="rId2"/>
  </p:sldLayoutIdLst>
</p:sldMaster>
</file>

<file path=ppt/slideMasters/slideMaster1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7" r:id="rId2"/>
  </p:sldLayoutIdLst>
</p:sldMaster>
</file>

<file path=ppt/slideMasters/slideMaster1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9" r:id="rId2"/>
  </p:sldLayoutIdLst>
</p:sldMaster>
</file>

<file path=ppt/slideMasters/slideMaster1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1" r:id="rId2"/>
  </p:sldLayoutIdLst>
</p:sldMaster>
</file>

<file path=ppt/slideMasters/slideMaster1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3" r:id="rId2"/>
  </p:sldLayoutIdLst>
</p:sldMaster>
</file>

<file path=ppt/slideMasters/slideMaster1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5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7" r:id="rId2"/>
  </p:sldLayoutIdLst>
</p:sldMaster>
</file>

<file path=ppt/slideMasters/slideMaster1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9" r:id="rId2"/>
  </p:sldLayoutIdLst>
</p:sldMaster>
</file>

<file path=ppt/slideMasters/slideMaster1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1" r:id="rId2"/>
  </p:sldLayoutIdLst>
</p:sldMaster>
</file>

<file path=ppt/slideMasters/slideMaster1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3" r:id="rId2"/>
  </p:sldLayoutIdLst>
</p:sldMaster>
</file>

<file path=ppt/slideMasters/slideMaster1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5" r:id="rId2"/>
  </p:sldLayoutIdLst>
</p:sldMaster>
</file>

<file path=ppt/slideMasters/slideMaster1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7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7" r:id="rId2"/>
  </p:sldLayoutIdLst>
</p:sldMaster>
</file>

<file path=ppt/slideMasters/slideMaster1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9" r:id="rId2"/>
  </p:sldLayoutIdLst>
</p:sldMaster>
</file>

<file path=ppt/slideMasters/slideMaster1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1" r:id="rId2"/>
  </p:sldLayoutIdLst>
</p:sldMaster>
</file>

<file path=ppt/slideMasters/slideMaster1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3" r:id="rId2"/>
  </p:sldLayoutIdLst>
</p:sldMaster>
</file>

<file path=ppt/slideMasters/slideMaster1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5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7" r:id="rId2"/>
  </p:sldLayoutIdLst>
</p:sldMaster>
</file>

<file path=ppt/slideMasters/slideMaster1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9" r:id="rId2"/>
  </p:sldLayoutIdLst>
</p:sldMaster>
</file>

<file path=ppt/slideMasters/slideMaster1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1" r:id="rId2"/>
  </p:sldLayoutIdLst>
</p:sldMaster>
</file>

<file path=ppt/slideMasters/slideMaster1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3" r:id="rId2"/>
  </p:sldLayoutIdLst>
</p:sldMaster>
</file>

<file path=ppt/slideMasters/slideMaster1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5" r:id="rId2"/>
  </p:sldLayoutIdLst>
</p:sldMaster>
</file>

<file path=ppt/slideMasters/slideMaster1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7" r:id="rId2"/>
  </p:sldLayoutIdLst>
</p:sldMaster>
</file>

<file path=ppt/slideMasters/slideMaster1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9" r:id="rId2"/>
  </p:sldLayoutIdLst>
</p:sldMaster>
</file>

<file path=ppt/slideMasters/slideMaster1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7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1" r:id="rId2"/>
  </p:sldLayoutIdLst>
</p:sldMaster>
</file>

<file path=ppt/slideMasters/slideMaster1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3" r:id="rId2"/>
  </p:sldLayoutIdLst>
</p:sldMaster>
</file>

<file path=ppt/slideMasters/slideMaster1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7" r:id="rId2"/>
  </p:sldLayoutIdLst>
</p:sldMaster>
</file>

<file path=ppt/slideMasters/slideMaster1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9" r:id="rId2"/>
  </p:sldLayoutIdLst>
</p:sldMaster>
</file>

<file path=ppt/slideMasters/slideMaster1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1" r:id="rId2"/>
  </p:sldLayoutIdLst>
</p:sldMaster>
</file>

<file path=ppt/slideMasters/slideMaster1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3" r:id="rId2"/>
  </p:sldLayoutIdLst>
</p:sldMaster>
</file>

<file path=ppt/slideMasters/slideMaster1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5" r:id="rId2"/>
  </p:sldLayoutIdLst>
</p:sldMaster>
</file>

<file path=ppt/slideMasters/slideMaster1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7" r:id="rId2"/>
  </p:sldLayoutIdLst>
</p:sldMaster>
</file>

<file path=ppt/slideMasters/slideMaster1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9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<Relationship Id="rId2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6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6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6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3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1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CustomShape 1"/>
          <p:cNvSpPr/>
          <p:nvPr/>
        </p:nvSpPr>
        <p:spPr>
          <a:xfrm>
            <a:off x="986760" y="5329080"/>
            <a:ext cx="4857120" cy="22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12 juillet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15°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CustomShape 1"/>
          <p:cNvSpPr/>
          <p:nvPr/>
        </p:nvSpPr>
        <p:spPr>
          <a:xfrm>
            <a:off x="0" y="0"/>
            <a:ext cx="6856560" cy="85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Sur les chemins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a semé le bon grain.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dans le cœur des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viendra récolter sa moisson.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Couplet 5.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Réveille ton courage,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laboure bien ton champ.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le Seigneur 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blé mûrira.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CustomShape 1"/>
          <p:cNvSpPr/>
          <p:nvPr/>
        </p:nvSpPr>
        <p:spPr>
          <a:xfrm>
            <a:off x="368280" y="2124000"/>
            <a:ext cx="6118200" cy="453960"/>
          </a:xfrm>
          <a:custGeom>
            <a:avLst/>
            <a:gdLst>
              <a:gd name="textAreaLeft" fmla="*/ 0 w 6118200"/>
              <a:gd name="textAreaRight" fmla="*/ 6118560 w 6118200"/>
              <a:gd name="textAreaTop" fmla="*/ 0 h 453960"/>
              <a:gd name="textAreaBottom" fmla="*/ 454320 h 453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9" name="CustomShape 2"/>
          <p:cNvSpPr/>
          <p:nvPr/>
        </p:nvSpPr>
        <p:spPr>
          <a:xfrm>
            <a:off x="404640" y="2268360"/>
            <a:ext cx="6046920" cy="1569960"/>
          </a:xfrm>
          <a:custGeom>
            <a:avLst/>
            <a:gdLst>
              <a:gd name="textAreaLeft" fmla="*/ 0 w 6046920"/>
              <a:gd name="textAreaRight" fmla="*/ 6047280 w 6046920"/>
              <a:gd name="textAreaTop" fmla="*/ 0 h 1569960"/>
              <a:gd name="textAreaBottom" fmla="*/ 157032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0" name="CustomShape 3"/>
          <p:cNvSpPr/>
          <p:nvPr/>
        </p:nvSpPr>
        <p:spPr>
          <a:xfrm>
            <a:off x="765000" y="2124000"/>
            <a:ext cx="5326200" cy="2681280"/>
          </a:xfrm>
          <a:custGeom>
            <a:avLst/>
            <a:gdLst>
              <a:gd name="textAreaLeft" fmla="*/ 0 w 5326200"/>
              <a:gd name="textAreaRight" fmla="*/ 5326560 w 5326200"/>
              <a:gd name="textAreaTop" fmla="*/ 0 h 2681280"/>
              <a:gd name="textAreaBottom" fmla="*/ 2681640 h 2681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1" name="CustomShape 4"/>
          <p:cNvSpPr/>
          <p:nvPr/>
        </p:nvSpPr>
        <p:spPr>
          <a:xfrm>
            <a:off x="525600" y="2124000"/>
            <a:ext cx="5802120" cy="3238200"/>
          </a:xfrm>
          <a:custGeom>
            <a:avLst/>
            <a:gdLst>
              <a:gd name="textAreaLeft" fmla="*/ 0 w 5802120"/>
              <a:gd name="textAreaRight" fmla="*/ 5802480 w 5802120"/>
              <a:gd name="textAreaTop" fmla="*/ 0 h 3238200"/>
              <a:gd name="textAreaBottom" fmla="*/ 3238560 h 3238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2" name="CustomShape 5"/>
          <p:cNvSpPr/>
          <p:nvPr/>
        </p:nvSpPr>
        <p:spPr>
          <a:xfrm>
            <a:off x="331920" y="1692360"/>
            <a:ext cx="6189480" cy="3793680"/>
          </a:xfrm>
          <a:custGeom>
            <a:avLst/>
            <a:gdLst>
              <a:gd name="textAreaLeft" fmla="*/ 0 w 6189480"/>
              <a:gd name="textAreaRight" fmla="*/ 6189840 w 6189480"/>
              <a:gd name="textAreaTop" fmla="*/ 0 h 3793680"/>
              <a:gd name="textAreaBottom" fmla="*/ 3794040 h 379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3" name="CustomShape 6"/>
          <p:cNvSpPr/>
          <p:nvPr/>
        </p:nvSpPr>
        <p:spPr>
          <a:xfrm>
            <a:off x="285840" y="287280"/>
            <a:ext cx="6337080" cy="827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Seigneur, prends pitié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  <a:ea typeface="DejaVu Sans"/>
              </a:rPr>
              <a:t>Messe avec des familles</a:t>
            </a: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1600" spc="-1" strike="noStrike">
                <a:solidFill>
                  <a:srgbClr val="ffffff"/>
                </a:solidFill>
                <a:latin typeface="Arial"/>
                <a:ea typeface="DejaVu Sans"/>
              </a:rPr>
              <a:t>Patrick Richard</a:t>
            </a: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notre ami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appelles au bonheur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notre ami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connais notre cœur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manques d'amour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manques de foi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CustomShape 1"/>
          <p:cNvSpPr/>
          <p:nvPr/>
        </p:nvSpPr>
        <p:spPr>
          <a:xfrm>
            <a:off x="368280" y="2124000"/>
            <a:ext cx="6118200" cy="453960"/>
          </a:xfrm>
          <a:custGeom>
            <a:avLst/>
            <a:gdLst>
              <a:gd name="textAreaLeft" fmla="*/ 0 w 6118200"/>
              <a:gd name="textAreaRight" fmla="*/ 6118560 w 6118200"/>
              <a:gd name="textAreaTop" fmla="*/ 0 h 453960"/>
              <a:gd name="textAreaBottom" fmla="*/ 454320 h 453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5" name="CustomShape 2"/>
          <p:cNvSpPr/>
          <p:nvPr/>
        </p:nvSpPr>
        <p:spPr>
          <a:xfrm>
            <a:off x="404640" y="2268360"/>
            <a:ext cx="6046920" cy="1569960"/>
          </a:xfrm>
          <a:custGeom>
            <a:avLst/>
            <a:gdLst>
              <a:gd name="textAreaLeft" fmla="*/ 0 w 6046920"/>
              <a:gd name="textAreaRight" fmla="*/ 6047280 w 6046920"/>
              <a:gd name="textAreaTop" fmla="*/ 0 h 1569960"/>
              <a:gd name="textAreaBottom" fmla="*/ 157032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6" name="CustomShape 3"/>
          <p:cNvSpPr/>
          <p:nvPr/>
        </p:nvSpPr>
        <p:spPr>
          <a:xfrm>
            <a:off x="765000" y="2124000"/>
            <a:ext cx="5326200" cy="2681280"/>
          </a:xfrm>
          <a:custGeom>
            <a:avLst/>
            <a:gdLst>
              <a:gd name="textAreaLeft" fmla="*/ 0 w 5326200"/>
              <a:gd name="textAreaRight" fmla="*/ 5326560 w 5326200"/>
              <a:gd name="textAreaTop" fmla="*/ 0 h 2681280"/>
              <a:gd name="textAreaBottom" fmla="*/ 2681640 h 2681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7" name="CustomShape 4"/>
          <p:cNvSpPr/>
          <p:nvPr/>
        </p:nvSpPr>
        <p:spPr>
          <a:xfrm>
            <a:off x="525600" y="2124000"/>
            <a:ext cx="5802120" cy="3238200"/>
          </a:xfrm>
          <a:custGeom>
            <a:avLst/>
            <a:gdLst>
              <a:gd name="textAreaLeft" fmla="*/ 0 w 5802120"/>
              <a:gd name="textAreaRight" fmla="*/ 5802480 w 5802120"/>
              <a:gd name="textAreaTop" fmla="*/ 0 h 3238200"/>
              <a:gd name="textAreaBottom" fmla="*/ 3238560 h 3238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8" name="CustomShape 5"/>
          <p:cNvSpPr/>
          <p:nvPr/>
        </p:nvSpPr>
        <p:spPr>
          <a:xfrm>
            <a:off x="331920" y="1692360"/>
            <a:ext cx="6189480" cy="3793680"/>
          </a:xfrm>
          <a:custGeom>
            <a:avLst/>
            <a:gdLst>
              <a:gd name="textAreaLeft" fmla="*/ 0 w 6189480"/>
              <a:gd name="textAreaRight" fmla="*/ 6189840 w 6189480"/>
              <a:gd name="textAreaTop" fmla="*/ 0 h 3793680"/>
              <a:gd name="textAreaBottom" fmla="*/ 3794040 h 379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9" name="CustomShape 6"/>
          <p:cNvSpPr/>
          <p:nvPr/>
        </p:nvSpPr>
        <p:spPr>
          <a:xfrm>
            <a:off x="285840" y="287280"/>
            <a:ext cx="6337080" cy="827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Toi le Christ, Toi qui viens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ceux qui sont tombés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Tu viens tendre la main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Et jamais condamner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méchancetés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Et pour tous nos faux-pas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Ô Christ,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Ô CHRIST,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CustomShape 1"/>
          <p:cNvSpPr/>
          <p:nvPr/>
        </p:nvSpPr>
        <p:spPr>
          <a:xfrm>
            <a:off x="368280" y="2124000"/>
            <a:ext cx="6118200" cy="453960"/>
          </a:xfrm>
          <a:custGeom>
            <a:avLst/>
            <a:gdLst>
              <a:gd name="textAreaLeft" fmla="*/ 0 w 6118200"/>
              <a:gd name="textAreaRight" fmla="*/ 6118560 w 6118200"/>
              <a:gd name="textAreaTop" fmla="*/ 0 h 453960"/>
              <a:gd name="textAreaBottom" fmla="*/ 454320 h 453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1" name="CustomShape 2"/>
          <p:cNvSpPr/>
          <p:nvPr/>
        </p:nvSpPr>
        <p:spPr>
          <a:xfrm>
            <a:off x="404640" y="2268360"/>
            <a:ext cx="6046920" cy="1569960"/>
          </a:xfrm>
          <a:custGeom>
            <a:avLst/>
            <a:gdLst>
              <a:gd name="textAreaLeft" fmla="*/ 0 w 6046920"/>
              <a:gd name="textAreaRight" fmla="*/ 6047280 w 6046920"/>
              <a:gd name="textAreaTop" fmla="*/ 0 h 1569960"/>
              <a:gd name="textAreaBottom" fmla="*/ 157032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2" name="CustomShape 3"/>
          <p:cNvSpPr/>
          <p:nvPr/>
        </p:nvSpPr>
        <p:spPr>
          <a:xfrm>
            <a:off x="765000" y="2124000"/>
            <a:ext cx="5326200" cy="2681280"/>
          </a:xfrm>
          <a:custGeom>
            <a:avLst/>
            <a:gdLst>
              <a:gd name="textAreaLeft" fmla="*/ 0 w 5326200"/>
              <a:gd name="textAreaRight" fmla="*/ 5326560 w 5326200"/>
              <a:gd name="textAreaTop" fmla="*/ 0 h 2681280"/>
              <a:gd name="textAreaBottom" fmla="*/ 2681640 h 2681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3" name="CustomShape 4"/>
          <p:cNvSpPr/>
          <p:nvPr/>
        </p:nvSpPr>
        <p:spPr>
          <a:xfrm>
            <a:off x="525600" y="2124000"/>
            <a:ext cx="5802120" cy="3238200"/>
          </a:xfrm>
          <a:custGeom>
            <a:avLst/>
            <a:gdLst>
              <a:gd name="textAreaLeft" fmla="*/ 0 w 5802120"/>
              <a:gd name="textAreaRight" fmla="*/ 5802480 w 5802120"/>
              <a:gd name="textAreaTop" fmla="*/ 0 h 3238200"/>
              <a:gd name="textAreaBottom" fmla="*/ 3238560 h 3238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4" name="CustomShape 5"/>
          <p:cNvSpPr/>
          <p:nvPr/>
        </p:nvSpPr>
        <p:spPr>
          <a:xfrm>
            <a:off x="331920" y="1692360"/>
            <a:ext cx="6189480" cy="3793680"/>
          </a:xfrm>
          <a:custGeom>
            <a:avLst/>
            <a:gdLst>
              <a:gd name="textAreaLeft" fmla="*/ 0 w 6189480"/>
              <a:gd name="textAreaRight" fmla="*/ 6189840 w 6189480"/>
              <a:gd name="textAreaTop" fmla="*/ 0 h 3793680"/>
              <a:gd name="textAreaBottom" fmla="*/ 3794040 h 379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5" name="CustomShape 6"/>
          <p:cNvSpPr/>
          <p:nvPr/>
        </p:nvSpPr>
        <p:spPr>
          <a:xfrm>
            <a:off x="285840" y="287280"/>
            <a:ext cx="6337080" cy="827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de la vie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Tu veux nous envoyer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Dans le vent de l'Esprit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semer l'amitié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Viens éloigner le mal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Effacer nos péchés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CustomShape 1"/>
          <p:cNvSpPr/>
          <p:nvPr/>
        </p:nvSpPr>
        <p:spPr>
          <a:xfrm>
            <a:off x="-27000" y="252360"/>
            <a:ext cx="6983280" cy="86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Gloire à Dieu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(Patrick Richard)</a:t>
            </a:r>
            <a:br>
              <a:rPr sz="1800"/>
            </a:b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louons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bénissons.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t’adorons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glorifions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nous te rendons grâce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Pour ton immense Gloire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CustomShape 1"/>
          <p:cNvSpPr/>
          <p:nvPr/>
        </p:nvSpPr>
        <p:spPr>
          <a:xfrm>
            <a:off x="-27000" y="252360"/>
            <a:ext cx="6983280" cy="831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2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Dieu le père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tout puissant,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fils unique,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Jésus Christ,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agneau de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le Fils du Père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CustomShape 1"/>
          <p:cNvSpPr/>
          <p:nvPr/>
        </p:nvSpPr>
        <p:spPr>
          <a:xfrm>
            <a:off x="1440" y="511200"/>
            <a:ext cx="6983280" cy="737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3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 qui enlèves tous les péchés,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Sauve-nous du mal, prends pitié,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Assis auprès du Père,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Écoute nos prières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CustomShape 1"/>
          <p:cNvSpPr/>
          <p:nvPr/>
        </p:nvSpPr>
        <p:spPr>
          <a:xfrm>
            <a:off x="-27000" y="252360"/>
            <a:ext cx="6983280" cy="831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Car toi seul es Saint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Seigneur,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 seul es le très haut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Jésus-Christ,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Avec le Saint Esprit,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Dans la gloire du Père.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0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1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2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3" name="CustomShape 5"/>
          <p:cNvSpPr/>
          <p:nvPr/>
        </p:nvSpPr>
        <p:spPr>
          <a:xfrm>
            <a:off x="339840" y="157644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44" name="Image 1" descr=""/>
          <p:cNvPicPr/>
          <p:nvPr/>
        </p:nvPicPr>
        <p:blipFill>
          <a:blip r:embed="rId1"/>
          <a:stretch/>
        </p:blipFill>
        <p:spPr>
          <a:xfrm>
            <a:off x="-984240" y="1784160"/>
            <a:ext cx="8804160" cy="660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CustomShape 1"/>
          <p:cNvSpPr/>
          <p:nvPr/>
        </p:nvSpPr>
        <p:spPr>
          <a:xfrm>
            <a:off x="0" y="2376360"/>
            <a:ext cx="6983280" cy="502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2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3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4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5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CustomShape 1"/>
          <p:cNvSpPr/>
          <p:nvPr/>
        </p:nvSpPr>
        <p:spPr>
          <a:xfrm>
            <a:off x="0" y="216000"/>
            <a:ext cx="6857280" cy="631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PSAUME 64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visites la terre et tu l’abreuves,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bénis les semailles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1. Tu visites la terre et tu l’abreuves,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la combles de richesses;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les ruisseaux de Dieu regorgent d’eau: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prépares les moissons.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2. Ainsi, tu prépares la terre,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arroses les sillons;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aplanis le sol, tu le détrempes sous les pluies,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bénis les semailles.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3. Tu couronnes une année de bienfaits;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sur ton passage, ruisselle l’abondance.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Au désert, les pâturages ruissellent,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les collines débordent d’allégresse.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4. Les herbages se parent de troupeaux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et les plaines se couvrent de blé.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Tout exulte et chante!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8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9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0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1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CustomShape 1"/>
          <p:cNvSpPr/>
          <p:nvPr/>
        </p:nvSpPr>
        <p:spPr>
          <a:xfrm>
            <a:off x="368280" y="2124000"/>
            <a:ext cx="6119640" cy="455400"/>
          </a:xfrm>
          <a:custGeom>
            <a:avLst/>
            <a:gdLst>
              <a:gd name="textAreaLeft" fmla="*/ 0 w 6119640"/>
              <a:gd name="textAreaRight" fmla="*/ 6120000 w 6119640"/>
              <a:gd name="textAreaTop" fmla="*/ 0 h 455400"/>
              <a:gd name="textAreaBottom" fmla="*/ 455760 h 455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3" name="CustomShape 2"/>
          <p:cNvSpPr/>
          <p:nvPr/>
        </p:nvSpPr>
        <p:spPr>
          <a:xfrm>
            <a:off x="404640" y="2268360"/>
            <a:ext cx="6046920" cy="1570320"/>
          </a:xfrm>
          <a:custGeom>
            <a:avLst/>
            <a:gdLst>
              <a:gd name="textAreaLeft" fmla="*/ 0 w 6046920"/>
              <a:gd name="textAreaRight" fmla="*/ 6047280 w 6046920"/>
              <a:gd name="textAreaTop" fmla="*/ 0 h 1570320"/>
              <a:gd name="textAreaBottom" fmla="*/ 1570680 h 157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4" name="CustomShape 3"/>
          <p:cNvSpPr/>
          <p:nvPr/>
        </p:nvSpPr>
        <p:spPr>
          <a:xfrm>
            <a:off x="765000" y="2124000"/>
            <a:ext cx="5326200" cy="2682720"/>
          </a:xfrm>
          <a:custGeom>
            <a:avLst/>
            <a:gdLst>
              <a:gd name="textAreaLeft" fmla="*/ 0 w 5326200"/>
              <a:gd name="textAreaRight" fmla="*/ 5326560 w 5326200"/>
              <a:gd name="textAreaTop" fmla="*/ 0 h 2682720"/>
              <a:gd name="textAreaBottom" fmla="*/ 2683080 h 2682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5" name="CustomShape 4"/>
          <p:cNvSpPr/>
          <p:nvPr/>
        </p:nvSpPr>
        <p:spPr>
          <a:xfrm>
            <a:off x="525600" y="2124000"/>
            <a:ext cx="5803560" cy="3238920"/>
          </a:xfrm>
          <a:custGeom>
            <a:avLst/>
            <a:gdLst>
              <a:gd name="textAreaLeft" fmla="*/ 0 w 5803560"/>
              <a:gd name="textAreaRight" fmla="*/ 5803920 w 5803560"/>
              <a:gd name="textAreaTop" fmla="*/ 0 h 3238920"/>
              <a:gd name="textAreaBottom" fmla="*/ 3239280 h 32389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6" name="CustomShape 5"/>
          <p:cNvSpPr/>
          <p:nvPr/>
        </p:nvSpPr>
        <p:spPr>
          <a:xfrm>
            <a:off x="331920" y="1692360"/>
            <a:ext cx="6190920" cy="3795120"/>
          </a:xfrm>
          <a:custGeom>
            <a:avLst/>
            <a:gdLst>
              <a:gd name="textAreaLeft" fmla="*/ 0 w 6190920"/>
              <a:gd name="textAreaRight" fmla="*/ 6191280 w 6190920"/>
              <a:gd name="textAreaTop" fmla="*/ 0 h 3795120"/>
              <a:gd name="textAreaBottom" fmla="*/ 3795480 h 37951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7" name="CustomShape 6"/>
          <p:cNvSpPr/>
          <p:nvPr/>
        </p:nvSpPr>
        <p:spPr>
          <a:xfrm>
            <a:off x="698400" y="-395280"/>
            <a:ext cx="5135040" cy="911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Alléluia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  <a:ea typeface="DejaVu Sans"/>
              </a:rPr>
              <a:t>Messe avec des familles – Patrick Richard)</a:t>
            </a: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ALLÉLUIA, ALLÉLUIA,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ALLÉLUIA, ALLÉLUIA.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Louez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Béni soit son nom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 Parole écrit le Livre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bonheur.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Louez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Acclamez son nom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Son Amour écrit le Livre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bonheur.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Picture 2" descr=""/>
          <p:cNvPicPr/>
          <p:nvPr/>
        </p:nvPicPr>
        <p:blipFill>
          <a:blip r:embed="rId1"/>
          <a:stretch/>
        </p:blipFill>
        <p:spPr>
          <a:xfrm>
            <a:off x="-430200" y="971640"/>
            <a:ext cx="7745400" cy="792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CustomShape 1"/>
          <p:cNvSpPr/>
          <p:nvPr/>
        </p:nvSpPr>
        <p:spPr>
          <a:xfrm>
            <a:off x="3336840" y="4344840"/>
            <a:ext cx="1828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0" name="CustomShape 2"/>
          <p:cNvSpPr/>
          <p:nvPr/>
        </p:nvSpPr>
        <p:spPr>
          <a:xfrm>
            <a:off x="260280" y="540000"/>
            <a:ext cx="6330960" cy="85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APÔTRES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Église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CustomShape 1"/>
          <p:cNvSpPr/>
          <p:nvPr/>
        </p:nvSpPr>
        <p:spPr>
          <a:xfrm>
            <a:off x="504000" y="3496680"/>
            <a:ext cx="5903640" cy="204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Dieu de bonté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Notre Père du ciel,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Entends, entends nos prières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6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7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8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9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0" name="CustomShape 6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51" name="Picture 8" descr=""/>
          <p:cNvPicPr/>
          <p:nvPr/>
        </p:nvPicPr>
        <p:blipFill>
          <a:blip r:embed="rId1"/>
          <a:stretch/>
        </p:blipFill>
        <p:spPr>
          <a:xfrm>
            <a:off x="-963720" y="1909800"/>
            <a:ext cx="8855280" cy="683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3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Vers Toi, Seigneur (B36-92-2)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Nicole Berthet – Jean-Jo Roux)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Vers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vois nos mains qui s’élèvent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 seul chant joyeux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 jailli de nos lèvres.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Reçois tous ces jours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travail et de fête,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Royaume de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parmi nous. (Bis)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5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Vers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prières s’élancent.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Transforme nos mains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en un chant de louange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En servant nos frères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c’est toi qu’elles chantent,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Royaume de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parmi nous. (Bis)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7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Voici le pain et le vin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sur la table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Fais de nous,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ferment dans la pâte,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sel d’une vie fraternelle, amicale,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Royaume de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parmi nous. (Bis)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9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5.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Prends-nous la main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quand nos forces s’épuisent.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Père, que ta main aujourd’hui nous conduise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Là où nous verrons se lever la justice,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Royaume de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parmi nous. (Bis)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1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2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3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4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CustomShape 1"/>
          <p:cNvSpPr/>
          <p:nvPr/>
        </p:nvSpPr>
        <p:spPr>
          <a:xfrm>
            <a:off x="287280" y="357480"/>
            <a:ext cx="6451560" cy="813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SAINT LE SEIGNEUR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Saint, saint, saint,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Dieu de l’univers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Saint, saint, saint,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l’univers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Le ciel et la terre,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sont remplis de ta gloire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ciel et la terre,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sont remplis de ta gloire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CustomShape 1"/>
          <p:cNvSpPr/>
          <p:nvPr/>
        </p:nvSpPr>
        <p:spPr>
          <a:xfrm>
            <a:off x="287280" y="752760"/>
            <a:ext cx="6451560" cy="734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Hosanna, hosanna, au plus haut des cieux.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AU PLUS HAUT DES CIEUX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Béni soit celui qui vient au nom du Seigneur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 au nom du Seigneur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CustomShape 1"/>
          <p:cNvSpPr/>
          <p:nvPr/>
        </p:nvSpPr>
        <p:spPr>
          <a:xfrm>
            <a:off x="936720" y="2232000"/>
            <a:ext cx="5325840" cy="3071520"/>
          </a:xfrm>
          <a:custGeom>
            <a:avLst/>
            <a:gdLst>
              <a:gd name="textAreaLeft" fmla="*/ 0 w 5325840"/>
              <a:gd name="textAreaRight" fmla="*/ 5326200 w 5325840"/>
              <a:gd name="textAreaTop" fmla="*/ 0 h 3071520"/>
              <a:gd name="textAreaBottom" fmla="*/ 3071880 h 3071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Hosanna, hosanna, au plus haut des cieux.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AU PLUS HAUT DES CIEUX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CustomShape 1"/>
          <p:cNvSpPr/>
          <p:nvPr/>
        </p:nvSpPr>
        <p:spPr>
          <a:xfrm>
            <a:off x="-71280" y="-131760"/>
            <a:ext cx="6927480" cy="911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Anamnèse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Gloire à toi qui étais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GLOIRE 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QUI ÉTAIS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S. :</a:t>
            </a: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 Gloire à toi ressuscité.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T.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GLOIRE À TOI RESSUSCITÉ.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 Tu reviendras,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t’attendons.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TU REVIENDRAS,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T’ATTENDONS.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3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4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5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6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7" name="CustomShape 6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58" name="Picture 8" descr=""/>
          <p:cNvPicPr/>
          <p:nvPr/>
        </p:nvPicPr>
        <p:blipFill>
          <a:blip r:embed="rId1"/>
          <a:stretch/>
        </p:blipFill>
        <p:spPr>
          <a:xfrm>
            <a:off x="-289080" y="2556000"/>
            <a:ext cx="7388280" cy="635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160" cy="784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Image 606" descr=""/>
          <p:cNvPicPr/>
          <p:nvPr/>
        </p:nvPicPr>
        <p:blipFill>
          <a:blip r:embed="rId1"/>
          <a:stretch/>
        </p:blipFill>
        <p:spPr>
          <a:xfrm>
            <a:off x="0" y="0"/>
            <a:ext cx="6856920" cy="9713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2640" cy="286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3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4" name="CustomShape 3"/>
          <p:cNvSpPr/>
          <p:nvPr/>
        </p:nvSpPr>
        <p:spPr>
          <a:xfrm>
            <a:off x="0" y="971640"/>
            <a:ext cx="683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5" name="CustomShape 4"/>
          <p:cNvSpPr/>
          <p:nvPr/>
        </p:nvSpPr>
        <p:spPr>
          <a:xfrm>
            <a:off x="-171360" y="2915640"/>
            <a:ext cx="7099560" cy="56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Eglise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CustomShape 1"/>
          <p:cNvSpPr/>
          <p:nvPr/>
        </p:nvSpPr>
        <p:spPr>
          <a:xfrm>
            <a:off x="-71280" y="-9360"/>
            <a:ext cx="6810120" cy="886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Agneau de Dieu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livré pour nos péchés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CustomShape 1"/>
          <p:cNvSpPr/>
          <p:nvPr/>
        </p:nvSpPr>
        <p:spPr>
          <a:xfrm>
            <a:off x="-71280" y="478080"/>
            <a:ext cx="6810120" cy="789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2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venu nous rassembler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CustomShape 1"/>
          <p:cNvSpPr/>
          <p:nvPr/>
        </p:nvSpPr>
        <p:spPr>
          <a:xfrm>
            <a:off x="-71280" y="478080"/>
            <a:ext cx="6810120" cy="789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3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qui vient nous libérer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 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0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1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2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3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4" name="CustomShape 6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65" name="Picture 8" descr=""/>
          <p:cNvPicPr/>
          <p:nvPr/>
        </p:nvPicPr>
        <p:blipFill>
          <a:blip r:embed="rId1"/>
          <a:stretch/>
        </p:blipFill>
        <p:spPr>
          <a:xfrm>
            <a:off x="-1682640" y="3075120"/>
            <a:ext cx="10223640" cy="5743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2" descr=""/>
          <p:cNvPicPr/>
          <p:nvPr/>
        </p:nvPicPr>
        <p:blipFill>
          <a:blip r:embed="rId1"/>
          <a:stretch/>
        </p:blipFill>
        <p:spPr>
          <a:xfrm>
            <a:off x="0" y="1979640"/>
            <a:ext cx="6856560" cy="685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CustomShape 1"/>
          <p:cNvSpPr/>
          <p:nvPr/>
        </p:nvSpPr>
        <p:spPr>
          <a:xfrm>
            <a:off x="-98280" y="5904000"/>
            <a:ext cx="6955920" cy="323964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000000"/>
                </a:solidFill>
                <a:latin typeface="Cambria"/>
                <a:ea typeface="DejaVu Sans"/>
              </a:rPr>
              <a:t>Nous demandons la grâce de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000000"/>
                </a:solidFill>
                <a:latin typeface="Cambria"/>
                <a:ea typeface="DejaVu Sans"/>
              </a:rPr>
              <a:t>ne pas étouffer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000000"/>
                </a:solidFill>
                <a:latin typeface="Cambria"/>
                <a:ea typeface="DejaVu Sans"/>
              </a:rPr>
              <a:t>les paroles que Dieu nous adresse,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000000"/>
                </a:solidFill>
                <a:latin typeface="Cambria"/>
                <a:ea typeface="DejaVu Sans"/>
              </a:rPr>
              <a:t>mais de les faire grandir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000000"/>
                </a:solidFill>
                <a:latin typeface="Cambria"/>
                <a:ea typeface="DejaVu Sans"/>
              </a:rPr>
              <a:t>dans la prière quotidienne.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51" name="Image 617" descr=""/>
          <p:cNvPicPr/>
          <p:nvPr/>
        </p:nvPicPr>
        <p:blipFill>
          <a:blip r:embed="rId1"/>
          <a:stretch/>
        </p:blipFill>
        <p:spPr>
          <a:xfrm>
            <a:off x="575280" y="504000"/>
            <a:ext cx="6304320" cy="547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3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Tournez les yeux vers le Seigneur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Ch. Guerret-Fourneau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Tournez les yeux vers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rayonnez de joie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Chantez son nom de tout votre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votre Sauveur,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c'est Lui votre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J'ai cherché le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il m'a écouté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m'a guéri de mes peurs,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sans fin je le louerai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5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Tournez les yeux vers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rayonnez de joie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Chantez son nom de tout votre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votre Sauveur,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c'est Lui votre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Dieu regarde ceux qu'il aime, il écoute leur voix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les console de leurs peines et il guide leurs pas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7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Tournez les yeux vers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rayonnez de joie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Chantez son nom de tout votre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votre Sauveur,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c'est Lui votre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Ceux qui cherchent le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ne seront privés de rien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S'ils lui ouvrent leur cœur, ils seront comblés de biens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9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Tournez les yeux vers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rayonnez de joie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Chantez son nom de tout votre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votre Sauveur,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c'est Lui votre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TextShape 1"/>
          <p:cNvSpPr/>
          <p:nvPr/>
        </p:nvSpPr>
        <p:spPr>
          <a:xfrm>
            <a:off x="342720" y="364680"/>
            <a:ext cx="6170760" cy="152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CustomShape 1"/>
          <p:cNvSpPr/>
          <p:nvPr/>
        </p:nvSpPr>
        <p:spPr>
          <a:xfrm>
            <a:off x="0" y="288000"/>
            <a:ext cx="6857280" cy="806976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8069760"/>
              <a:gd name="textAreaBottom" fmla="*/ 8070120 h 8069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Ô PÈRE, JE SUIS TON ENFANT</a:t>
            </a:r>
            <a:r>
              <a:rPr b="1" lang="fr-BE" sz="2200" spc="-1" strike="noStrike">
                <a:solidFill>
                  <a:srgbClr val="ffffff"/>
                </a:solidFill>
                <a:latin typeface="Arial"/>
                <a:ea typeface="DejaVu Sans"/>
              </a:rPr>
              <a:t> (SM 90)</a:t>
            </a: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: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Père, je suis ton enfant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J'ai mille preuves que tu m'aimes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veux te louer par mon chant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chant de joie de mon baptême.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 la plante pour grandir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 besoin d'air et de lumière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Tes enfants pour s'épanouir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Ont ta parole qui éclaire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Ceux qui ont soif de vérité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 ton esprit se voient comblés.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CustomShape 1"/>
          <p:cNvSpPr/>
          <p:nvPr/>
        </p:nvSpPr>
        <p:spPr>
          <a:xfrm>
            <a:off x="0" y="684360"/>
            <a:ext cx="6857280" cy="819144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8191440"/>
              <a:gd name="textAreaBottom" fmla="*/ 8191800 h 8191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: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Père, je suis ton enfant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J'ai mille preuves que tu m'aimes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veux te louer par mon chant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chant de joie de mon baptême.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Comme le torrent et la mer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 l’eau claire des fontaines.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 le puits dans le désert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 toute vie sont nécessaires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nous combles toujours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 la vraie vie, de ton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7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8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9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0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1" name="CustomShape 6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CustomShape 1"/>
          <p:cNvSpPr/>
          <p:nvPr/>
        </p:nvSpPr>
        <p:spPr>
          <a:xfrm>
            <a:off x="72000" y="468360"/>
            <a:ext cx="6785280" cy="8557200"/>
          </a:xfrm>
          <a:custGeom>
            <a:avLst/>
            <a:gdLst>
              <a:gd name="textAreaLeft" fmla="*/ 0 w 6785280"/>
              <a:gd name="textAreaRight" fmla="*/ 6785640 w 6785280"/>
              <a:gd name="textAreaTop" fmla="*/ 0 h 8557200"/>
              <a:gd name="textAreaBottom" fmla="*/ 8557560 h 85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: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Père, je suis ton enfant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J'ai mille preuves que tu m'aimes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veux te louer par mon chant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chant de joie de mon baptême.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L'oiseau construit pour ses petits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plus merveilleuse des crèches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les défend, il les nourrit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Reflet d'amour dans tous les êtres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Mais Dieu se livre sans partage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 ceux qu'il fit à son image.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CustomShape 1"/>
          <p:cNvSpPr/>
          <p:nvPr/>
        </p:nvSpPr>
        <p:spPr>
          <a:xfrm>
            <a:off x="72000" y="468360"/>
            <a:ext cx="6785280" cy="7583040"/>
          </a:xfrm>
          <a:custGeom>
            <a:avLst/>
            <a:gdLst>
              <a:gd name="textAreaLeft" fmla="*/ 0 w 6785280"/>
              <a:gd name="textAreaRight" fmla="*/ 6785640 w 6785280"/>
              <a:gd name="textAreaTop" fmla="*/ 0 h 7583040"/>
              <a:gd name="textAreaBottom" fmla="*/ 7583400 h 7583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: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Père, je suis ton enfant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J'ai mille preuves que tu m'aimes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veux te louer par mon chant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chant de joie de mon baptême.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Beaucoup de grains font un épi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Beaucoup d’épis font une fête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Une moisson qui rassasie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faim des hommes sur la terre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Unis comme les grains de blé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formons la communauté.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CustomShape 1"/>
          <p:cNvSpPr/>
          <p:nvPr/>
        </p:nvSpPr>
        <p:spPr>
          <a:xfrm>
            <a:off x="34920" y="1568520"/>
            <a:ext cx="6822360" cy="6791040"/>
          </a:xfrm>
          <a:custGeom>
            <a:avLst/>
            <a:gdLst>
              <a:gd name="textAreaLeft" fmla="*/ 0 w 6822360"/>
              <a:gd name="textAreaRight" fmla="*/ 6822720 w 6822360"/>
              <a:gd name="textAreaTop" fmla="*/ 0 h 6791040"/>
              <a:gd name="textAreaBottom" fmla="*/ 6791400 h 6791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5. Comme la maison qu'on bâtit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Dans le travail et dans la peine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veux Seigneur, que tes amis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Ensemble marchent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puis s'entraident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qu'ainsi notre foi grandisse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Par Jésus-Christ qui nous unit.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Dernier 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: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Père, voici tes enfants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Formant une seule famille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 même esprit les animant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même foi, la même vie.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" descr=""/>
          <p:cNvPicPr/>
          <p:nvPr/>
        </p:nvPicPr>
        <p:blipFill>
          <a:blip r:embed="rId1"/>
          <a:srcRect l="6136" t="15458" r="38331" b="5549"/>
          <a:stretch/>
        </p:blipFill>
        <p:spPr>
          <a:xfrm>
            <a:off x="30960" y="683640"/>
            <a:ext cx="6856560" cy="6780600"/>
          </a:xfrm>
          <a:prstGeom prst="rect">
            <a:avLst/>
          </a:prstGeom>
          <a:ln w="0">
            <a:noFill/>
          </a:ln>
        </p:spPr>
      </p:pic>
      <p:pic>
        <p:nvPicPr>
          <p:cNvPr id="1067" name="Picture 3" descr=""/>
          <p:cNvPicPr/>
          <p:nvPr/>
        </p:nvPicPr>
        <p:blipFill>
          <a:blip r:embed="rId2"/>
          <a:srcRect l="64409" t="78478" r="7983" b="2918"/>
          <a:stretch/>
        </p:blipFill>
        <p:spPr>
          <a:xfrm>
            <a:off x="260640" y="6636600"/>
            <a:ext cx="4388040" cy="2038320"/>
          </a:xfrm>
          <a:prstGeom prst="rect">
            <a:avLst/>
          </a:prstGeom>
          <a:ln w="0">
            <a:noFill/>
          </a:ln>
        </p:spPr>
      </p:pic>
      <p:pic>
        <p:nvPicPr>
          <p:cNvPr id="1068" name="Image 34" descr=""/>
          <p:cNvPicPr/>
          <p:nvPr/>
        </p:nvPicPr>
        <p:blipFill>
          <a:blip r:embed="rId3"/>
          <a:srcRect l="64453" t="24741" r="7309" b="41746"/>
          <a:stretch/>
        </p:blipFill>
        <p:spPr>
          <a:xfrm>
            <a:off x="2277000" y="683640"/>
            <a:ext cx="2984040" cy="2464920"/>
          </a:xfrm>
          <a:prstGeom prst="rect">
            <a:avLst/>
          </a:prstGeom>
          <a:ln w="0">
            <a:noFill/>
          </a:ln>
        </p:spPr>
      </p:pic>
      <p:sp>
        <p:nvSpPr>
          <p:cNvPr id="1069" name="CustomShape 1"/>
          <p:cNvSpPr/>
          <p:nvPr/>
        </p:nvSpPr>
        <p:spPr>
          <a:xfrm>
            <a:off x="30960" y="226440"/>
            <a:ext cx="685656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0" name="CustomShape 2"/>
          <p:cNvSpPr/>
          <p:nvPr/>
        </p:nvSpPr>
        <p:spPr>
          <a:xfrm>
            <a:off x="3159720" y="5878080"/>
            <a:ext cx="599040" cy="25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0" lang="fr-BE" sz="1100" spc="-1" strike="noStrike">
                <a:solidFill>
                  <a:srgbClr val="000000"/>
                </a:solidFill>
                <a:latin typeface="Calibri"/>
                <a:ea typeface="Calibri"/>
              </a:rPr>
              <a:t>             </a:t>
            </a:r>
            <a:endParaRPr b="0" lang="fr-BE" sz="1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1" name="CustomShape 3"/>
          <p:cNvSpPr/>
          <p:nvPr/>
        </p:nvSpPr>
        <p:spPr>
          <a:xfrm>
            <a:off x="3159720" y="7174440"/>
            <a:ext cx="599040" cy="25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0" lang="fr-BE" sz="1100" spc="-1" strike="noStrike">
                <a:solidFill>
                  <a:srgbClr val="000000"/>
                </a:solidFill>
                <a:latin typeface="Calibri"/>
                <a:ea typeface="Calibri"/>
              </a:rPr>
              <a:t>             </a:t>
            </a:r>
            <a:endParaRPr b="0" lang="fr-BE" sz="1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2" name="CustomShape 4"/>
          <p:cNvSpPr/>
          <p:nvPr/>
        </p:nvSpPr>
        <p:spPr>
          <a:xfrm>
            <a:off x="3351600" y="8803440"/>
            <a:ext cx="214920" cy="25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0" lang="fr-BE" sz="11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fr-BE" sz="11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Picture 2" descr=""/>
          <p:cNvPicPr/>
          <p:nvPr/>
        </p:nvPicPr>
        <p:blipFill>
          <a:blip r:embed="rId1"/>
          <a:stretch/>
        </p:blipFill>
        <p:spPr>
          <a:xfrm>
            <a:off x="-747720" y="4238640"/>
            <a:ext cx="8251920" cy="465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5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Tous les chemins (Sœur Sourire)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7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Tous les chemins de ce monde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 conduisent vers le ciel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le vent qui vagabonde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T'emmène vers le soleil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9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Sont parsemés d'amitié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le regard dе ton frère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Attend de tе rencontrer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1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plaine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S'en vont inlassablement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Malgré les joies et les peines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Vers l'horizon éclatant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3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00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 demandent d'espérer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Seigneur qui te convie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banquet d'éternité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CustomShape 1"/>
          <p:cNvSpPr/>
          <p:nvPr/>
        </p:nvSpPr>
        <p:spPr>
          <a:xfrm>
            <a:off x="130320" y="5049720"/>
            <a:ext cx="6596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3" name="CustomShape 2"/>
          <p:cNvSpPr/>
          <p:nvPr/>
        </p:nvSpPr>
        <p:spPr>
          <a:xfrm>
            <a:off x="-58680" y="432000"/>
            <a:ext cx="6915240" cy="83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SUR  LES  CHEMINS  DU  MONDE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(G 127)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Sur les chemins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a semé le bon grain.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dans le cœur des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viendra récolter sa moisson.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Couplet 1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Ne ferme par l’oreille,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ne ferme pas ton cœur.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le Seigneur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blé mûrira.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CustomShape 1"/>
          <p:cNvSpPr/>
          <p:nvPr/>
        </p:nvSpPr>
        <p:spPr>
          <a:xfrm>
            <a:off x="0" y="395280"/>
            <a:ext cx="6853680" cy="136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5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4600" cy="53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CustomShape 1"/>
          <p:cNvSpPr/>
          <p:nvPr/>
        </p:nvSpPr>
        <p:spPr>
          <a:xfrm>
            <a:off x="130320" y="5049720"/>
            <a:ext cx="6596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5" name="CustomShape 2"/>
          <p:cNvSpPr/>
          <p:nvPr/>
        </p:nvSpPr>
        <p:spPr>
          <a:xfrm>
            <a:off x="-58680" y="432000"/>
            <a:ext cx="6915240" cy="83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Sur les chemins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a semé le bon grain.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dans le cœur des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viendra récolter sa moisson.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Couplet 2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Arrache les épines,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arrache les buissons.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le Seigneur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blé mûrira.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CustomShape 1"/>
          <p:cNvSpPr/>
          <p:nvPr/>
        </p:nvSpPr>
        <p:spPr>
          <a:xfrm>
            <a:off x="0" y="1080000"/>
            <a:ext cx="6856560" cy="751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Sur les chemins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a semé le bon grain.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dans le cœur des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viendra récolter sa moisson.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Couplet 3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Méprise ta richesse,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méprise ton argent.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le Seigneur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blé mûrira.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Couplet 4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Résiste à la tempête,</a:t>
            </a:r>
            <a:r>
              <a:rPr b="0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résiste à tous les vents.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le Seigneur :</a:t>
            </a:r>
            <a:r>
              <a:rPr b="0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blé mûrira.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7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4382</TotalTime>
  <Application>LibreOffice/24.2.0.3$Windows_X86_64 LibreOffice_project/da48488a73ddd66ea24cf16bbc4f7b9c08e9bea1</Application>
  <AppVersion>15.0000</AppVersion>
  <Words>1143</Words>
  <Paragraphs>698</Paragraphs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dcterms:modified xsi:type="dcterms:W3CDTF">2026-07-05T16:18:49Z</dcterms:modified>
  <cp:revision>194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17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70</vt:i4>
  </property>
</Properties>
</file>