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gif" ContentType="image/gif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</p:sldMasterIdLst>
  <p:notesMasterIdLst>
    <p:notesMasterId r:id="rId158"/>
  </p:notesMasterIdLst>
  <p:sldIdLst>
    <p:sldId id="256" r:id="rId159"/>
    <p:sldId id="257" r:id="rId160"/>
    <p:sldId id="258" r:id="rId161"/>
    <p:sldId id="259" r:id="rId162"/>
    <p:sldId id="260" r:id="rId163"/>
    <p:sldId id="261" r:id="rId164"/>
    <p:sldId id="262" r:id="rId165"/>
    <p:sldId id="263" r:id="rId166"/>
    <p:sldId id="264" r:id="rId167"/>
    <p:sldId id="265" r:id="rId168"/>
    <p:sldId id="266" r:id="rId169"/>
    <p:sldId id="267" r:id="rId170"/>
    <p:sldId id="268" r:id="rId171"/>
    <p:sldId id="269" r:id="rId172"/>
    <p:sldId id="270" r:id="rId173"/>
    <p:sldId id="271" r:id="rId174"/>
    <p:sldId id="272" r:id="rId175"/>
    <p:sldId id="273" r:id="rId176"/>
    <p:sldId id="274" r:id="rId177"/>
    <p:sldId id="275" r:id="rId178"/>
    <p:sldId id="276" r:id="rId179"/>
    <p:sldId id="277" r:id="rId180"/>
    <p:sldId id="278" r:id="rId181"/>
    <p:sldId id="279" r:id="rId182"/>
    <p:sldId id="280" r:id="rId183"/>
    <p:sldId id="281" r:id="rId184"/>
    <p:sldId id="282" r:id="rId185"/>
    <p:sldId id="283" r:id="rId186"/>
    <p:sldId id="284" r:id="rId187"/>
    <p:sldId id="285" r:id="rId188"/>
    <p:sldId id="286" r:id="rId189"/>
    <p:sldId id="287" r:id="rId190"/>
    <p:sldId id="288" r:id="rId191"/>
    <p:sldId id="289" r:id="rId192"/>
    <p:sldId id="290" r:id="rId193"/>
    <p:sldId id="291" r:id="rId194"/>
    <p:sldId id="292" r:id="rId195"/>
    <p:sldId id="293" r:id="rId196"/>
    <p:sldId id="294" r:id="rId197"/>
    <p:sldId id="295" r:id="rId198"/>
    <p:sldId id="296" r:id="rId199"/>
    <p:sldId id="297" r:id="rId200"/>
    <p:sldId id="298" r:id="rId201"/>
    <p:sldId id="299" r:id="rId202"/>
    <p:sldId id="300" r:id="rId203"/>
    <p:sldId id="301" r:id="rId204"/>
    <p:sldId id="302" r:id="rId205"/>
    <p:sldId id="303" r:id="rId206"/>
    <p:sldId id="304" r:id="rId207"/>
    <p:sldId id="305" r:id="rId208"/>
    <p:sldId id="306" r:id="rId209"/>
    <p:sldId id="307" r:id="rId210"/>
    <p:sldId id="308" r:id="rId211"/>
    <p:sldId id="309" r:id="rId212"/>
    <p:sldId id="310" r:id="rId213"/>
    <p:sldId id="311" r:id="rId214"/>
    <p:sldId id="312" r:id="rId215"/>
    <p:sldId id="313" r:id="rId216"/>
    <p:sldId id="314" r:id="rId217"/>
    <p:sldId id="315" r:id="rId218"/>
    <p:sldId id="316" r:id="rId219"/>
    <p:sldId id="317" r:id="rId220"/>
    <p:sldId id="318" r:id="rId221"/>
    <p:sldId id="319" r:id="rId222"/>
    <p:sldId id="320" r:id="rId223"/>
    <p:sldId id="321" r:id="rId224"/>
    <p:sldId id="322" r:id="rId225"/>
    <p:sldId id="323" r:id="rId226"/>
    <p:sldId id="324" r:id="rId227"/>
    <p:sldId id="325" r:id="rId22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notesMaster" Target="notesMasters/notesMaster1.xml"/><Relationship Id="rId159" Type="http://schemas.openxmlformats.org/officeDocument/2006/relationships/slide" Target="slides/slide1.xml"/><Relationship Id="rId160" Type="http://schemas.openxmlformats.org/officeDocument/2006/relationships/slide" Target="slides/slide2.xml"/><Relationship Id="rId161" Type="http://schemas.openxmlformats.org/officeDocument/2006/relationships/slide" Target="slides/slide3.xml"/><Relationship Id="rId162" Type="http://schemas.openxmlformats.org/officeDocument/2006/relationships/slide" Target="slides/slide4.xml"/><Relationship Id="rId163" Type="http://schemas.openxmlformats.org/officeDocument/2006/relationships/slide" Target="slides/slide5.xml"/><Relationship Id="rId164" Type="http://schemas.openxmlformats.org/officeDocument/2006/relationships/slide" Target="slides/slide6.xml"/><Relationship Id="rId165" Type="http://schemas.openxmlformats.org/officeDocument/2006/relationships/slide" Target="slides/slide7.xml"/><Relationship Id="rId166" Type="http://schemas.openxmlformats.org/officeDocument/2006/relationships/slide" Target="slides/slide8.xml"/><Relationship Id="rId167" Type="http://schemas.openxmlformats.org/officeDocument/2006/relationships/slide" Target="slides/slide9.xml"/><Relationship Id="rId168" Type="http://schemas.openxmlformats.org/officeDocument/2006/relationships/slide" Target="slides/slide10.xml"/><Relationship Id="rId169" Type="http://schemas.openxmlformats.org/officeDocument/2006/relationships/slide" Target="slides/slide11.xml"/><Relationship Id="rId170" Type="http://schemas.openxmlformats.org/officeDocument/2006/relationships/slide" Target="slides/slide12.xml"/><Relationship Id="rId171" Type="http://schemas.openxmlformats.org/officeDocument/2006/relationships/slide" Target="slides/slide13.xml"/><Relationship Id="rId172" Type="http://schemas.openxmlformats.org/officeDocument/2006/relationships/slide" Target="slides/slide14.xml"/><Relationship Id="rId173" Type="http://schemas.openxmlformats.org/officeDocument/2006/relationships/slide" Target="slides/slide15.xml"/><Relationship Id="rId174" Type="http://schemas.openxmlformats.org/officeDocument/2006/relationships/slide" Target="slides/slide16.xml"/><Relationship Id="rId175" Type="http://schemas.openxmlformats.org/officeDocument/2006/relationships/slide" Target="slides/slide17.xml"/><Relationship Id="rId176" Type="http://schemas.openxmlformats.org/officeDocument/2006/relationships/slide" Target="slides/slide18.xml"/><Relationship Id="rId177" Type="http://schemas.openxmlformats.org/officeDocument/2006/relationships/slide" Target="slides/slide19.xml"/><Relationship Id="rId178" Type="http://schemas.openxmlformats.org/officeDocument/2006/relationships/slide" Target="slides/slide20.xml"/><Relationship Id="rId179" Type="http://schemas.openxmlformats.org/officeDocument/2006/relationships/slide" Target="slides/slide21.xml"/><Relationship Id="rId180" Type="http://schemas.openxmlformats.org/officeDocument/2006/relationships/slide" Target="slides/slide22.xml"/><Relationship Id="rId181" Type="http://schemas.openxmlformats.org/officeDocument/2006/relationships/slide" Target="slides/slide23.xml"/><Relationship Id="rId182" Type="http://schemas.openxmlformats.org/officeDocument/2006/relationships/slide" Target="slides/slide24.xml"/><Relationship Id="rId183" Type="http://schemas.openxmlformats.org/officeDocument/2006/relationships/slide" Target="slides/slide25.xml"/><Relationship Id="rId184" Type="http://schemas.openxmlformats.org/officeDocument/2006/relationships/slide" Target="slides/slide26.xml"/><Relationship Id="rId185" Type="http://schemas.openxmlformats.org/officeDocument/2006/relationships/slide" Target="slides/slide27.xml"/><Relationship Id="rId186" Type="http://schemas.openxmlformats.org/officeDocument/2006/relationships/slide" Target="slides/slide28.xml"/><Relationship Id="rId187" Type="http://schemas.openxmlformats.org/officeDocument/2006/relationships/slide" Target="slides/slide29.xml"/><Relationship Id="rId188" Type="http://schemas.openxmlformats.org/officeDocument/2006/relationships/slide" Target="slides/slide30.xml"/><Relationship Id="rId189" Type="http://schemas.openxmlformats.org/officeDocument/2006/relationships/slide" Target="slides/slide31.xml"/><Relationship Id="rId190" Type="http://schemas.openxmlformats.org/officeDocument/2006/relationships/slide" Target="slides/slide32.xml"/><Relationship Id="rId191" Type="http://schemas.openxmlformats.org/officeDocument/2006/relationships/slide" Target="slides/slide33.xml"/><Relationship Id="rId192" Type="http://schemas.openxmlformats.org/officeDocument/2006/relationships/slide" Target="slides/slide34.xml"/><Relationship Id="rId193" Type="http://schemas.openxmlformats.org/officeDocument/2006/relationships/slide" Target="slides/slide35.xml"/><Relationship Id="rId194" Type="http://schemas.openxmlformats.org/officeDocument/2006/relationships/slide" Target="slides/slide36.xml"/><Relationship Id="rId195" Type="http://schemas.openxmlformats.org/officeDocument/2006/relationships/slide" Target="slides/slide37.xml"/><Relationship Id="rId196" Type="http://schemas.openxmlformats.org/officeDocument/2006/relationships/slide" Target="slides/slide38.xml"/><Relationship Id="rId197" Type="http://schemas.openxmlformats.org/officeDocument/2006/relationships/slide" Target="slides/slide39.xml"/><Relationship Id="rId198" Type="http://schemas.openxmlformats.org/officeDocument/2006/relationships/slide" Target="slides/slide40.xml"/><Relationship Id="rId199" Type="http://schemas.openxmlformats.org/officeDocument/2006/relationships/slide" Target="slides/slide41.xml"/><Relationship Id="rId200" Type="http://schemas.openxmlformats.org/officeDocument/2006/relationships/slide" Target="slides/slide42.xml"/><Relationship Id="rId201" Type="http://schemas.openxmlformats.org/officeDocument/2006/relationships/slide" Target="slides/slide43.xml"/><Relationship Id="rId202" Type="http://schemas.openxmlformats.org/officeDocument/2006/relationships/slide" Target="slides/slide44.xml"/><Relationship Id="rId203" Type="http://schemas.openxmlformats.org/officeDocument/2006/relationships/slide" Target="slides/slide45.xml"/><Relationship Id="rId204" Type="http://schemas.openxmlformats.org/officeDocument/2006/relationships/slide" Target="slides/slide46.xml"/><Relationship Id="rId205" Type="http://schemas.openxmlformats.org/officeDocument/2006/relationships/slide" Target="slides/slide47.xml"/><Relationship Id="rId206" Type="http://schemas.openxmlformats.org/officeDocument/2006/relationships/slide" Target="slides/slide48.xml"/><Relationship Id="rId207" Type="http://schemas.openxmlformats.org/officeDocument/2006/relationships/slide" Target="slides/slide49.xml"/><Relationship Id="rId208" Type="http://schemas.openxmlformats.org/officeDocument/2006/relationships/slide" Target="slides/slide50.xml"/><Relationship Id="rId209" Type="http://schemas.openxmlformats.org/officeDocument/2006/relationships/slide" Target="slides/slide51.xml"/><Relationship Id="rId210" Type="http://schemas.openxmlformats.org/officeDocument/2006/relationships/slide" Target="slides/slide52.xml"/><Relationship Id="rId211" Type="http://schemas.openxmlformats.org/officeDocument/2006/relationships/slide" Target="slides/slide53.xml"/><Relationship Id="rId212" Type="http://schemas.openxmlformats.org/officeDocument/2006/relationships/slide" Target="slides/slide54.xml"/><Relationship Id="rId213" Type="http://schemas.openxmlformats.org/officeDocument/2006/relationships/slide" Target="slides/slide55.xml"/><Relationship Id="rId214" Type="http://schemas.openxmlformats.org/officeDocument/2006/relationships/slide" Target="slides/slide56.xml"/><Relationship Id="rId215" Type="http://schemas.openxmlformats.org/officeDocument/2006/relationships/slide" Target="slides/slide57.xml"/><Relationship Id="rId216" Type="http://schemas.openxmlformats.org/officeDocument/2006/relationships/slide" Target="slides/slide58.xml"/><Relationship Id="rId217" Type="http://schemas.openxmlformats.org/officeDocument/2006/relationships/slide" Target="slides/slide59.xml"/><Relationship Id="rId218" Type="http://schemas.openxmlformats.org/officeDocument/2006/relationships/slide" Target="slides/slide60.xml"/><Relationship Id="rId219" Type="http://schemas.openxmlformats.org/officeDocument/2006/relationships/slide" Target="slides/slide61.xml"/><Relationship Id="rId220" Type="http://schemas.openxmlformats.org/officeDocument/2006/relationships/slide" Target="slides/slide62.xml"/><Relationship Id="rId221" Type="http://schemas.openxmlformats.org/officeDocument/2006/relationships/slide" Target="slides/slide63.xml"/><Relationship Id="rId222" Type="http://schemas.openxmlformats.org/officeDocument/2006/relationships/slide" Target="slides/slide64.xml"/><Relationship Id="rId223" Type="http://schemas.openxmlformats.org/officeDocument/2006/relationships/slide" Target="slides/slide65.xml"/><Relationship Id="rId224" Type="http://schemas.openxmlformats.org/officeDocument/2006/relationships/slide" Target="slides/slide66.xml"/><Relationship Id="rId225" Type="http://schemas.openxmlformats.org/officeDocument/2006/relationships/slide" Target="slides/slide67.xml"/><Relationship Id="rId226" Type="http://schemas.openxmlformats.org/officeDocument/2006/relationships/slide" Target="slides/slide68.xml"/><Relationship Id="rId227" Type="http://schemas.openxmlformats.org/officeDocument/2006/relationships/slide" Target="slides/slide69.xml"/><Relationship Id="rId228" Type="http://schemas.openxmlformats.org/officeDocument/2006/relationships/slide" Target="slides/slide70.xml"/><Relationship Id="rId2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0F6D5ED-3EA9-4BBD-964C-352AB77992F8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3520 w 5483160"/>
              <a:gd name="textAreaTop" fmla="*/ 0 h 4111560"/>
              <a:gd name="textAreaBottom" fmla="*/ 411192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3520 w 5483160"/>
              <a:gd name="textAreaTop" fmla="*/ 0 h 4111560"/>
              <a:gd name="textAreaBottom" fmla="*/ 411192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3520 w 5483160"/>
              <a:gd name="textAreaTop" fmla="*/ 0 h 4111560"/>
              <a:gd name="textAreaBottom" fmla="*/ 411192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>
              <a:gd name="textAreaLeft" fmla="*/ 0 w 6046560"/>
              <a:gd name="textAreaRight" fmla="*/ 6046920 w 6046560"/>
              <a:gd name="textAreaTop" fmla="*/ 0 h 4809960"/>
              <a:gd name="textAreaBottom" fmla="*/ 4810320 h 480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>
              <a:gd name="textAreaLeft" fmla="*/ 0 w 6046560"/>
              <a:gd name="textAreaRight" fmla="*/ 6046920 w 6046560"/>
              <a:gd name="textAreaTop" fmla="*/ 0 h 4809960"/>
              <a:gd name="textAreaBottom" fmla="*/ 4810320 h 480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>
              <a:gd name="textAreaLeft" fmla="*/ 0 w 6046560"/>
              <a:gd name="textAreaRight" fmla="*/ 6046920 w 6046560"/>
              <a:gd name="textAreaTop" fmla="*/ 0 h 4809960"/>
              <a:gd name="textAreaBottom" fmla="*/ 4810320 h 480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>
              <a:gd name="textAreaLeft" fmla="*/ 0 w 6046560"/>
              <a:gd name="textAreaRight" fmla="*/ 6046920 w 6046560"/>
              <a:gd name="textAreaTop" fmla="*/ 0 h 4809960"/>
              <a:gd name="textAreaBottom" fmla="*/ 4810320 h 480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>
              <a:gd name="textAreaLeft" fmla="*/ 0 w 6046560"/>
              <a:gd name="textAreaRight" fmla="*/ 6046920 w 6046560"/>
              <a:gd name="textAreaTop" fmla="*/ 0 h 4809960"/>
              <a:gd name="textAreaBottom" fmla="*/ 4810320 h 480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6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6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CustomShape 1"/>
          <p:cNvSpPr/>
          <p:nvPr/>
        </p:nvSpPr>
        <p:spPr>
          <a:xfrm>
            <a:off x="986760" y="5329080"/>
            <a:ext cx="485712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12 juillet 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15° dimanche 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0" y="0"/>
            <a:ext cx="6856560" cy="85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Réveille ton courage,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laboure bien ton champ.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le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>
              <a:gd name="textAreaLeft" fmla="*/ 0 w 6118200"/>
              <a:gd name="textAreaRight" fmla="*/ 6118560 w 6118200"/>
              <a:gd name="textAreaTop" fmla="*/ 0 h 453960"/>
              <a:gd name="textAreaBottom" fmla="*/ 454320 h 453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69960"/>
              <a:gd name="textAreaBottom" fmla="*/ 1570320 h 156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1280"/>
              <a:gd name="textAreaBottom" fmla="*/ 2681640 h 268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>
              <a:gd name="textAreaLeft" fmla="*/ 0 w 5802120"/>
              <a:gd name="textAreaRight" fmla="*/ 5802480 w 580212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>
              <a:gd name="textAreaLeft" fmla="*/ 0 w 6189480"/>
              <a:gd name="textAreaRight" fmla="*/ 6189840 w 6189480"/>
              <a:gd name="textAreaTop" fmla="*/ 0 h 3793680"/>
              <a:gd name="textAreaBottom" fmla="*/ 3794040 h 3793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3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>
              <a:gd name="textAreaLeft" fmla="*/ 0 w 6118200"/>
              <a:gd name="textAreaRight" fmla="*/ 6118560 w 6118200"/>
              <a:gd name="textAreaTop" fmla="*/ 0 h 453960"/>
              <a:gd name="textAreaBottom" fmla="*/ 454320 h 453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69960"/>
              <a:gd name="textAreaBottom" fmla="*/ 1570320 h 156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1280"/>
              <a:gd name="textAreaBottom" fmla="*/ 2681640 h 268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>
              <a:gd name="textAreaLeft" fmla="*/ 0 w 5802120"/>
              <a:gd name="textAreaRight" fmla="*/ 5802480 w 580212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8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>
              <a:gd name="textAreaLeft" fmla="*/ 0 w 6189480"/>
              <a:gd name="textAreaRight" fmla="*/ 6189840 w 6189480"/>
              <a:gd name="textAreaTop" fmla="*/ 0 h 3793680"/>
              <a:gd name="textAreaBottom" fmla="*/ 3794040 h 3793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>
              <a:gd name="textAreaLeft" fmla="*/ 0 w 6118200"/>
              <a:gd name="textAreaRight" fmla="*/ 6118560 w 6118200"/>
              <a:gd name="textAreaTop" fmla="*/ 0 h 453960"/>
              <a:gd name="textAreaBottom" fmla="*/ 454320 h 453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69960"/>
              <a:gd name="textAreaBottom" fmla="*/ 1570320 h 156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1280"/>
              <a:gd name="textAreaBottom" fmla="*/ 2681640 h 268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3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>
              <a:gd name="textAreaLeft" fmla="*/ 0 w 5802120"/>
              <a:gd name="textAreaRight" fmla="*/ 5802480 w 580212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>
              <a:gd name="textAreaLeft" fmla="*/ 0 w 6189480"/>
              <a:gd name="textAreaRight" fmla="*/ 6189840 w 6189480"/>
              <a:gd name="textAreaTop" fmla="*/ 0 h 3793680"/>
              <a:gd name="textAreaBottom" fmla="*/ 3794040 h 3793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CustomShape 1"/>
          <p:cNvSpPr/>
          <p:nvPr/>
        </p:nvSpPr>
        <p:spPr>
          <a:xfrm>
            <a:off x="-27000" y="252360"/>
            <a:ext cx="6983280" cy="86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1"/>
          <p:cNvSpPr/>
          <p:nvPr/>
        </p:nvSpPr>
        <p:spPr>
          <a:xfrm>
            <a:off x="-27000" y="252360"/>
            <a:ext cx="6983280" cy="83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CustomShape 1"/>
          <p:cNvSpPr/>
          <p:nvPr/>
        </p:nvSpPr>
        <p:spPr>
          <a:xfrm>
            <a:off x="1440" y="511200"/>
            <a:ext cx="6983280" cy="73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enlèves tous 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CustomShape 1"/>
          <p:cNvSpPr/>
          <p:nvPr/>
        </p:nvSpPr>
        <p:spPr>
          <a:xfrm>
            <a:off x="-27000" y="252360"/>
            <a:ext cx="6983280" cy="83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Jésus-Christ,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3" name="CustomShape 5"/>
          <p:cNvSpPr/>
          <p:nvPr/>
        </p:nvSpPr>
        <p:spPr>
          <a:xfrm>
            <a:off x="339840" y="157644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4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4160" cy="660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CustomShape 1"/>
          <p:cNvSpPr/>
          <p:nvPr/>
        </p:nvSpPr>
        <p:spPr>
          <a:xfrm>
            <a:off x="0" y="2376360"/>
            <a:ext cx="6983280" cy="50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4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5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CustomShape 1"/>
          <p:cNvSpPr/>
          <p:nvPr/>
        </p:nvSpPr>
        <p:spPr>
          <a:xfrm>
            <a:off x="0" y="216000"/>
            <a:ext cx="6857280" cy="631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64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visites la terre et tu l’abreuves,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bénis les semailles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Tu visites la terre et tu l’abreuves,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la combles de richesses;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ruisseaux de Dieu regorgent d’eau: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prépares les moissons.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Ainsi, tu prépares la terre,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arroses les sillons;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aplanis le sol, tu le détrempes sous les pluies,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bénis les semailles.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Tu couronnes une année de bienfaits;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sur ton passage, ruisselle l’abondance.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Au désert, les pâturages ruissellent,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collines débordent d’allégresse.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Les herbages se parent de troupeaux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les plaines se couvrent de blé.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Tout exulte et chante!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9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0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1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000 w 611964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4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2720"/>
              <a:gd name="textAreaBottom" fmla="*/ 268308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5" name="CustomShape 4"/>
          <p:cNvSpPr/>
          <p:nvPr/>
        </p:nvSpPr>
        <p:spPr>
          <a:xfrm>
            <a:off x="525600" y="2124000"/>
            <a:ext cx="5803560" cy="3238920"/>
          </a:xfrm>
          <a:custGeom>
            <a:avLst/>
            <a:gdLst>
              <a:gd name="textAreaLeft" fmla="*/ 0 w 5803560"/>
              <a:gd name="textAreaRight" fmla="*/ 5803920 w 5803560"/>
              <a:gd name="textAreaTop" fmla="*/ 0 h 3238920"/>
              <a:gd name="textAreaBottom" fmla="*/ 3239280 h 3238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6" name="CustomShape 5"/>
          <p:cNvSpPr/>
          <p:nvPr/>
        </p:nvSpPr>
        <p:spPr>
          <a:xfrm>
            <a:off x="331920" y="1692360"/>
            <a:ext cx="6190920" cy="3795120"/>
          </a:xfrm>
          <a:custGeom>
            <a:avLst/>
            <a:gdLst>
              <a:gd name="textAreaLeft" fmla="*/ 0 w 6190920"/>
              <a:gd name="textAreaRight" fmla="*/ 6191280 w 6190920"/>
              <a:gd name="textAreaTop" fmla="*/ 0 h 3795120"/>
              <a:gd name="textAreaBottom" fmla="*/ 3795480 h 3795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7" name="CustomShape 6"/>
          <p:cNvSpPr/>
          <p:nvPr/>
        </p:nvSpPr>
        <p:spPr>
          <a:xfrm>
            <a:off x="698400" y="-395280"/>
            <a:ext cx="5135040" cy="911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2" descr=""/>
          <p:cNvPicPr/>
          <p:nvPr/>
        </p:nvPicPr>
        <p:blipFill>
          <a:blip r:embed="rId1"/>
          <a:stretch/>
        </p:blipFill>
        <p:spPr>
          <a:xfrm>
            <a:off x="-430200" y="971640"/>
            <a:ext cx="7745400" cy="79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CustomShape 2"/>
          <p:cNvSpPr/>
          <p:nvPr/>
        </p:nvSpPr>
        <p:spPr>
          <a:xfrm>
            <a:off x="260280" y="540000"/>
            <a:ext cx="633096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"/>
          <p:cNvSpPr/>
          <p:nvPr/>
        </p:nvSpPr>
        <p:spPr>
          <a:xfrm>
            <a:off x="504000" y="3496680"/>
            <a:ext cx="5903640" cy="20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bonté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du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Entends, entends nos prières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6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8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9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0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51" name="Picture 8" descr=""/>
          <p:cNvPicPr/>
          <p:nvPr/>
        </p:nvPicPr>
        <p:blipFill>
          <a:blip r:embed="rId1"/>
          <a:stretch/>
        </p:blipFill>
        <p:spPr>
          <a:xfrm>
            <a:off x="-963720" y="1909800"/>
            <a:ext cx="8855280" cy="683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Toi, Seigneur (B36-92-2)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Nicole Berthet – Jean-Jo Roux)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vois nos mains qui s’élèvent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seul chant joyeux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jailli de nos lèvres.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Reçois tous ces jours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travail et de fête,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prières s’élancent.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 nos mains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un chant de louange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servant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toi qu’elles chantent,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 et le vin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table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Fais de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ferment dans la pâte,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sel d’une vie fraternelle, amicale,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Prends-nous la main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nos forces s’épuisent.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Père, que ta main aujourd’hui nous conduise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Là où nous verrons se lever la justice,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"/>
          <p:cNvSpPr/>
          <p:nvPr/>
        </p:nvSpPr>
        <p:spPr>
          <a:xfrm>
            <a:off x="287280" y="357480"/>
            <a:ext cx="6451560" cy="813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CustomShape 1"/>
          <p:cNvSpPr/>
          <p:nvPr/>
        </p:nvSpPr>
        <p:spPr>
          <a:xfrm>
            <a:off x="287280" y="752760"/>
            <a:ext cx="6451560" cy="73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ustomShape 1"/>
          <p:cNvSpPr/>
          <p:nvPr/>
        </p:nvSpPr>
        <p:spPr>
          <a:xfrm>
            <a:off x="936720" y="2232000"/>
            <a:ext cx="5325840" cy="3071520"/>
          </a:xfrm>
          <a:custGeom>
            <a:avLst/>
            <a:gdLst>
              <a:gd name="textAreaLeft" fmla="*/ 0 w 5325840"/>
              <a:gd name="textAreaRight" fmla="*/ 5326200 w 5325840"/>
              <a:gd name="textAreaTop" fmla="*/ 0 h 3071520"/>
              <a:gd name="textAreaBottom" fmla="*/ 3071880 h 3071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ustomShape 1"/>
          <p:cNvSpPr/>
          <p:nvPr/>
        </p:nvSpPr>
        <p:spPr>
          <a:xfrm>
            <a:off x="-71280" y="-131760"/>
            <a:ext cx="6927480" cy="911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4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5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6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7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58" name="Picture 8" descr=""/>
          <p:cNvPicPr/>
          <p:nvPr/>
        </p:nvPicPr>
        <p:blipFill>
          <a:blip r:embed="rId1"/>
          <a:stretch/>
        </p:blipFill>
        <p:spPr>
          <a:xfrm>
            <a:off x="-289080" y="2556000"/>
            <a:ext cx="7388280" cy="635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Image 606" descr=""/>
          <p:cNvPicPr/>
          <p:nvPr/>
        </p:nvPicPr>
        <p:blipFill>
          <a:blip r:embed="rId1"/>
          <a:stretch/>
        </p:blipFill>
        <p:spPr>
          <a:xfrm>
            <a:off x="0" y="0"/>
            <a:ext cx="6856920" cy="9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5" name="CustomShape 4"/>
          <p:cNvSpPr/>
          <p:nvPr/>
        </p:nvSpPr>
        <p:spPr>
          <a:xfrm>
            <a:off x="-171360" y="291564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CustomShape 1"/>
          <p:cNvSpPr/>
          <p:nvPr/>
        </p:nvSpPr>
        <p:spPr>
          <a:xfrm>
            <a:off x="-71280" y="-9360"/>
            <a:ext cx="6810120" cy="886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-71280" y="478080"/>
            <a:ext cx="6810120" cy="789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CustomShape 1"/>
          <p:cNvSpPr/>
          <p:nvPr/>
        </p:nvSpPr>
        <p:spPr>
          <a:xfrm>
            <a:off x="-71280" y="478080"/>
            <a:ext cx="6810120" cy="789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3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4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65" name="Picture 8" descr=""/>
          <p:cNvPicPr/>
          <p:nvPr/>
        </p:nvPicPr>
        <p:blipFill>
          <a:blip r:embed="rId1"/>
          <a:stretch/>
        </p:blipFill>
        <p:spPr>
          <a:xfrm>
            <a:off x="-1682640" y="3075120"/>
            <a:ext cx="10223640" cy="574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" descr=""/>
          <p:cNvPicPr/>
          <p:nvPr/>
        </p:nvPicPr>
        <p:blipFill>
          <a:blip r:embed="rId1"/>
          <a:stretch/>
        </p:blipFill>
        <p:spPr>
          <a:xfrm>
            <a:off x="0" y="1979640"/>
            <a:ext cx="685656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1"/>
          <p:cNvSpPr/>
          <p:nvPr/>
        </p:nvSpPr>
        <p:spPr>
          <a:xfrm>
            <a:off x="-98280" y="5904000"/>
            <a:ext cx="6955920" cy="3239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0000"/>
                </a:solidFill>
                <a:latin typeface="Cambria"/>
                <a:ea typeface="DejaVu Sans"/>
              </a:rPr>
              <a:t>Nous demandons la grâce de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0000"/>
                </a:solidFill>
                <a:latin typeface="Cambria"/>
                <a:ea typeface="DejaVu Sans"/>
              </a:rPr>
              <a:t>ne pas étouffer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0000"/>
                </a:solidFill>
                <a:latin typeface="Cambria"/>
                <a:ea typeface="DejaVu Sans"/>
              </a:rPr>
              <a:t>les paroles que Dieu nous adresse,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0000"/>
                </a:solidFill>
                <a:latin typeface="Cambria"/>
                <a:ea typeface="DejaVu Sans"/>
              </a:rPr>
              <a:t>mais de les faire grandir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0000"/>
                </a:solidFill>
                <a:latin typeface="Cambria"/>
                <a:ea typeface="DejaVu Sans"/>
              </a:rPr>
              <a:t>dans la prière quotidienne.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1" name="Image 617" descr=""/>
          <p:cNvPicPr/>
          <p:nvPr/>
        </p:nvPicPr>
        <p:blipFill>
          <a:blip r:embed="rId1"/>
          <a:stretch/>
        </p:blipFill>
        <p:spPr>
          <a:xfrm>
            <a:off x="575280" y="504000"/>
            <a:ext cx="6304320" cy="54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Ch. Guerret-Fourneau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J'ai cherché le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il m'a écouté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m'a guéri de mes peurs,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sans fin je le louerai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 regarde ceux qu'il aime, il écoute leur voix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les console de leurs peines et il guide leurs pas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7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Ceux qui cherchent le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seront privés de rien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S'ils lui ouvrent leur cœur, ils seront comblés de biens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Shape 1"/>
          <p:cNvSpPr/>
          <p:nvPr/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CustomShape 1"/>
          <p:cNvSpPr/>
          <p:nvPr/>
        </p:nvSpPr>
        <p:spPr>
          <a:xfrm>
            <a:off x="0" y="288000"/>
            <a:ext cx="6857280" cy="806976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8069760"/>
              <a:gd name="textAreaBottom" fmla="*/ 8070120 h 806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 (SM 90)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la plante pour grandir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besoin d'air et de lumière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enfants pour s'épanouir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Ont ta parole qui éclaire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Ceux qui ont soif de vérité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ton esprit se voient comblés.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CustomShape 1"/>
          <p:cNvSpPr/>
          <p:nvPr/>
        </p:nvSpPr>
        <p:spPr>
          <a:xfrm>
            <a:off x="0" y="684360"/>
            <a:ext cx="6857280" cy="819144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8191440"/>
              <a:gd name="textAreaBottom" fmla="*/ 8191800 h 8191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Comme le torrent et la 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l’eau claire des fontaines.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le puits dans le désert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toute vie sont nécessaires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combles toujours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 vraie vie,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0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CustomShape 1"/>
          <p:cNvSpPr/>
          <p:nvPr/>
        </p:nvSpPr>
        <p:spPr>
          <a:xfrm>
            <a:off x="72000" y="468360"/>
            <a:ext cx="6785280" cy="8557200"/>
          </a:xfrm>
          <a:custGeom>
            <a:avLst/>
            <a:gdLst>
              <a:gd name="textAreaLeft" fmla="*/ 0 w 6785280"/>
              <a:gd name="textAreaRight" fmla="*/ 6785640 w 6785280"/>
              <a:gd name="textAreaTop" fmla="*/ 0 h 8557200"/>
              <a:gd name="textAreaBottom" fmla="*/ 8557560 h 8557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L'oiseau construit pour ses petits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plus merveilleuse des crèches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les défend, il les nourrit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Reflet d'amour dans tous les êtres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Dieu se livre sans partage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ceux qu'il fit à son image.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CustomShape 1"/>
          <p:cNvSpPr/>
          <p:nvPr/>
        </p:nvSpPr>
        <p:spPr>
          <a:xfrm>
            <a:off x="72000" y="468360"/>
            <a:ext cx="6785280" cy="7583040"/>
          </a:xfrm>
          <a:custGeom>
            <a:avLst/>
            <a:gdLst>
              <a:gd name="textAreaLeft" fmla="*/ 0 w 6785280"/>
              <a:gd name="textAreaRight" fmla="*/ 6785640 w 6785280"/>
              <a:gd name="textAreaTop" fmla="*/ 0 h 7583040"/>
              <a:gd name="textAreaBottom" fmla="*/ 7583400 h 7583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Beaucoup de grains font un épi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Beaucoup d’épis font une fête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moisson qui rassasie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faim des hommes sur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Unis comme les grains de 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formons la communauté.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CustomShape 1"/>
          <p:cNvSpPr/>
          <p:nvPr/>
        </p:nvSpPr>
        <p:spPr>
          <a:xfrm>
            <a:off x="34920" y="1568520"/>
            <a:ext cx="6822360" cy="6791040"/>
          </a:xfrm>
          <a:custGeom>
            <a:avLst/>
            <a:gdLst>
              <a:gd name="textAreaLeft" fmla="*/ 0 w 6822360"/>
              <a:gd name="textAreaRight" fmla="*/ 6822720 w 6822360"/>
              <a:gd name="textAreaTop" fmla="*/ 0 h 6791040"/>
              <a:gd name="textAreaBottom" fmla="*/ 6791400 h 679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 Comme la maison qu'on bâtit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travail et dans la peine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veux Seigneur, que tes amis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Ensemble marchent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puis s'entraident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qu'ainsi notre foi grandisse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Jésus-Christ qui nous unit.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Dernier 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voici tes enfants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Formant une seule famille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même esprit les animant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même foi, la même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" descr=""/>
          <p:cNvPicPr/>
          <p:nvPr/>
        </p:nvPicPr>
        <p:blipFill>
          <a:blip r:embed="rId1"/>
          <a:srcRect l="6136" t="15458" r="38331" b="5549"/>
          <a:stretch/>
        </p:blipFill>
        <p:spPr>
          <a:xfrm>
            <a:off x="30960" y="683640"/>
            <a:ext cx="6856560" cy="678060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3" descr=""/>
          <p:cNvPicPr/>
          <p:nvPr/>
        </p:nvPicPr>
        <p:blipFill>
          <a:blip r:embed="rId2"/>
          <a:srcRect l="64409" t="78478" r="7983" b="2918"/>
          <a:stretch/>
        </p:blipFill>
        <p:spPr>
          <a:xfrm>
            <a:off x="260640" y="6636600"/>
            <a:ext cx="4388040" cy="2038320"/>
          </a:xfrm>
          <a:prstGeom prst="rect">
            <a:avLst/>
          </a:prstGeom>
          <a:ln w="0">
            <a:noFill/>
          </a:ln>
        </p:spPr>
      </p:pic>
      <p:pic>
        <p:nvPicPr>
          <p:cNvPr id="1068" name="Image 34" descr=""/>
          <p:cNvPicPr/>
          <p:nvPr/>
        </p:nvPicPr>
        <p:blipFill>
          <a:blip r:embed="rId3"/>
          <a:srcRect l="64453" t="24741" r="7309" b="41746"/>
          <a:stretch/>
        </p:blipFill>
        <p:spPr>
          <a:xfrm>
            <a:off x="2277000" y="683640"/>
            <a:ext cx="2984040" cy="2464920"/>
          </a:xfrm>
          <a:prstGeom prst="rect">
            <a:avLst/>
          </a:prstGeom>
          <a:ln w="0">
            <a:noFill/>
          </a:ln>
        </p:spPr>
      </p:pic>
      <p:sp>
        <p:nvSpPr>
          <p:cNvPr id="1069" name="CustomShape 1"/>
          <p:cNvSpPr/>
          <p:nvPr/>
        </p:nvSpPr>
        <p:spPr>
          <a:xfrm>
            <a:off x="30960" y="226440"/>
            <a:ext cx="68565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0" name="CustomShape 2"/>
          <p:cNvSpPr/>
          <p:nvPr/>
        </p:nvSpPr>
        <p:spPr>
          <a:xfrm>
            <a:off x="3159720" y="5878080"/>
            <a:ext cx="5990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1" name="CustomShape 3"/>
          <p:cNvSpPr/>
          <p:nvPr/>
        </p:nvSpPr>
        <p:spPr>
          <a:xfrm>
            <a:off x="3159720" y="7174440"/>
            <a:ext cx="599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2" name="CustomShape 4"/>
          <p:cNvSpPr/>
          <p:nvPr/>
        </p:nvSpPr>
        <p:spPr>
          <a:xfrm>
            <a:off x="3351600" y="8803440"/>
            <a:ext cx="2149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2" descr=""/>
          <p:cNvPicPr/>
          <p:nvPr/>
        </p:nvPicPr>
        <p:blipFill>
          <a:blip r:embed="rId1"/>
          <a:stretch/>
        </p:blipFill>
        <p:spPr>
          <a:xfrm>
            <a:off x="-747720" y="4238640"/>
            <a:ext cx="8251920" cy="465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5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(Sœur Sourire)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Tous les chemins de ce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 conduisent vers le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le vent qui vagabonde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T'emmène vers le soleil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9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Sont parsemés d'amitié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le regard dе ton frère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Attend de tе rencontrer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1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plaine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S'en vont inlassablement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Malgré les joies et les peines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l'horizon éclatant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 demandent d'espérer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qui te convie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banquet d'éternité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CustomShape 1"/>
          <p:cNvSpPr/>
          <p:nvPr/>
        </p:nvSpPr>
        <p:spPr>
          <a:xfrm>
            <a:off x="130320" y="5049720"/>
            <a:ext cx="6596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CustomShape 2"/>
          <p:cNvSpPr/>
          <p:nvPr/>
        </p:nvSpPr>
        <p:spPr>
          <a:xfrm>
            <a:off x="-58680" y="432000"/>
            <a:ext cx="6915240" cy="83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 LES  CHEMINS  DU  MONDE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(G 127)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ferme par l’oreille,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ferme pas ton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CustomShape 1"/>
          <p:cNvSpPr/>
          <p:nvPr/>
        </p:nvSpPr>
        <p:spPr>
          <a:xfrm>
            <a:off x="0" y="395280"/>
            <a:ext cx="6853680" cy="13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5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600" cy="538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CustomShape 1"/>
          <p:cNvSpPr/>
          <p:nvPr/>
        </p:nvSpPr>
        <p:spPr>
          <a:xfrm>
            <a:off x="130320" y="5049720"/>
            <a:ext cx="6596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CustomShape 2"/>
          <p:cNvSpPr/>
          <p:nvPr/>
        </p:nvSpPr>
        <p:spPr>
          <a:xfrm>
            <a:off x="-58680" y="432000"/>
            <a:ext cx="6915240" cy="83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Arrache les épines,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arrache les buissons.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CustomShape 1"/>
          <p:cNvSpPr/>
          <p:nvPr/>
        </p:nvSpPr>
        <p:spPr>
          <a:xfrm>
            <a:off x="0" y="1080000"/>
            <a:ext cx="6856560" cy="75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Méprise ta richesse,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méprise ton argent.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Résiste à la tempête,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résiste à tous les vents.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le Seigneur :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Application>LibreOffice/24.2.0.3$Windows_X86_64 LibreOffice_project/da48488a73ddd66ea24cf16bbc4f7b9c08e9bea1</Application>
  <AppVersion>15.0000</AppVersion>
  <Words>1143</Words>
  <Paragraphs>698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2026-07-05T16:18:49Z</dcterms:modified>
  <cp:revision>194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70</vt:i4>
  </property>
</Properties>
</file>