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90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91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92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93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_rels/slideMaster40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4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4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43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4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90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45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91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46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92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47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93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8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38.xml.rels" ContentType="application/vnd.openxmlformats-package.relationships+xml"/>
  <Override PartName="/ppt/slideMasters/_rels/slideMaster39.xml.rels" ContentType="application/vnd.openxmlformats-package.relationships+xml"/>
  <Override PartName="/ppt/slideMasters/_rels/slideMaster49.xml.rels" ContentType="application/vnd.openxmlformats-package.relationships+xml"/>
  <Override PartName="/ppt/slideMasters/_rels/slideMaster50.xml.rels" ContentType="application/vnd.openxmlformats-package.relationships+xml"/>
  <Override PartName="/ppt/slideMasters/_rels/slideMaster51.xml.rels" ContentType="application/vnd.openxmlformats-package.relationships+xml"/>
  <Override PartName="/ppt/slideMasters/_rels/slideMaster52.xml.rels" ContentType="application/vnd.openxmlformats-package.relationships+xml"/>
  <Override PartName="/ppt/slideMasters/_rels/slideMaster53.xml.rels" ContentType="application/vnd.openxmlformats-package.relationships+xml"/>
  <Override PartName="/ppt/slideMasters/_rels/slideMaster54.xml.rels" ContentType="application/vnd.openxmlformats-package.relationships+xml"/>
  <Override PartName="/ppt/slideMasters/_rels/slideMaster55.xml.rels" ContentType="application/vnd.openxmlformats-package.relationships+xml"/>
  <Override PartName="/ppt/slideMasters/_rels/slideMaster56.xml.rels" ContentType="application/vnd.openxmlformats-package.relationships+xml"/>
  <Override PartName="/ppt/slideMasters/_rels/slideMaster57.xml.rels" ContentType="application/vnd.openxmlformats-package.relationships+xml"/>
  <Override PartName="/ppt/slideMasters/_rels/slideMaster58.xml.rels" ContentType="application/vnd.openxmlformats-package.relationships+xml"/>
  <Override PartName="/ppt/slideMasters/_rels/slideMaster59.xml.rels" ContentType="application/vnd.openxmlformats-package.relationships+xml"/>
  <Override PartName="/ppt/slideMasters/_rels/slideMaster60.xml.rels" ContentType="application/vnd.openxmlformats-package.relationships+xml"/>
  <Override PartName="/ppt/slideMasters/_rels/slideMaster61.xml.rels" ContentType="application/vnd.openxmlformats-package.relationships+xml"/>
  <Override PartName="/ppt/slideMasters/_rels/slideMaster62.xml.rels" ContentType="application/vnd.openxmlformats-package.relationships+xml"/>
  <Override PartName="/ppt/slideMasters/_rels/slideMaster63.xml.rels" ContentType="application/vnd.openxmlformats-package.relationships+xml"/>
  <Override PartName="/ppt/slideMasters/_rels/slideMaster64.xml.rels" ContentType="application/vnd.openxmlformats-package.relationships+xml"/>
  <Override PartName="/ppt/slideMasters/_rels/slideMaster65.xml.rels" ContentType="application/vnd.openxmlformats-package.relationships+xml"/>
  <Override PartName="/ppt/slideMasters/_rels/slideMaster66.xml.rels" ContentType="application/vnd.openxmlformats-package.relationships+xml"/>
  <Override PartName="/ppt/slideMasters/_rels/slideMaster67.xml.rels" ContentType="application/vnd.openxmlformats-package.relationships+xml"/>
  <Override PartName="/ppt/slideMasters/_rels/slideMaster68.xml.rels" ContentType="application/vnd.openxmlformats-package.relationships+xml"/>
  <Override PartName="/ppt/slideMasters/_rels/slideMaster69.xml.rels" ContentType="application/vnd.openxmlformats-package.relationships+xml"/>
  <Override PartName="/ppt/slideMasters/_rels/slideMaster70.xml.rels" ContentType="application/vnd.openxmlformats-package.relationships+xml"/>
  <Override PartName="/ppt/slideMasters/_rels/slideMaster71.xml.rels" ContentType="application/vnd.openxmlformats-package.relationships+xml"/>
  <Override PartName="/ppt/slideMasters/_rels/slideMaster72.xml.rels" ContentType="application/vnd.openxmlformats-package.relationships+xml"/>
  <Override PartName="/ppt/slideMasters/_rels/slideMaster73.xml.rels" ContentType="application/vnd.openxmlformats-package.relationships+xml"/>
  <Override PartName="/ppt/slideMasters/_rels/slideMaster74.xml.rels" ContentType="application/vnd.openxmlformats-package.relationships+xml"/>
  <Override PartName="/ppt/slideMasters/_rels/slideMaster75.xml.rels" ContentType="application/vnd.openxmlformats-package.relationships+xml"/>
  <Override PartName="/ppt/slideMasters/_rels/slideMaster76.xml.rels" ContentType="application/vnd.openxmlformats-package.relationships+xml"/>
  <Override PartName="/ppt/slideMasters/_rels/slideMaster77.xml.rels" ContentType="application/vnd.openxmlformats-package.relationships+xml"/>
  <Override PartName="/ppt/slideMasters/_rels/slideMaster78.xml.rels" ContentType="application/vnd.openxmlformats-package.relationships+xml"/>
  <Override PartName="/ppt/slideMasters/_rels/slideMaster79.xml.rels" ContentType="application/vnd.openxmlformats-package.relationships+xml"/>
  <Override PartName="/ppt/slideMasters/_rels/slideMaster80.xml.rels" ContentType="application/vnd.openxmlformats-package.relationships+xml"/>
  <Override PartName="/ppt/slideMasters/_rels/slideMaster81.xml.rels" ContentType="application/vnd.openxmlformats-package.relationships+xml"/>
  <Override PartName="/ppt/slideMasters/_rels/slideMaster82.xml.rels" ContentType="application/vnd.openxmlformats-package.relationships+xml"/>
  <Override PartName="/ppt/slideMasters/_rels/slideMaster83.xml.rels" ContentType="application/vnd.openxmlformats-package.relationships+xml"/>
  <Override PartName="/ppt/slideMasters/_rels/slideMaster84.xml.rels" ContentType="application/vnd.openxmlformats-package.relationships+xml"/>
  <Override PartName="/ppt/slideMasters/_rels/slideMaster85.xml.rels" ContentType="application/vnd.openxmlformats-package.relationships+xml"/>
  <Override PartName="/ppt/slideMasters/_rels/slideMaster86.xml.rels" ContentType="application/vnd.openxmlformats-package.relationships+xml"/>
  <Override PartName="/ppt/slideMasters/_rels/slideMaster87.xml.rels" ContentType="application/vnd.openxmlformats-package.relationships+xml"/>
  <Override PartName="/ppt/slideMasters/_rels/slideMaster88.xml.rels" ContentType="application/vnd.openxmlformats-package.relationships+xml"/>
  <Override PartName="/ppt/slideMasters/_rels/slideMaster89.xml.rels" ContentType="application/vnd.openxmlformats-package.relationships+xml"/>
  <Override PartName="/ppt/slideMasters/_rels/slideMaster94.xml.rels" ContentType="application/vnd.openxmlformats-package.relationships+xml"/>
  <Override PartName="/ppt/slideMasters/_rels/slideMaster95.xml.rels" ContentType="application/vnd.openxmlformats-package.relationships+xml"/>
  <Override PartName="/ppt/slideMasters/_rels/slideMaster96.xml.rels" ContentType="application/vnd.openxmlformats-package.relationships+xml"/>
  <Override PartName="/ppt/slideMasters/_rels/slideMaster97.xml.rels" ContentType="application/vnd.openxmlformats-package.relationships+xml"/>
  <Override PartName="/ppt/slideMasters/_rels/slideMaster98.xml.rels" ContentType="application/vnd.openxmlformats-package.relationships+xml"/>
  <Override PartName="/ppt/slideMasters/_rels/slideMaster99.xml.rels" ContentType="application/vnd.openxmlformats-package.relationships+xml"/>
  <Override PartName="/ppt/slideMasters/_rels/slideMaster100.xml.rels" ContentType="application/vnd.openxmlformats-package.relationships+xml"/>
  <Override PartName="/ppt/slideMasters/_rels/slideMaster101.xml.rels" ContentType="application/vnd.openxmlformats-package.relationships+xml"/>
  <Override PartName="/ppt/slideMasters/_rels/slideMaster102.xml.rels" ContentType="application/vnd.openxmlformats-package.relationships+xml"/>
  <Override PartName="/ppt/slideMasters/_rels/slideMaster103.xml.rels" ContentType="application/vnd.openxmlformats-package.relationships+xml"/>
  <Override PartName="/ppt/slideMasters/_rels/slideMaster104.xml.rels" ContentType="application/vnd.openxmlformats-package.relationships+xml"/>
  <Override PartName="/ppt/slideMasters/_rels/slideMaster105.xml.rels" ContentType="application/vnd.openxmlformats-package.relationships+xml"/>
  <Override PartName="/ppt/slideMasters/_rels/slideMaster106.xml.rels" ContentType="application/vnd.openxmlformats-package.relationships+xml"/>
  <Override PartName="/ppt/slideMasters/_rels/slideMaster107.xml.rels" ContentType="application/vnd.openxmlformats-package.relationships+xml"/>
  <Override PartName="/ppt/slideMasters/_rels/slideMaster108.xml.rels" ContentType="application/vnd.openxmlformats-package.relationships+xml"/>
  <Override PartName="/ppt/slideMasters/_rels/slideMaster109.xml.rels" ContentType="application/vnd.openxmlformats-package.relationships+xml"/>
  <Override PartName="/ppt/slideMasters/_rels/slideMaster110.xml.rels" ContentType="application/vnd.openxmlformats-package.relationships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67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Masters/slideMaster69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Masters/slideMaster72.xml" ContentType="application/vnd.openxmlformats-officedocument.presentationml.slideMaster+xml"/>
  <Override PartName="/ppt/slideMasters/slideMaster73.xml" ContentType="application/vnd.openxmlformats-officedocument.presentationml.slideMaster+xml"/>
  <Override PartName="/ppt/slideMasters/slideMaster74.xml" ContentType="application/vnd.openxmlformats-officedocument.presentationml.slideMaster+xml"/>
  <Override PartName="/ppt/slideMasters/slideMaster75.xml" ContentType="application/vnd.openxmlformats-officedocument.presentationml.slideMaster+xml"/>
  <Override PartName="/ppt/slideMasters/slideMaster76.xml" ContentType="application/vnd.openxmlformats-officedocument.presentationml.slideMaster+xml"/>
  <Override PartName="/ppt/slideMasters/slideMaster77.xml" ContentType="application/vnd.openxmlformats-officedocument.presentationml.slideMaster+xml"/>
  <Override PartName="/ppt/slideMasters/slideMaster78.xml" ContentType="application/vnd.openxmlformats-officedocument.presentationml.slideMaster+xml"/>
  <Override PartName="/ppt/slideMasters/slideMaster79.xml" ContentType="application/vnd.openxmlformats-officedocument.presentationml.slideMaster+xml"/>
  <Override PartName="/ppt/slideMasters/slideMaster80.xml" ContentType="application/vnd.openxmlformats-officedocument.presentationml.slideMaster+xml"/>
  <Override PartName="/ppt/slideMasters/slideMaster81.xml" ContentType="application/vnd.openxmlformats-officedocument.presentationml.slideMaster+xml"/>
  <Override PartName="/ppt/slideMasters/slideMaster82.xml" ContentType="application/vnd.openxmlformats-officedocument.presentationml.slideMaster+xml"/>
  <Override PartName="/ppt/slideMasters/slideMaster83.xml" ContentType="application/vnd.openxmlformats-officedocument.presentationml.slideMaster+xml"/>
  <Override PartName="/ppt/slideMasters/slideMaster84.xml" ContentType="application/vnd.openxmlformats-officedocument.presentationml.slideMaster+xml"/>
  <Override PartName="/ppt/slideMasters/slideMaster85.xml" ContentType="application/vnd.openxmlformats-officedocument.presentationml.slideMaster+xml"/>
  <Override PartName="/ppt/slideMasters/slideMaster86.xml" ContentType="application/vnd.openxmlformats-officedocument.presentationml.slideMaster+xml"/>
  <Override PartName="/ppt/slideMasters/slideMaster87.xml" ContentType="application/vnd.openxmlformats-officedocument.presentationml.slideMaster+xml"/>
  <Override PartName="/ppt/slideMasters/slideMaster88.xml" ContentType="application/vnd.openxmlformats-officedocument.presentationml.slideMaster+xml"/>
  <Override PartName="/ppt/slideMasters/slideMaster89.xml" ContentType="application/vnd.openxmlformats-officedocument.presentationml.slideMaster+xml"/>
  <Override PartName="/ppt/slideMasters/slideMaster94.xml" ContentType="application/vnd.openxmlformats-officedocument.presentationml.slideMaster+xml"/>
  <Override PartName="/ppt/slideMasters/slideMaster95.xml" ContentType="application/vnd.openxmlformats-officedocument.presentationml.slideMaster+xml"/>
  <Override PartName="/ppt/slideMasters/slideMaster96.xml" ContentType="application/vnd.openxmlformats-officedocument.presentationml.slideMaster+xml"/>
  <Override PartName="/ppt/slideMasters/slideMaster97.xml" ContentType="application/vnd.openxmlformats-officedocument.presentationml.slideMaster+xml"/>
  <Override PartName="/ppt/slideMasters/slideMaster98.xml" ContentType="application/vnd.openxmlformats-officedocument.presentationml.slideMaster+xml"/>
  <Override PartName="/ppt/slideMasters/slideMaster99.xml" ContentType="application/vnd.openxmlformats-officedocument.presentationml.slideMaster+xml"/>
  <Override PartName="/ppt/slideMasters/slideMaster100.xml" ContentType="application/vnd.openxmlformats-officedocument.presentationml.slideMaster+xml"/>
  <Override PartName="/ppt/slideMasters/slideMaster101.xml" ContentType="application/vnd.openxmlformats-officedocument.presentationml.slideMaster+xml"/>
  <Override PartName="/ppt/slideMasters/slideMaster102.xml" ContentType="application/vnd.openxmlformats-officedocument.presentationml.slideMaster+xml"/>
  <Override PartName="/ppt/slideMasters/slideMaster103.xml" ContentType="application/vnd.openxmlformats-officedocument.presentationml.slideMaster+xml"/>
  <Override PartName="/ppt/slideMasters/slideMaster104.xml" ContentType="application/vnd.openxmlformats-officedocument.presentationml.slideMaster+xml"/>
  <Override PartName="/ppt/slideMasters/slideMaster105.xml" ContentType="application/vnd.openxmlformats-officedocument.presentationml.slideMaster+xml"/>
  <Override PartName="/ppt/slideMasters/slideMaster106.xml" ContentType="application/vnd.openxmlformats-officedocument.presentationml.slideMaster+xml"/>
  <Override PartName="/ppt/slideMasters/slideMaster107.xml" ContentType="application/vnd.openxmlformats-officedocument.presentationml.slideMaster+xml"/>
  <Override PartName="/ppt/slideMasters/slideMaster108.xml" ContentType="application/vnd.openxmlformats-officedocument.presentationml.slideMaster+xml"/>
  <Override PartName="/ppt/slideMasters/slideMaster109.xml" ContentType="application/vnd.openxmlformats-officedocument.presentationml.slideMaster+xml"/>
  <Override PartName="/ppt/slideMasters/slideMaster110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26.xml" ContentType="application/vnd.openxmlformats-officedocument.theme+xml"/>
  <Override PartName="/ppt/theme/theme1.xml" ContentType="application/vnd.openxmlformats-officedocument.theme+xml"/>
  <Override PartName="/ppt/theme/theme27.xml" ContentType="application/vnd.openxmlformats-officedocument.theme+xml"/>
  <Override PartName="/ppt/theme/theme2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29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40.xml" ContentType="application/vnd.openxmlformats-officedocument.theme+xml"/>
  <Override PartName="/ppt/theme/theme6.xml" ContentType="application/vnd.openxmlformats-officedocument.theme+xml"/>
  <Override PartName="/ppt/theme/theme41.xml" ContentType="application/vnd.openxmlformats-officedocument.theme+xml"/>
  <Override PartName="/ppt/theme/theme7.xml" ContentType="application/vnd.openxmlformats-officedocument.theme+xml"/>
  <Override PartName="/ppt/theme/theme42.xml" ContentType="application/vnd.openxmlformats-officedocument.theme+xml"/>
  <Override PartName="/ppt/theme/theme8.xml" ContentType="application/vnd.openxmlformats-officedocument.theme+xml"/>
  <Override PartName="/ppt/theme/theme43.xml" ContentType="application/vnd.openxmlformats-officedocument.theme+xml"/>
  <Override PartName="/ppt/theme/theme9.xml" ContentType="application/vnd.openxmlformats-officedocument.theme+xml"/>
  <Override PartName="/ppt/theme/theme44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5.xml" ContentType="application/vnd.openxmlformats-officedocument.theme+xml"/>
  <Override PartName="/ppt/theme/theme46.xml" ContentType="application/vnd.openxmlformats-officedocument.theme+xml"/>
  <Override PartName="/ppt/theme/theme47.xml" ContentType="application/vnd.openxmlformats-officedocument.theme+xml"/>
  <Override PartName="/ppt/theme/theme48.xml" ContentType="application/vnd.openxmlformats-officedocument.theme+xml"/>
  <Override PartName="/ppt/theme/theme49.xml" ContentType="application/vnd.openxmlformats-officedocument.theme+xml"/>
  <Override PartName="/ppt/theme/theme50.xml" ContentType="application/vnd.openxmlformats-officedocument.theme+xml"/>
  <Override PartName="/ppt/theme/theme51.xml" ContentType="application/vnd.openxmlformats-officedocument.theme+xml"/>
  <Override PartName="/ppt/theme/theme52.xml" ContentType="application/vnd.openxmlformats-officedocument.theme+xml"/>
  <Override PartName="/ppt/theme/theme53.xml" ContentType="application/vnd.openxmlformats-officedocument.theme+xml"/>
  <Override PartName="/ppt/theme/theme54.xml" ContentType="application/vnd.openxmlformats-officedocument.theme+xml"/>
  <Override PartName="/ppt/theme/theme55.xml" ContentType="application/vnd.openxmlformats-officedocument.theme+xml"/>
  <Override PartName="/ppt/theme/theme56.xml" ContentType="application/vnd.openxmlformats-officedocument.theme+xml"/>
  <Override PartName="/ppt/theme/theme57.xml" ContentType="application/vnd.openxmlformats-officedocument.theme+xml"/>
  <Override PartName="/ppt/theme/theme58.xml" ContentType="application/vnd.openxmlformats-officedocument.theme+xml"/>
  <Override PartName="/ppt/theme/theme59.xml" ContentType="application/vnd.openxmlformats-officedocument.theme+xml"/>
  <Override PartName="/ppt/theme/theme60.xml" ContentType="application/vnd.openxmlformats-officedocument.theme+xml"/>
  <Override PartName="/ppt/theme/theme61.xml" ContentType="application/vnd.openxmlformats-officedocument.theme+xml"/>
  <Override PartName="/ppt/theme/theme62.xml" ContentType="application/vnd.openxmlformats-officedocument.theme+xml"/>
  <Override PartName="/ppt/theme/theme63.xml" ContentType="application/vnd.openxmlformats-officedocument.theme+xml"/>
  <Override PartName="/ppt/theme/theme64.xml" ContentType="application/vnd.openxmlformats-officedocument.theme+xml"/>
  <Override PartName="/ppt/theme/theme65.xml" ContentType="application/vnd.openxmlformats-officedocument.theme+xml"/>
  <Override PartName="/ppt/theme/theme66.xml" ContentType="application/vnd.openxmlformats-officedocument.theme+xml"/>
  <Override PartName="/ppt/theme/theme67.xml" ContentType="application/vnd.openxmlformats-officedocument.theme+xml"/>
  <Override PartName="/ppt/theme/theme68.xml" ContentType="application/vnd.openxmlformats-officedocument.theme+xml"/>
  <Override PartName="/ppt/theme/theme69.xml" ContentType="application/vnd.openxmlformats-officedocument.theme+xml"/>
  <Override PartName="/ppt/theme/theme70.xml" ContentType="application/vnd.openxmlformats-officedocument.theme+xml"/>
  <Override PartName="/ppt/theme/theme71.xml" ContentType="application/vnd.openxmlformats-officedocument.theme+xml"/>
  <Override PartName="/ppt/theme/theme72.xml" ContentType="application/vnd.openxmlformats-officedocument.theme+xml"/>
  <Override PartName="/ppt/theme/theme73.xml" ContentType="application/vnd.openxmlformats-officedocument.theme+xml"/>
  <Override PartName="/ppt/theme/theme74.xml" ContentType="application/vnd.openxmlformats-officedocument.theme+xml"/>
  <Override PartName="/ppt/theme/theme75.xml" ContentType="application/vnd.openxmlformats-officedocument.theme+xml"/>
  <Override PartName="/ppt/theme/theme76.xml" ContentType="application/vnd.openxmlformats-officedocument.theme+xml"/>
  <Override PartName="/ppt/theme/theme77.xml" ContentType="application/vnd.openxmlformats-officedocument.theme+xml"/>
  <Override PartName="/ppt/theme/theme78.xml" ContentType="application/vnd.openxmlformats-officedocument.theme+xml"/>
  <Override PartName="/ppt/theme/theme79.xml" ContentType="application/vnd.openxmlformats-officedocument.theme+xml"/>
  <Override PartName="/ppt/theme/theme80.xml" ContentType="application/vnd.openxmlformats-officedocument.theme+xml"/>
  <Override PartName="/ppt/theme/theme81.xml" ContentType="application/vnd.openxmlformats-officedocument.theme+xml"/>
  <Override PartName="/ppt/theme/theme82.xml" ContentType="application/vnd.openxmlformats-officedocument.theme+xml"/>
  <Override PartName="/ppt/theme/theme83.xml" ContentType="application/vnd.openxmlformats-officedocument.theme+xml"/>
  <Override PartName="/ppt/theme/theme84.xml" ContentType="application/vnd.openxmlformats-officedocument.theme+xml"/>
  <Override PartName="/ppt/theme/theme85.xml" ContentType="application/vnd.openxmlformats-officedocument.theme+xml"/>
  <Override PartName="/ppt/theme/theme86.xml" ContentType="application/vnd.openxmlformats-officedocument.theme+xml"/>
  <Override PartName="/ppt/theme/theme87.xml" ContentType="application/vnd.openxmlformats-officedocument.theme+xml"/>
  <Override PartName="/ppt/theme/theme88.xml" ContentType="application/vnd.openxmlformats-officedocument.theme+xml"/>
  <Override PartName="/ppt/theme/theme89.xml" ContentType="application/vnd.openxmlformats-officedocument.theme+xml"/>
  <Override PartName="/ppt/theme/theme90.xml" ContentType="application/vnd.openxmlformats-officedocument.theme+xml"/>
  <Override PartName="/ppt/theme/theme91.xml" ContentType="application/vnd.openxmlformats-officedocument.theme+xml"/>
  <Override PartName="/ppt/theme/theme92.xml" ContentType="application/vnd.openxmlformats-officedocument.theme+xml"/>
  <Override PartName="/ppt/theme/theme93.xml" ContentType="application/vnd.openxmlformats-officedocument.theme+xml"/>
  <Override PartName="/ppt/theme/theme94.xml" ContentType="application/vnd.openxmlformats-officedocument.theme+xml"/>
  <Override PartName="/ppt/theme/theme95.xml" ContentType="application/vnd.openxmlformats-officedocument.theme+xml"/>
  <Override PartName="/ppt/theme/theme96.xml" ContentType="application/vnd.openxmlformats-officedocument.theme+xml"/>
  <Override PartName="/ppt/theme/theme97.xml" ContentType="application/vnd.openxmlformats-officedocument.theme+xml"/>
  <Override PartName="/ppt/theme/theme98.xml" ContentType="application/vnd.openxmlformats-officedocument.theme+xml"/>
  <Override PartName="/ppt/theme/theme99.xml" ContentType="application/vnd.openxmlformats-officedocument.theme+xml"/>
  <Override PartName="/ppt/theme/theme100.xml" ContentType="application/vnd.openxmlformats-officedocument.theme+xml"/>
  <Override PartName="/ppt/theme/theme101.xml" ContentType="application/vnd.openxmlformats-officedocument.theme+xml"/>
  <Override PartName="/ppt/theme/theme102.xml" ContentType="application/vnd.openxmlformats-officedocument.theme+xml"/>
  <Override PartName="/ppt/theme/theme103.xml" ContentType="application/vnd.openxmlformats-officedocument.theme+xml"/>
  <Override PartName="/ppt/theme/theme104.xml" ContentType="application/vnd.openxmlformats-officedocument.theme+xml"/>
  <Override PartName="/ppt/theme/theme105.xml" ContentType="application/vnd.openxmlformats-officedocument.theme+xml"/>
  <Override PartName="/ppt/theme/theme106.xml" ContentType="application/vnd.openxmlformats-officedocument.theme+xml"/>
  <Override PartName="/ppt/theme/theme107.xml" ContentType="application/vnd.openxmlformats-officedocument.theme+xml"/>
  <Override PartName="/ppt/theme/theme108.xml" ContentType="application/vnd.openxmlformats-officedocument.theme+xml"/>
  <Override PartName="/ppt/theme/theme109.xml" ContentType="application/vnd.openxmlformats-officedocument.theme+xml"/>
  <Override PartName="/ppt/theme/theme110.xml" ContentType="application/vnd.openxmlformats-officedocument.theme+xml"/>
  <Override PartName="/ppt/theme/theme111.xml" ContentType="application/vnd.openxmlformats-officedocument.theme+xml"/>
  <Override PartName="/ppt/notesSlides/notesSlide28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_rels/notesSlide28.xml.rels" ContentType="application/vnd.openxmlformats-package.relationships+xml"/>
  <Override PartName="/ppt/notesSlides/_rels/notesSlide71.xml.rels" ContentType="application/vnd.openxmlformats-package.relationships+xml"/>
  <Override PartName="/ppt/notesSlides/_rels/notesSlide53.xml.rels" ContentType="application/vnd.openxmlformats-package.relationships+xml"/>
  <Override PartName="/ppt/notesSlides/_rels/notesSlide70.xml.rels" ContentType="application/vnd.openxmlformats-package.relationships+xml"/>
  <Override PartName="/ppt/notesSlides/_rels/notesSlide72.xml.rels" ContentType="application/vnd.openxmlformats-package.relationships+xml"/>
  <Override PartName="/ppt/notesSlides/_rels/notesSlide73.xml.rels" ContentType="application/vnd.openxmlformats-package.relationships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10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0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21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6.xml.rels" ContentType="application/vnd.openxmlformats-package.relationships+xml"/>
  <Override PartName="/ppt/slides/_rels/slide50.xml.rels" ContentType="application/vnd.openxmlformats-package.relationships+xml"/>
  <Override PartName="/ppt/slides/_rels/slide23.xml.rels" ContentType="application/vnd.openxmlformats-package.relationships+xml"/>
  <Override PartName="/ppt/slides/_rels/slide7.xml.rels" ContentType="application/vnd.openxmlformats-package.relationships+xml"/>
  <Override PartName="/ppt/slides/_rels/slide51.xml.rels" ContentType="application/vnd.openxmlformats-package.relationships+xml"/>
  <Override PartName="/ppt/slides/_rels/slide24.xml.rels" ContentType="application/vnd.openxmlformats-package.relationships+xml"/>
  <Override PartName="/ppt/slides/_rels/slide8.xml.rels" ContentType="application/vnd.openxmlformats-package.relationships+xml"/>
  <Override PartName="/ppt/slides/_rels/slide52.xml.rels" ContentType="application/vnd.openxmlformats-package.relationships+xml"/>
  <Override PartName="/ppt/slides/_rels/slide25.xml.rels" ContentType="application/vnd.openxmlformats-package.relationships+xml"/>
  <Override PartName="/ppt/slides/_rels/slide9.xml.rels" ContentType="application/vnd.openxmlformats-package.relationships+xml"/>
  <Override PartName="/ppt/slides/_rels/slide53.xml.rels" ContentType="application/vnd.openxmlformats-package.relationships+xml"/>
  <Override PartName="/ppt/slides/_rels/slide26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slides/_rels/slide57.xml.rels" ContentType="application/vnd.openxmlformats-package.relationships+xml"/>
  <Override PartName="/ppt/slides/_rels/slide58.xml.rels" ContentType="application/vnd.openxmlformats-package.relationships+xml"/>
  <Override PartName="/ppt/slides/_rels/slide59.xml.rels" ContentType="application/vnd.openxmlformats-package.relationships+xml"/>
  <Override PartName="/ppt/slides/_rels/slide60.xml.rels" ContentType="application/vnd.openxmlformats-package.relationships+xml"/>
  <Override PartName="/ppt/slides/_rels/slide61.xml.rels" ContentType="application/vnd.openxmlformats-package.relationships+xml"/>
  <Override PartName="/ppt/slides/_rels/slide62.xml.rels" ContentType="application/vnd.openxmlformats-package.relationships+xml"/>
  <Override PartName="/ppt/slides/_rels/slide63.xml.rels" ContentType="application/vnd.openxmlformats-package.relationships+xml"/>
  <Override PartName="/ppt/slides/_rels/slide64.xml.rels" ContentType="application/vnd.openxmlformats-package.relationships+xml"/>
  <Override PartName="/ppt/slides/_rels/slide65.xml.rels" ContentType="application/vnd.openxmlformats-package.relationships+xml"/>
  <Override PartName="/ppt/slides/_rels/slide66.xml.rels" ContentType="application/vnd.openxmlformats-package.relationships+xml"/>
  <Override PartName="/ppt/slides/_rels/slide67.xml.rels" ContentType="application/vnd.openxmlformats-package.relationships+xml"/>
  <Override PartName="/ppt/slides/_rels/slide68.xml.rels" ContentType="application/vnd.openxmlformats-package.relationships+xml"/>
  <Override PartName="/ppt/slides/_rels/slide69.xml.rels" ContentType="application/vnd.openxmlformats-package.relationships+xml"/>
  <Override PartName="/ppt/slides/_rels/slide70.xml.rels" ContentType="application/vnd.openxmlformats-package.relationships+xml"/>
  <Override PartName="/ppt/slides/_rels/slide71.xml.rels" ContentType="application/vnd.openxmlformats-package.relationships+xml"/>
  <Override PartName="/ppt/slides/_rels/slide72.xml.rels" ContentType="application/vnd.openxmlformats-package.relationships+xml"/>
  <Override PartName="/ppt/slides/_rels/slide73.xml.rels" ContentType="application/vnd.openxmlformats-package.relationships+xml"/>
  <Override PartName="/ppt/slides/_rels/slide74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gif" ContentType="image/gif"/>
  <Override PartName="/ppt/media/image11.jpeg" ContentType="image/jpeg"/>
  <Override PartName="/ppt/media/image12.jpeg" ContentType="image/jpeg"/>
  <Override PartName="/ppt/media/image13.png" ContentType="image/png"/>
  <Override PartName="/ppt/media/image14.png" ContentType="image/png"/>
  <Override PartName="/ppt/media/image15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  <p:sldMasterId id="2147483702" r:id="rId29"/>
    <p:sldMasterId id="2147483704" r:id="rId30"/>
    <p:sldMasterId id="2147483706" r:id="rId31"/>
    <p:sldMasterId id="2147483708" r:id="rId32"/>
    <p:sldMasterId id="2147483710" r:id="rId33"/>
    <p:sldMasterId id="2147483712" r:id="rId34"/>
    <p:sldMasterId id="2147483714" r:id="rId35"/>
    <p:sldMasterId id="2147483716" r:id="rId36"/>
    <p:sldMasterId id="2147483718" r:id="rId37"/>
    <p:sldMasterId id="2147483720" r:id="rId38"/>
    <p:sldMasterId id="2147483722" r:id="rId39"/>
    <p:sldMasterId id="2147483724" r:id="rId40"/>
    <p:sldMasterId id="2147483726" r:id="rId41"/>
    <p:sldMasterId id="2147483728" r:id="rId42"/>
    <p:sldMasterId id="2147483730" r:id="rId43"/>
    <p:sldMasterId id="2147483732" r:id="rId44"/>
    <p:sldMasterId id="2147483734" r:id="rId45"/>
    <p:sldMasterId id="2147483736" r:id="rId46"/>
    <p:sldMasterId id="2147483738" r:id="rId47"/>
    <p:sldMasterId id="2147483740" r:id="rId48"/>
    <p:sldMasterId id="2147483742" r:id="rId49"/>
    <p:sldMasterId id="2147483744" r:id="rId50"/>
    <p:sldMasterId id="2147483746" r:id="rId51"/>
    <p:sldMasterId id="2147483748" r:id="rId52"/>
    <p:sldMasterId id="2147483750" r:id="rId53"/>
    <p:sldMasterId id="2147483752" r:id="rId54"/>
    <p:sldMasterId id="2147483754" r:id="rId55"/>
    <p:sldMasterId id="2147483756" r:id="rId56"/>
    <p:sldMasterId id="2147483758" r:id="rId57"/>
    <p:sldMasterId id="2147483760" r:id="rId58"/>
    <p:sldMasterId id="2147483762" r:id="rId59"/>
    <p:sldMasterId id="2147483764" r:id="rId60"/>
    <p:sldMasterId id="2147483766" r:id="rId61"/>
    <p:sldMasterId id="2147483768" r:id="rId62"/>
    <p:sldMasterId id="2147483770" r:id="rId63"/>
    <p:sldMasterId id="2147483772" r:id="rId64"/>
    <p:sldMasterId id="2147483774" r:id="rId65"/>
    <p:sldMasterId id="2147483776" r:id="rId66"/>
    <p:sldMasterId id="2147483778" r:id="rId67"/>
    <p:sldMasterId id="2147483780" r:id="rId68"/>
    <p:sldMasterId id="2147483782" r:id="rId69"/>
    <p:sldMasterId id="2147483784" r:id="rId70"/>
    <p:sldMasterId id="2147483786" r:id="rId71"/>
    <p:sldMasterId id="2147483788" r:id="rId72"/>
    <p:sldMasterId id="2147483790" r:id="rId73"/>
    <p:sldMasterId id="2147483792" r:id="rId74"/>
    <p:sldMasterId id="2147483794" r:id="rId75"/>
    <p:sldMasterId id="2147483796" r:id="rId76"/>
    <p:sldMasterId id="2147483798" r:id="rId77"/>
    <p:sldMasterId id="2147483800" r:id="rId78"/>
    <p:sldMasterId id="2147483802" r:id="rId79"/>
    <p:sldMasterId id="2147483804" r:id="rId80"/>
    <p:sldMasterId id="2147483806" r:id="rId81"/>
    <p:sldMasterId id="2147483808" r:id="rId82"/>
    <p:sldMasterId id="2147483810" r:id="rId83"/>
    <p:sldMasterId id="2147483812" r:id="rId84"/>
    <p:sldMasterId id="2147483814" r:id="rId85"/>
    <p:sldMasterId id="2147483816" r:id="rId86"/>
    <p:sldMasterId id="2147483818" r:id="rId87"/>
    <p:sldMasterId id="2147483820" r:id="rId88"/>
    <p:sldMasterId id="2147483822" r:id="rId89"/>
    <p:sldMasterId id="2147483824" r:id="rId90"/>
    <p:sldMasterId id="2147483826" r:id="rId91"/>
    <p:sldMasterId id="2147483828" r:id="rId92"/>
    <p:sldMasterId id="2147483830" r:id="rId93"/>
    <p:sldMasterId id="2147483832" r:id="rId94"/>
    <p:sldMasterId id="2147483834" r:id="rId95"/>
    <p:sldMasterId id="2147483836" r:id="rId96"/>
    <p:sldMasterId id="2147483838" r:id="rId97"/>
    <p:sldMasterId id="2147483840" r:id="rId98"/>
    <p:sldMasterId id="2147483842" r:id="rId99"/>
    <p:sldMasterId id="2147483844" r:id="rId100"/>
    <p:sldMasterId id="2147483846" r:id="rId101"/>
    <p:sldMasterId id="2147483848" r:id="rId102"/>
    <p:sldMasterId id="2147483850" r:id="rId103"/>
    <p:sldMasterId id="2147483852" r:id="rId104"/>
    <p:sldMasterId id="2147483854" r:id="rId105"/>
    <p:sldMasterId id="2147483856" r:id="rId106"/>
    <p:sldMasterId id="2147483858" r:id="rId107"/>
    <p:sldMasterId id="2147483860" r:id="rId108"/>
    <p:sldMasterId id="2147483862" r:id="rId109"/>
    <p:sldMasterId id="2147483864" r:id="rId110"/>
    <p:sldMasterId id="2147483866" r:id="rId111"/>
  </p:sldMasterIdLst>
  <p:notesMasterIdLst>
    <p:notesMasterId r:id="rId112"/>
  </p:notesMasterIdLst>
  <p:sldIdLst>
    <p:sldId id="256" r:id="rId113"/>
    <p:sldId id="257" r:id="rId114"/>
    <p:sldId id="258" r:id="rId115"/>
    <p:sldId id="259" r:id="rId116"/>
    <p:sldId id="260" r:id="rId117"/>
    <p:sldId id="261" r:id="rId118"/>
    <p:sldId id="262" r:id="rId119"/>
    <p:sldId id="263" r:id="rId120"/>
    <p:sldId id="264" r:id="rId121"/>
    <p:sldId id="265" r:id="rId122"/>
    <p:sldId id="266" r:id="rId123"/>
    <p:sldId id="267" r:id="rId124"/>
    <p:sldId id="268" r:id="rId125"/>
    <p:sldId id="269" r:id="rId126"/>
    <p:sldId id="270" r:id="rId127"/>
    <p:sldId id="271" r:id="rId128"/>
    <p:sldId id="272" r:id="rId129"/>
    <p:sldId id="273" r:id="rId130"/>
    <p:sldId id="274" r:id="rId131"/>
    <p:sldId id="275" r:id="rId132"/>
    <p:sldId id="276" r:id="rId133"/>
    <p:sldId id="277" r:id="rId134"/>
    <p:sldId id="278" r:id="rId135"/>
    <p:sldId id="279" r:id="rId136"/>
    <p:sldId id="280" r:id="rId137"/>
    <p:sldId id="281" r:id="rId138"/>
    <p:sldId id="282" r:id="rId139"/>
    <p:sldId id="283" r:id="rId140"/>
    <p:sldId id="284" r:id="rId141"/>
    <p:sldId id="285" r:id="rId142"/>
    <p:sldId id="286" r:id="rId143"/>
    <p:sldId id="287" r:id="rId144"/>
    <p:sldId id="288" r:id="rId145"/>
    <p:sldId id="289" r:id="rId146"/>
    <p:sldId id="290" r:id="rId147"/>
    <p:sldId id="291" r:id="rId148"/>
    <p:sldId id="292" r:id="rId149"/>
    <p:sldId id="293" r:id="rId150"/>
    <p:sldId id="294" r:id="rId151"/>
    <p:sldId id="295" r:id="rId152"/>
    <p:sldId id="296" r:id="rId153"/>
    <p:sldId id="297" r:id="rId154"/>
    <p:sldId id="298" r:id="rId155"/>
    <p:sldId id="299" r:id="rId156"/>
    <p:sldId id="300" r:id="rId157"/>
    <p:sldId id="301" r:id="rId158"/>
    <p:sldId id="302" r:id="rId159"/>
    <p:sldId id="303" r:id="rId160"/>
    <p:sldId id="304" r:id="rId161"/>
    <p:sldId id="305" r:id="rId162"/>
    <p:sldId id="306" r:id="rId163"/>
    <p:sldId id="307" r:id="rId164"/>
    <p:sldId id="308" r:id="rId165"/>
    <p:sldId id="309" r:id="rId166"/>
    <p:sldId id="310" r:id="rId167"/>
    <p:sldId id="311" r:id="rId168"/>
    <p:sldId id="312" r:id="rId169"/>
    <p:sldId id="313" r:id="rId170"/>
    <p:sldId id="314" r:id="rId171"/>
    <p:sldId id="315" r:id="rId172"/>
    <p:sldId id="316" r:id="rId173"/>
    <p:sldId id="317" r:id="rId174"/>
    <p:sldId id="318" r:id="rId175"/>
    <p:sldId id="319" r:id="rId176"/>
    <p:sldId id="320" r:id="rId177"/>
    <p:sldId id="321" r:id="rId178"/>
    <p:sldId id="322" r:id="rId179"/>
    <p:sldId id="323" r:id="rId180"/>
    <p:sldId id="324" r:id="rId181"/>
    <p:sldId id="325" r:id="rId182"/>
    <p:sldId id="326" r:id="rId183"/>
    <p:sldId id="327" r:id="rId184"/>
    <p:sldId id="328" r:id="rId185"/>
    <p:sldId id="329" r:id="rId186"/>
  </p:sldIdLst>
  <p:sldSz cx="6858000" cy="9144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slideMaster" Target="slideMasters/slideMaster38.xml"/><Relationship Id="rId40" Type="http://schemas.openxmlformats.org/officeDocument/2006/relationships/slideMaster" Target="slideMasters/slideMaster39.xml"/><Relationship Id="rId41" Type="http://schemas.openxmlformats.org/officeDocument/2006/relationships/slideMaster" Target="slideMasters/slideMaster40.xml"/><Relationship Id="rId42" Type="http://schemas.openxmlformats.org/officeDocument/2006/relationships/slideMaster" Target="slideMasters/slideMaster41.xml"/><Relationship Id="rId43" Type="http://schemas.openxmlformats.org/officeDocument/2006/relationships/slideMaster" Target="slideMasters/slideMaster42.xml"/><Relationship Id="rId44" Type="http://schemas.openxmlformats.org/officeDocument/2006/relationships/slideMaster" Target="slideMasters/slideMaster43.xml"/><Relationship Id="rId45" Type="http://schemas.openxmlformats.org/officeDocument/2006/relationships/slideMaster" Target="slideMasters/slideMaster44.xml"/><Relationship Id="rId46" Type="http://schemas.openxmlformats.org/officeDocument/2006/relationships/slideMaster" Target="slideMasters/slideMaster45.xml"/><Relationship Id="rId47" Type="http://schemas.openxmlformats.org/officeDocument/2006/relationships/slideMaster" Target="slideMasters/slideMaster46.xml"/><Relationship Id="rId48" Type="http://schemas.openxmlformats.org/officeDocument/2006/relationships/slideMaster" Target="slideMasters/slideMaster47.xml"/><Relationship Id="rId49" Type="http://schemas.openxmlformats.org/officeDocument/2006/relationships/slideMaster" Target="slideMasters/slideMaster48.xml"/><Relationship Id="rId50" Type="http://schemas.openxmlformats.org/officeDocument/2006/relationships/slideMaster" Target="slideMasters/slideMaster49.xml"/><Relationship Id="rId51" Type="http://schemas.openxmlformats.org/officeDocument/2006/relationships/slideMaster" Target="slideMasters/slideMaster50.xml"/><Relationship Id="rId52" Type="http://schemas.openxmlformats.org/officeDocument/2006/relationships/slideMaster" Target="slideMasters/slideMaster51.xml"/><Relationship Id="rId53" Type="http://schemas.openxmlformats.org/officeDocument/2006/relationships/slideMaster" Target="slideMasters/slideMaster52.xml"/><Relationship Id="rId54" Type="http://schemas.openxmlformats.org/officeDocument/2006/relationships/slideMaster" Target="slideMasters/slideMaster53.xml"/><Relationship Id="rId55" Type="http://schemas.openxmlformats.org/officeDocument/2006/relationships/slideMaster" Target="slideMasters/slideMaster54.xml"/><Relationship Id="rId56" Type="http://schemas.openxmlformats.org/officeDocument/2006/relationships/slideMaster" Target="slideMasters/slideMaster55.xml"/><Relationship Id="rId57" Type="http://schemas.openxmlformats.org/officeDocument/2006/relationships/slideMaster" Target="slideMasters/slideMaster56.xml"/><Relationship Id="rId58" Type="http://schemas.openxmlformats.org/officeDocument/2006/relationships/slideMaster" Target="slideMasters/slideMaster57.xml"/><Relationship Id="rId59" Type="http://schemas.openxmlformats.org/officeDocument/2006/relationships/slideMaster" Target="slideMasters/slideMaster58.xml"/><Relationship Id="rId60" Type="http://schemas.openxmlformats.org/officeDocument/2006/relationships/slideMaster" Target="slideMasters/slideMaster59.xml"/><Relationship Id="rId61" Type="http://schemas.openxmlformats.org/officeDocument/2006/relationships/slideMaster" Target="slideMasters/slideMaster60.xml"/><Relationship Id="rId62" Type="http://schemas.openxmlformats.org/officeDocument/2006/relationships/slideMaster" Target="slideMasters/slideMaster61.xml"/><Relationship Id="rId63" Type="http://schemas.openxmlformats.org/officeDocument/2006/relationships/slideMaster" Target="slideMasters/slideMaster62.xml"/><Relationship Id="rId64" Type="http://schemas.openxmlformats.org/officeDocument/2006/relationships/slideMaster" Target="slideMasters/slideMaster63.xml"/><Relationship Id="rId65" Type="http://schemas.openxmlformats.org/officeDocument/2006/relationships/slideMaster" Target="slideMasters/slideMaster64.xml"/><Relationship Id="rId66" Type="http://schemas.openxmlformats.org/officeDocument/2006/relationships/slideMaster" Target="slideMasters/slideMaster65.xml"/><Relationship Id="rId67" Type="http://schemas.openxmlformats.org/officeDocument/2006/relationships/slideMaster" Target="slideMasters/slideMaster66.xml"/><Relationship Id="rId68" Type="http://schemas.openxmlformats.org/officeDocument/2006/relationships/slideMaster" Target="slideMasters/slideMaster67.xml"/><Relationship Id="rId69" Type="http://schemas.openxmlformats.org/officeDocument/2006/relationships/slideMaster" Target="slideMasters/slideMaster68.xml"/><Relationship Id="rId70" Type="http://schemas.openxmlformats.org/officeDocument/2006/relationships/slideMaster" Target="slideMasters/slideMaster69.xml"/><Relationship Id="rId71" Type="http://schemas.openxmlformats.org/officeDocument/2006/relationships/slideMaster" Target="slideMasters/slideMaster70.xml"/><Relationship Id="rId72" Type="http://schemas.openxmlformats.org/officeDocument/2006/relationships/slideMaster" Target="slideMasters/slideMaster71.xml"/><Relationship Id="rId73" Type="http://schemas.openxmlformats.org/officeDocument/2006/relationships/slideMaster" Target="slideMasters/slideMaster72.xml"/><Relationship Id="rId74" Type="http://schemas.openxmlformats.org/officeDocument/2006/relationships/slideMaster" Target="slideMasters/slideMaster73.xml"/><Relationship Id="rId75" Type="http://schemas.openxmlformats.org/officeDocument/2006/relationships/slideMaster" Target="slideMasters/slideMaster74.xml"/><Relationship Id="rId76" Type="http://schemas.openxmlformats.org/officeDocument/2006/relationships/slideMaster" Target="slideMasters/slideMaster75.xml"/><Relationship Id="rId77" Type="http://schemas.openxmlformats.org/officeDocument/2006/relationships/slideMaster" Target="slideMasters/slideMaster76.xml"/><Relationship Id="rId78" Type="http://schemas.openxmlformats.org/officeDocument/2006/relationships/slideMaster" Target="slideMasters/slideMaster77.xml"/><Relationship Id="rId79" Type="http://schemas.openxmlformats.org/officeDocument/2006/relationships/slideMaster" Target="slideMasters/slideMaster78.xml"/><Relationship Id="rId80" Type="http://schemas.openxmlformats.org/officeDocument/2006/relationships/slideMaster" Target="slideMasters/slideMaster79.xml"/><Relationship Id="rId81" Type="http://schemas.openxmlformats.org/officeDocument/2006/relationships/slideMaster" Target="slideMasters/slideMaster80.xml"/><Relationship Id="rId82" Type="http://schemas.openxmlformats.org/officeDocument/2006/relationships/slideMaster" Target="slideMasters/slideMaster81.xml"/><Relationship Id="rId83" Type="http://schemas.openxmlformats.org/officeDocument/2006/relationships/slideMaster" Target="slideMasters/slideMaster82.xml"/><Relationship Id="rId84" Type="http://schemas.openxmlformats.org/officeDocument/2006/relationships/slideMaster" Target="slideMasters/slideMaster83.xml"/><Relationship Id="rId85" Type="http://schemas.openxmlformats.org/officeDocument/2006/relationships/slideMaster" Target="slideMasters/slideMaster84.xml"/><Relationship Id="rId86" Type="http://schemas.openxmlformats.org/officeDocument/2006/relationships/slideMaster" Target="slideMasters/slideMaster85.xml"/><Relationship Id="rId87" Type="http://schemas.openxmlformats.org/officeDocument/2006/relationships/slideMaster" Target="slideMasters/slideMaster86.xml"/><Relationship Id="rId88" Type="http://schemas.openxmlformats.org/officeDocument/2006/relationships/slideMaster" Target="slideMasters/slideMaster87.xml"/><Relationship Id="rId89" Type="http://schemas.openxmlformats.org/officeDocument/2006/relationships/slideMaster" Target="slideMasters/slideMaster88.xml"/><Relationship Id="rId90" Type="http://schemas.openxmlformats.org/officeDocument/2006/relationships/slideMaster" Target="slideMasters/slideMaster89.xml"/><Relationship Id="rId91" Type="http://schemas.openxmlformats.org/officeDocument/2006/relationships/slideMaster" Target="slideMasters/slideMaster90.xml"/><Relationship Id="rId92" Type="http://schemas.openxmlformats.org/officeDocument/2006/relationships/slideMaster" Target="slideMasters/slideMaster91.xml"/><Relationship Id="rId93" Type="http://schemas.openxmlformats.org/officeDocument/2006/relationships/slideMaster" Target="slideMasters/slideMaster92.xml"/><Relationship Id="rId94" Type="http://schemas.openxmlformats.org/officeDocument/2006/relationships/slideMaster" Target="slideMasters/slideMaster93.xml"/><Relationship Id="rId95" Type="http://schemas.openxmlformats.org/officeDocument/2006/relationships/slideMaster" Target="slideMasters/slideMaster94.xml"/><Relationship Id="rId96" Type="http://schemas.openxmlformats.org/officeDocument/2006/relationships/slideMaster" Target="slideMasters/slideMaster95.xml"/><Relationship Id="rId97" Type="http://schemas.openxmlformats.org/officeDocument/2006/relationships/slideMaster" Target="slideMasters/slideMaster96.xml"/><Relationship Id="rId98" Type="http://schemas.openxmlformats.org/officeDocument/2006/relationships/slideMaster" Target="slideMasters/slideMaster97.xml"/><Relationship Id="rId99" Type="http://schemas.openxmlformats.org/officeDocument/2006/relationships/slideMaster" Target="slideMasters/slideMaster98.xml"/><Relationship Id="rId100" Type="http://schemas.openxmlformats.org/officeDocument/2006/relationships/slideMaster" Target="slideMasters/slideMaster99.xml"/><Relationship Id="rId101" Type="http://schemas.openxmlformats.org/officeDocument/2006/relationships/slideMaster" Target="slideMasters/slideMaster100.xml"/><Relationship Id="rId102" Type="http://schemas.openxmlformats.org/officeDocument/2006/relationships/slideMaster" Target="slideMasters/slideMaster101.xml"/><Relationship Id="rId103" Type="http://schemas.openxmlformats.org/officeDocument/2006/relationships/slideMaster" Target="slideMasters/slideMaster102.xml"/><Relationship Id="rId104" Type="http://schemas.openxmlformats.org/officeDocument/2006/relationships/slideMaster" Target="slideMasters/slideMaster103.xml"/><Relationship Id="rId105" Type="http://schemas.openxmlformats.org/officeDocument/2006/relationships/slideMaster" Target="slideMasters/slideMaster104.xml"/><Relationship Id="rId106" Type="http://schemas.openxmlformats.org/officeDocument/2006/relationships/slideMaster" Target="slideMasters/slideMaster105.xml"/><Relationship Id="rId107" Type="http://schemas.openxmlformats.org/officeDocument/2006/relationships/slideMaster" Target="slideMasters/slideMaster106.xml"/><Relationship Id="rId108" Type="http://schemas.openxmlformats.org/officeDocument/2006/relationships/slideMaster" Target="slideMasters/slideMaster107.xml"/><Relationship Id="rId109" Type="http://schemas.openxmlformats.org/officeDocument/2006/relationships/slideMaster" Target="slideMasters/slideMaster108.xml"/><Relationship Id="rId110" Type="http://schemas.openxmlformats.org/officeDocument/2006/relationships/slideMaster" Target="slideMasters/slideMaster109.xml"/><Relationship Id="rId111" Type="http://schemas.openxmlformats.org/officeDocument/2006/relationships/slideMaster" Target="slideMasters/slideMaster110.xml"/><Relationship Id="rId112" Type="http://schemas.openxmlformats.org/officeDocument/2006/relationships/notesMaster" Target="notesMasters/notesMaster1.xml"/><Relationship Id="rId113" Type="http://schemas.openxmlformats.org/officeDocument/2006/relationships/slide" Target="slides/slide1.xml"/><Relationship Id="rId114" Type="http://schemas.openxmlformats.org/officeDocument/2006/relationships/slide" Target="slides/slide2.xml"/><Relationship Id="rId115" Type="http://schemas.openxmlformats.org/officeDocument/2006/relationships/slide" Target="slides/slide3.xml"/><Relationship Id="rId116" Type="http://schemas.openxmlformats.org/officeDocument/2006/relationships/slide" Target="slides/slide4.xml"/><Relationship Id="rId117" Type="http://schemas.openxmlformats.org/officeDocument/2006/relationships/slide" Target="slides/slide5.xml"/><Relationship Id="rId118" Type="http://schemas.openxmlformats.org/officeDocument/2006/relationships/slide" Target="slides/slide6.xml"/><Relationship Id="rId119" Type="http://schemas.openxmlformats.org/officeDocument/2006/relationships/slide" Target="slides/slide7.xml"/><Relationship Id="rId120" Type="http://schemas.openxmlformats.org/officeDocument/2006/relationships/slide" Target="slides/slide8.xml"/><Relationship Id="rId121" Type="http://schemas.openxmlformats.org/officeDocument/2006/relationships/slide" Target="slides/slide9.xml"/><Relationship Id="rId122" Type="http://schemas.openxmlformats.org/officeDocument/2006/relationships/slide" Target="slides/slide10.xml"/><Relationship Id="rId123" Type="http://schemas.openxmlformats.org/officeDocument/2006/relationships/slide" Target="slides/slide11.xml"/><Relationship Id="rId124" Type="http://schemas.openxmlformats.org/officeDocument/2006/relationships/slide" Target="slides/slide12.xml"/><Relationship Id="rId125" Type="http://schemas.openxmlformats.org/officeDocument/2006/relationships/slide" Target="slides/slide13.xml"/><Relationship Id="rId126" Type="http://schemas.openxmlformats.org/officeDocument/2006/relationships/slide" Target="slides/slide14.xml"/><Relationship Id="rId127" Type="http://schemas.openxmlformats.org/officeDocument/2006/relationships/slide" Target="slides/slide15.xml"/><Relationship Id="rId128" Type="http://schemas.openxmlformats.org/officeDocument/2006/relationships/slide" Target="slides/slide16.xml"/><Relationship Id="rId129" Type="http://schemas.openxmlformats.org/officeDocument/2006/relationships/slide" Target="slides/slide17.xml"/><Relationship Id="rId130" Type="http://schemas.openxmlformats.org/officeDocument/2006/relationships/slide" Target="slides/slide18.xml"/><Relationship Id="rId131" Type="http://schemas.openxmlformats.org/officeDocument/2006/relationships/slide" Target="slides/slide19.xml"/><Relationship Id="rId132" Type="http://schemas.openxmlformats.org/officeDocument/2006/relationships/slide" Target="slides/slide20.xml"/><Relationship Id="rId133" Type="http://schemas.openxmlformats.org/officeDocument/2006/relationships/slide" Target="slides/slide21.xml"/><Relationship Id="rId134" Type="http://schemas.openxmlformats.org/officeDocument/2006/relationships/slide" Target="slides/slide22.xml"/><Relationship Id="rId135" Type="http://schemas.openxmlformats.org/officeDocument/2006/relationships/slide" Target="slides/slide23.xml"/><Relationship Id="rId136" Type="http://schemas.openxmlformats.org/officeDocument/2006/relationships/slide" Target="slides/slide24.xml"/><Relationship Id="rId137" Type="http://schemas.openxmlformats.org/officeDocument/2006/relationships/slide" Target="slides/slide25.xml"/><Relationship Id="rId138" Type="http://schemas.openxmlformats.org/officeDocument/2006/relationships/slide" Target="slides/slide26.xml"/><Relationship Id="rId139" Type="http://schemas.openxmlformats.org/officeDocument/2006/relationships/slide" Target="slides/slide27.xml"/><Relationship Id="rId140" Type="http://schemas.openxmlformats.org/officeDocument/2006/relationships/slide" Target="slides/slide28.xml"/><Relationship Id="rId141" Type="http://schemas.openxmlformats.org/officeDocument/2006/relationships/slide" Target="slides/slide29.xml"/><Relationship Id="rId142" Type="http://schemas.openxmlformats.org/officeDocument/2006/relationships/slide" Target="slides/slide30.xml"/><Relationship Id="rId143" Type="http://schemas.openxmlformats.org/officeDocument/2006/relationships/slide" Target="slides/slide31.xml"/><Relationship Id="rId144" Type="http://schemas.openxmlformats.org/officeDocument/2006/relationships/slide" Target="slides/slide32.xml"/><Relationship Id="rId145" Type="http://schemas.openxmlformats.org/officeDocument/2006/relationships/slide" Target="slides/slide33.xml"/><Relationship Id="rId146" Type="http://schemas.openxmlformats.org/officeDocument/2006/relationships/slide" Target="slides/slide34.xml"/><Relationship Id="rId147" Type="http://schemas.openxmlformats.org/officeDocument/2006/relationships/slide" Target="slides/slide35.xml"/><Relationship Id="rId148" Type="http://schemas.openxmlformats.org/officeDocument/2006/relationships/slide" Target="slides/slide36.xml"/><Relationship Id="rId149" Type="http://schemas.openxmlformats.org/officeDocument/2006/relationships/slide" Target="slides/slide37.xml"/><Relationship Id="rId150" Type="http://schemas.openxmlformats.org/officeDocument/2006/relationships/slide" Target="slides/slide38.xml"/><Relationship Id="rId151" Type="http://schemas.openxmlformats.org/officeDocument/2006/relationships/slide" Target="slides/slide39.xml"/><Relationship Id="rId152" Type="http://schemas.openxmlformats.org/officeDocument/2006/relationships/slide" Target="slides/slide40.xml"/><Relationship Id="rId153" Type="http://schemas.openxmlformats.org/officeDocument/2006/relationships/slide" Target="slides/slide41.xml"/><Relationship Id="rId154" Type="http://schemas.openxmlformats.org/officeDocument/2006/relationships/slide" Target="slides/slide42.xml"/><Relationship Id="rId155" Type="http://schemas.openxmlformats.org/officeDocument/2006/relationships/slide" Target="slides/slide43.xml"/><Relationship Id="rId156" Type="http://schemas.openxmlformats.org/officeDocument/2006/relationships/slide" Target="slides/slide44.xml"/><Relationship Id="rId157" Type="http://schemas.openxmlformats.org/officeDocument/2006/relationships/slide" Target="slides/slide45.xml"/><Relationship Id="rId158" Type="http://schemas.openxmlformats.org/officeDocument/2006/relationships/slide" Target="slides/slide46.xml"/><Relationship Id="rId159" Type="http://schemas.openxmlformats.org/officeDocument/2006/relationships/slide" Target="slides/slide47.xml"/><Relationship Id="rId160" Type="http://schemas.openxmlformats.org/officeDocument/2006/relationships/slide" Target="slides/slide48.xml"/><Relationship Id="rId161" Type="http://schemas.openxmlformats.org/officeDocument/2006/relationships/slide" Target="slides/slide49.xml"/><Relationship Id="rId162" Type="http://schemas.openxmlformats.org/officeDocument/2006/relationships/slide" Target="slides/slide50.xml"/><Relationship Id="rId163" Type="http://schemas.openxmlformats.org/officeDocument/2006/relationships/slide" Target="slides/slide51.xml"/><Relationship Id="rId164" Type="http://schemas.openxmlformats.org/officeDocument/2006/relationships/slide" Target="slides/slide52.xml"/><Relationship Id="rId165" Type="http://schemas.openxmlformats.org/officeDocument/2006/relationships/slide" Target="slides/slide53.xml"/><Relationship Id="rId166" Type="http://schemas.openxmlformats.org/officeDocument/2006/relationships/slide" Target="slides/slide54.xml"/><Relationship Id="rId167" Type="http://schemas.openxmlformats.org/officeDocument/2006/relationships/slide" Target="slides/slide55.xml"/><Relationship Id="rId168" Type="http://schemas.openxmlformats.org/officeDocument/2006/relationships/slide" Target="slides/slide56.xml"/><Relationship Id="rId169" Type="http://schemas.openxmlformats.org/officeDocument/2006/relationships/slide" Target="slides/slide57.xml"/><Relationship Id="rId170" Type="http://schemas.openxmlformats.org/officeDocument/2006/relationships/slide" Target="slides/slide58.xml"/><Relationship Id="rId171" Type="http://schemas.openxmlformats.org/officeDocument/2006/relationships/slide" Target="slides/slide59.xml"/><Relationship Id="rId172" Type="http://schemas.openxmlformats.org/officeDocument/2006/relationships/slide" Target="slides/slide60.xml"/><Relationship Id="rId173" Type="http://schemas.openxmlformats.org/officeDocument/2006/relationships/slide" Target="slides/slide61.xml"/><Relationship Id="rId174" Type="http://schemas.openxmlformats.org/officeDocument/2006/relationships/slide" Target="slides/slide62.xml"/><Relationship Id="rId175" Type="http://schemas.openxmlformats.org/officeDocument/2006/relationships/slide" Target="slides/slide63.xml"/><Relationship Id="rId176" Type="http://schemas.openxmlformats.org/officeDocument/2006/relationships/slide" Target="slides/slide64.xml"/><Relationship Id="rId177" Type="http://schemas.openxmlformats.org/officeDocument/2006/relationships/slide" Target="slides/slide65.xml"/><Relationship Id="rId178" Type="http://schemas.openxmlformats.org/officeDocument/2006/relationships/slide" Target="slides/slide66.xml"/><Relationship Id="rId179" Type="http://schemas.openxmlformats.org/officeDocument/2006/relationships/slide" Target="slides/slide67.xml"/><Relationship Id="rId180" Type="http://schemas.openxmlformats.org/officeDocument/2006/relationships/slide" Target="slides/slide68.xml"/><Relationship Id="rId181" Type="http://schemas.openxmlformats.org/officeDocument/2006/relationships/slide" Target="slides/slide69.xml"/><Relationship Id="rId182" Type="http://schemas.openxmlformats.org/officeDocument/2006/relationships/slide" Target="slides/slide70.xml"/><Relationship Id="rId183" Type="http://schemas.openxmlformats.org/officeDocument/2006/relationships/slide" Target="slides/slide71.xml"/><Relationship Id="rId184" Type="http://schemas.openxmlformats.org/officeDocument/2006/relationships/slide" Target="slides/slide72.xml"/><Relationship Id="rId185" Type="http://schemas.openxmlformats.org/officeDocument/2006/relationships/slide" Target="slides/slide73.xml"/><Relationship Id="rId186" Type="http://schemas.openxmlformats.org/officeDocument/2006/relationships/slide" Target="slides/slide74.xml"/><Relationship Id="rId18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1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déplacer la diapo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fr-BE" sz="2000" spc="-1" strike="noStrike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&lt;en-tête&gt;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2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3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4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4C4C87C0-31B1-479C-81B4-D1C0D4D0A1AF}" type="slidenum"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53.xml.rels><?xml version="1.0" encoding="UTF-8"?>
<Relationships xmlns="http://schemas.openxmlformats.org/package/2006/relationships"><Relationship Id="rId1" Type="http://schemas.openxmlformats.org/officeDocument/2006/relationships/slide" Target="../slides/slide53.xml"/><Relationship Id="rId2" Type="http://schemas.openxmlformats.org/officeDocument/2006/relationships/notesMaster" Target="../notesMasters/notesMaster1.xml"/>
</Relationships>
</file>

<file path=ppt/notesSlides/_rels/notesSlide70.xml.rels><?xml version="1.0" encoding="UTF-8"?>
<Relationships xmlns="http://schemas.openxmlformats.org/package/2006/relationships"><Relationship Id="rId1" Type="http://schemas.openxmlformats.org/officeDocument/2006/relationships/slide" Target="../slides/slide70.xml"/><Relationship Id="rId2" Type="http://schemas.openxmlformats.org/officeDocument/2006/relationships/notesMaster" Target="../notesMasters/notesMaster1.xml"/>
</Relationships>
</file>

<file path=ppt/notesSlides/_rels/notesSlide71.xml.rels><?xml version="1.0" encoding="UTF-8"?>
<Relationships xmlns="http://schemas.openxmlformats.org/package/2006/relationships"><Relationship Id="rId1" Type="http://schemas.openxmlformats.org/officeDocument/2006/relationships/slide" Target="../slides/slide71.xml"/><Relationship Id="rId2" Type="http://schemas.openxmlformats.org/officeDocument/2006/relationships/notesMaster" Target="../notesMasters/notesMaster1.xml"/>
</Relationships>
</file>

<file path=ppt/notesSlides/_rels/notesSlide72.xml.rels><?xml version="1.0" encoding="UTF-8"?>
<Relationships xmlns="http://schemas.openxmlformats.org/package/2006/relationships"><Relationship Id="rId1" Type="http://schemas.openxmlformats.org/officeDocument/2006/relationships/slide" Target="../slides/slide72.xml"/><Relationship Id="rId2" Type="http://schemas.openxmlformats.org/officeDocument/2006/relationships/notesMaster" Target="../notesMasters/notesMaster1.xml"/>
</Relationships>
</file>

<file path=ppt/notesSlides/_rels/notesSlide73.xml.rels><?xml version="1.0" encoding="UTF-8"?>
<Relationships xmlns="http://schemas.openxmlformats.org/package/2006/relationships"><Relationship Id="rId1" Type="http://schemas.openxmlformats.org/officeDocument/2006/relationships/slide" Target="../slides/slide73.xml"/><Relationship Id="rId2" Type="http://schemas.openxmlformats.org/officeDocument/2006/relationships/notesMaster" Target="../notesMasters/notesMaster1.xml"/>
</Relationship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CustomShape 43"/>
          <p:cNvSpPr/>
          <p:nvPr/>
        </p:nvSpPr>
        <p:spPr>
          <a:xfrm>
            <a:off x="685800" y="4343400"/>
            <a:ext cx="5485320" cy="4113720"/>
          </a:xfrm>
          <a:custGeom>
            <a:avLst/>
            <a:gdLst>
              <a:gd name="textAreaLeft" fmla="*/ 0 w 5485320"/>
              <a:gd name="textAreaRight" fmla="*/ 5486040 w 5485320"/>
              <a:gd name="textAreaTop" fmla="*/ 0 h 4113720"/>
              <a:gd name="textAreaBottom" fmla="*/ 4114440 h 41137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CustomShape 1"/>
          <p:cNvSpPr/>
          <p:nvPr/>
        </p:nvSpPr>
        <p:spPr>
          <a:xfrm>
            <a:off x="685800" y="4343400"/>
            <a:ext cx="5485320" cy="411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0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1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2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3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4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5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6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7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8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9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8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9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1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2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3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5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6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7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8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9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0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1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3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4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6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8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9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0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1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2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3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5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7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8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9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0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1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2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3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4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5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8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9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0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1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2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3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4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5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6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7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9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0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1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2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3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4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5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6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7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8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4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9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9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3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1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6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2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2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0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6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00.xml.rels><?xml version="1.0" encoding="UTF-8"?>
<Relationships xmlns="http://schemas.openxmlformats.org/package/2006/relationships"><Relationship Id="rId1" Type="http://schemas.openxmlformats.org/officeDocument/2006/relationships/theme" Target="../theme/theme100.xml"/><Relationship Id="rId2" Type="http://schemas.openxmlformats.org/officeDocument/2006/relationships/slideLayout" Target="../slideLayouts/slideLayout100.xml"/>
</Relationships>
</file>

<file path=ppt/slideMasters/_rels/slideMaster101.xml.rels><?xml version="1.0" encoding="UTF-8"?>
<Relationships xmlns="http://schemas.openxmlformats.org/package/2006/relationships"><Relationship Id="rId1" Type="http://schemas.openxmlformats.org/officeDocument/2006/relationships/theme" Target="../theme/theme101.xml"/><Relationship Id="rId2" Type="http://schemas.openxmlformats.org/officeDocument/2006/relationships/slideLayout" Target="../slideLayouts/slideLayout101.xml"/>
</Relationships>
</file>

<file path=ppt/slideMasters/_rels/slideMaster102.xml.rels><?xml version="1.0" encoding="UTF-8"?>
<Relationships xmlns="http://schemas.openxmlformats.org/package/2006/relationships"><Relationship Id="rId1" Type="http://schemas.openxmlformats.org/officeDocument/2006/relationships/theme" Target="../theme/theme102.xml"/><Relationship Id="rId2" Type="http://schemas.openxmlformats.org/officeDocument/2006/relationships/slideLayout" Target="../slideLayouts/slideLayout102.xml"/>
</Relationships>
</file>

<file path=ppt/slideMasters/_rels/slideMaster103.xml.rels><?xml version="1.0" encoding="UTF-8"?>
<Relationships xmlns="http://schemas.openxmlformats.org/package/2006/relationships"><Relationship Id="rId1" Type="http://schemas.openxmlformats.org/officeDocument/2006/relationships/theme" Target="../theme/theme103.xml"/><Relationship Id="rId2" Type="http://schemas.openxmlformats.org/officeDocument/2006/relationships/slideLayout" Target="../slideLayouts/slideLayout103.xml"/>
</Relationships>
</file>

<file path=ppt/slideMasters/_rels/slideMaster104.xml.rels><?xml version="1.0" encoding="UTF-8"?>
<Relationships xmlns="http://schemas.openxmlformats.org/package/2006/relationships"><Relationship Id="rId1" Type="http://schemas.openxmlformats.org/officeDocument/2006/relationships/theme" Target="../theme/theme104.xml"/><Relationship Id="rId2" Type="http://schemas.openxmlformats.org/officeDocument/2006/relationships/slideLayout" Target="../slideLayouts/slideLayout104.xml"/>
</Relationships>
</file>

<file path=ppt/slideMasters/_rels/slideMaster105.xml.rels><?xml version="1.0" encoding="UTF-8"?>
<Relationships xmlns="http://schemas.openxmlformats.org/package/2006/relationships"><Relationship Id="rId1" Type="http://schemas.openxmlformats.org/officeDocument/2006/relationships/theme" Target="../theme/theme105.xml"/><Relationship Id="rId2" Type="http://schemas.openxmlformats.org/officeDocument/2006/relationships/slideLayout" Target="../slideLayouts/slideLayout105.xml"/>
</Relationships>
</file>

<file path=ppt/slideMasters/_rels/slideMaster106.xml.rels><?xml version="1.0" encoding="UTF-8"?>
<Relationships xmlns="http://schemas.openxmlformats.org/package/2006/relationships"><Relationship Id="rId1" Type="http://schemas.openxmlformats.org/officeDocument/2006/relationships/theme" Target="../theme/theme106.xml"/><Relationship Id="rId2" Type="http://schemas.openxmlformats.org/officeDocument/2006/relationships/slideLayout" Target="../slideLayouts/slideLayout106.xml"/>
</Relationships>
</file>

<file path=ppt/slideMasters/_rels/slideMaster107.xml.rels><?xml version="1.0" encoding="UTF-8"?>
<Relationships xmlns="http://schemas.openxmlformats.org/package/2006/relationships"><Relationship Id="rId1" Type="http://schemas.openxmlformats.org/officeDocument/2006/relationships/theme" Target="../theme/theme107.xml"/><Relationship Id="rId2" Type="http://schemas.openxmlformats.org/officeDocument/2006/relationships/slideLayout" Target="../slideLayouts/slideLayout107.xml"/>
</Relationships>
</file>

<file path=ppt/slideMasters/_rels/slideMaster108.xml.rels><?xml version="1.0" encoding="UTF-8"?>
<Relationships xmlns="http://schemas.openxmlformats.org/package/2006/relationships"><Relationship Id="rId1" Type="http://schemas.openxmlformats.org/officeDocument/2006/relationships/theme" Target="../theme/theme108.xml"/><Relationship Id="rId2" Type="http://schemas.openxmlformats.org/officeDocument/2006/relationships/slideLayout" Target="../slideLayouts/slideLayout108.xml"/>
</Relationships>
</file>

<file path=ppt/slideMasters/_rels/slideMaster109.xml.rels><?xml version="1.0" encoding="UTF-8"?>
<Relationships xmlns="http://schemas.openxmlformats.org/package/2006/relationships"><Relationship Id="rId1" Type="http://schemas.openxmlformats.org/officeDocument/2006/relationships/theme" Target="../theme/theme109.xml"/><Relationship Id="rId2" Type="http://schemas.openxmlformats.org/officeDocument/2006/relationships/slideLayout" Target="../slideLayouts/slideLayout109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10.xml.rels><?xml version="1.0" encoding="UTF-8"?>
<Relationships xmlns="http://schemas.openxmlformats.org/package/2006/relationships"><Relationship Id="rId1" Type="http://schemas.openxmlformats.org/officeDocument/2006/relationships/theme" Target="../theme/theme110.xml"/><Relationship Id="rId2" Type="http://schemas.openxmlformats.org/officeDocument/2006/relationships/slideLayout" Target="../slideLayouts/slideLayout110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slideLayout" Target="../slideLayouts/slideLayout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slideLayout" Target="../slideLayouts/slideLayout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slideLayout" Target="../slideLayouts/slideLayout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slideLayout" Target="../slideLayouts/slideLayout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slideLayout" Target="../slideLayouts/slideLayout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slideLayout" Target="../slideLayouts/slideLayout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slideLayout" Target="../slideLayouts/slideLayout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slideLayout" Target="../slideLayouts/slideLayout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slideLayout" Target="../slideLayouts/slideLayout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slideLayout" Target="../slideLayouts/slideLayout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slideLayout" Target="../slideLayouts/slideLayout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slideLayout" Target="../slideLayouts/slideLayout37.xml"/>
</Relationships>
</file>

<file path=ppt/slideMasters/_rels/slideMaster38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slideLayout" Target="../slideLayouts/slideLayout38.xml"/>
</Relationships>
</file>

<file path=ppt/slideMasters/_rels/slideMaster39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slideLayout" Target="../slideLayouts/slideLayout39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slideLayout" Target="../slideLayouts/slideLayout40.xml"/>
</Relationships>
</file>

<file path=ppt/slideMasters/_rels/slideMaster41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slideLayout" Target="../slideLayouts/slideLayout41.xml"/>
</Relationships>
</file>

<file path=ppt/slideMasters/_rels/slideMaster42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slideLayout" Target="../slideLayouts/slideLayout42.xml"/>
</Relationships>
</file>

<file path=ppt/slideMasters/_rels/slideMaster43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slideLayout" Target="../slideLayouts/slideLayout43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slideLayout" Target="../slideLayouts/slideLayout44.xml"/>
</Relationships>
</file>

<file path=ppt/slideMasters/_rels/slideMaster45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slideLayout" Target="../slideLayouts/slideLayout45.xml"/>
</Relationships>
</file>

<file path=ppt/slideMasters/_rels/slideMaster46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slideLayout" Target="../slideLayouts/slideLayout46.xml"/>
</Relationships>
</file>

<file path=ppt/slideMasters/_rels/slideMaster47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slideLayout" Target="../slideLayouts/slideLayout47.xml"/>
</Relationships>
</file>

<file path=ppt/slideMasters/_rels/slideMaster48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slideLayout" Target="../slideLayouts/slideLayout48.xml"/>
</Relationships>
</file>

<file path=ppt/slideMasters/_rels/slideMaster49.xml.rels><?xml version="1.0" encoding="UTF-8"?>
<Relationships xmlns="http://schemas.openxmlformats.org/package/2006/relationships"><Relationship Id="rId1" Type="http://schemas.openxmlformats.org/officeDocument/2006/relationships/theme" Target="../theme/theme49.xml"/><Relationship Id="rId2" Type="http://schemas.openxmlformats.org/officeDocument/2006/relationships/slideLayout" Target="../slideLayouts/slideLayout49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50.xml.rels><?xml version="1.0" encoding="UTF-8"?>
<Relationships xmlns="http://schemas.openxmlformats.org/package/2006/relationships"><Relationship Id="rId1" Type="http://schemas.openxmlformats.org/officeDocument/2006/relationships/theme" Target="../theme/theme50.xml"/><Relationship Id="rId2" Type="http://schemas.openxmlformats.org/officeDocument/2006/relationships/slideLayout" Target="../slideLayouts/slideLayout50.xml"/>
</Relationships>
</file>

<file path=ppt/slideMasters/_rels/slideMaster51.xml.rels><?xml version="1.0" encoding="UTF-8"?>
<Relationships xmlns="http://schemas.openxmlformats.org/package/2006/relationships"><Relationship Id="rId1" Type="http://schemas.openxmlformats.org/officeDocument/2006/relationships/theme" Target="../theme/theme51.xml"/><Relationship Id="rId2" Type="http://schemas.openxmlformats.org/officeDocument/2006/relationships/slideLayout" Target="../slideLayouts/slideLayout51.xml"/>
</Relationships>
</file>

<file path=ppt/slideMasters/_rels/slideMaster52.xml.rels><?xml version="1.0" encoding="UTF-8"?>
<Relationships xmlns="http://schemas.openxmlformats.org/package/2006/relationships"><Relationship Id="rId1" Type="http://schemas.openxmlformats.org/officeDocument/2006/relationships/theme" Target="../theme/theme52.xml"/><Relationship Id="rId2" Type="http://schemas.openxmlformats.org/officeDocument/2006/relationships/slideLayout" Target="../slideLayouts/slideLayout52.xml"/>
</Relationships>
</file>

<file path=ppt/slideMasters/_rels/slideMaster53.xml.rels><?xml version="1.0" encoding="UTF-8"?>
<Relationships xmlns="http://schemas.openxmlformats.org/package/2006/relationships"><Relationship Id="rId1" Type="http://schemas.openxmlformats.org/officeDocument/2006/relationships/theme" Target="../theme/theme53.xml"/><Relationship Id="rId2" Type="http://schemas.openxmlformats.org/officeDocument/2006/relationships/slideLayout" Target="../slideLayouts/slideLayout53.xml"/>
</Relationships>
</file>

<file path=ppt/slideMasters/_rels/slideMaster54.xml.rels><?xml version="1.0" encoding="UTF-8"?>
<Relationships xmlns="http://schemas.openxmlformats.org/package/2006/relationships"><Relationship Id="rId1" Type="http://schemas.openxmlformats.org/officeDocument/2006/relationships/theme" Target="../theme/theme54.xml"/><Relationship Id="rId2" Type="http://schemas.openxmlformats.org/officeDocument/2006/relationships/slideLayout" Target="../slideLayouts/slideLayout54.xml"/>
</Relationships>
</file>

<file path=ppt/slideMasters/_rels/slideMaster55.xml.rels><?xml version="1.0" encoding="UTF-8"?>
<Relationships xmlns="http://schemas.openxmlformats.org/package/2006/relationships"><Relationship Id="rId1" Type="http://schemas.openxmlformats.org/officeDocument/2006/relationships/theme" Target="../theme/theme55.xml"/><Relationship Id="rId2" Type="http://schemas.openxmlformats.org/officeDocument/2006/relationships/slideLayout" Target="../slideLayouts/slideLayout55.xml"/>
</Relationships>
</file>

<file path=ppt/slideMasters/_rels/slideMaster56.xml.rels><?xml version="1.0" encoding="UTF-8"?>
<Relationships xmlns="http://schemas.openxmlformats.org/package/2006/relationships"><Relationship Id="rId1" Type="http://schemas.openxmlformats.org/officeDocument/2006/relationships/theme" Target="../theme/theme56.xml"/><Relationship Id="rId2" Type="http://schemas.openxmlformats.org/officeDocument/2006/relationships/slideLayout" Target="../slideLayouts/slideLayout56.xml"/>
</Relationships>
</file>

<file path=ppt/slideMasters/_rels/slideMaster57.xml.rels><?xml version="1.0" encoding="UTF-8"?>
<Relationships xmlns="http://schemas.openxmlformats.org/package/2006/relationships"><Relationship Id="rId1" Type="http://schemas.openxmlformats.org/officeDocument/2006/relationships/theme" Target="../theme/theme57.xml"/><Relationship Id="rId2" Type="http://schemas.openxmlformats.org/officeDocument/2006/relationships/slideLayout" Target="../slideLayouts/slideLayout57.xml"/>
</Relationships>
</file>

<file path=ppt/slideMasters/_rels/slideMaster58.xml.rels><?xml version="1.0" encoding="UTF-8"?>
<Relationships xmlns="http://schemas.openxmlformats.org/package/2006/relationships"><Relationship Id="rId1" Type="http://schemas.openxmlformats.org/officeDocument/2006/relationships/theme" Target="../theme/theme58.xml"/><Relationship Id="rId2" Type="http://schemas.openxmlformats.org/officeDocument/2006/relationships/slideLayout" Target="../slideLayouts/slideLayout58.xml"/>
</Relationships>
</file>

<file path=ppt/slideMasters/_rels/slideMaster59.xml.rels><?xml version="1.0" encoding="UTF-8"?>
<Relationships xmlns="http://schemas.openxmlformats.org/package/2006/relationships"><Relationship Id="rId1" Type="http://schemas.openxmlformats.org/officeDocument/2006/relationships/theme" Target="../theme/theme59.xml"/><Relationship Id="rId2" Type="http://schemas.openxmlformats.org/officeDocument/2006/relationships/slideLayout" Target="../slideLayouts/slideLayout5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60.xml.rels><?xml version="1.0" encoding="UTF-8"?>
<Relationships xmlns="http://schemas.openxmlformats.org/package/2006/relationships"><Relationship Id="rId1" Type="http://schemas.openxmlformats.org/officeDocument/2006/relationships/theme" Target="../theme/theme60.xml"/><Relationship Id="rId2" Type="http://schemas.openxmlformats.org/officeDocument/2006/relationships/slideLayout" Target="../slideLayouts/slideLayout60.xml"/>
</Relationships>
</file>

<file path=ppt/slideMasters/_rels/slideMaster61.xml.rels><?xml version="1.0" encoding="UTF-8"?>
<Relationships xmlns="http://schemas.openxmlformats.org/package/2006/relationships"><Relationship Id="rId1" Type="http://schemas.openxmlformats.org/officeDocument/2006/relationships/theme" Target="../theme/theme61.xml"/><Relationship Id="rId2" Type="http://schemas.openxmlformats.org/officeDocument/2006/relationships/slideLayout" Target="../slideLayouts/slideLayout61.xml"/>
</Relationships>
</file>

<file path=ppt/slideMasters/_rels/slideMaster62.xml.rels><?xml version="1.0" encoding="UTF-8"?>
<Relationships xmlns="http://schemas.openxmlformats.org/package/2006/relationships"><Relationship Id="rId1" Type="http://schemas.openxmlformats.org/officeDocument/2006/relationships/theme" Target="../theme/theme62.xml"/><Relationship Id="rId2" Type="http://schemas.openxmlformats.org/officeDocument/2006/relationships/slideLayout" Target="../slideLayouts/slideLayout62.xml"/>
</Relationships>
</file>

<file path=ppt/slideMasters/_rels/slideMaster63.xml.rels><?xml version="1.0" encoding="UTF-8"?>
<Relationships xmlns="http://schemas.openxmlformats.org/package/2006/relationships"><Relationship Id="rId1" Type="http://schemas.openxmlformats.org/officeDocument/2006/relationships/theme" Target="../theme/theme63.xml"/><Relationship Id="rId2" Type="http://schemas.openxmlformats.org/officeDocument/2006/relationships/slideLayout" Target="../slideLayouts/slideLayout63.xml"/>
</Relationships>
</file>

<file path=ppt/slideMasters/_rels/slideMaster64.xml.rels><?xml version="1.0" encoding="UTF-8"?>
<Relationships xmlns="http://schemas.openxmlformats.org/package/2006/relationships"><Relationship Id="rId1" Type="http://schemas.openxmlformats.org/officeDocument/2006/relationships/theme" Target="../theme/theme64.xml"/><Relationship Id="rId2" Type="http://schemas.openxmlformats.org/officeDocument/2006/relationships/slideLayout" Target="../slideLayouts/slideLayout64.xml"/>
</Relationships>
</file>

<file path=ppt/slideMasters/_rels/slideMaster65.xml.rels><?xml version="1.0" encoding="UTF-8"?>
<Relationships xmlns="http://schemas.openxmlformats.org/package/2006/relationships"><Relationship Id="rId1" Type="http://schemas.openxmlformats.org/officeDocument/2006/relationships/theme" Target="../theme/theme65.xml"/><Relationship Id="rId2" Type="http://schemas.openxmlformats.org/officeDocument/2006/relationships/slideLayout" Target="../slideLayouts/slideLayout65.xml"/>
</Relationships>
</file>

<file path=ppt/slideMasters/_rels/slideMaster66.xml.rels><?xml version="1.0" encoding="UTF-8"?>
<Relationships xmlns="http://schemas.openxmlformats.org/package/2006/relationships"><Relationship Id="rId1" Type="http://schemas.openxmlformats.org/officeDocument/2006/relationships/theme" Target="../theme/theme66.xml"/><Relationship Id="rId2" Type="http://schemas.openxmlformats.org/officeDocument/2006/relationships/slideLayout" Target="../slideLayouts/slideLayout66.xml"/>
</Relationships>
</file>

<file path=ppt/slideMasters/_rels/slideMaster67.xml.rels><?xml version="1.0" encoding="UTF-8"?>
<Relationships xmlns="http://schemas.openxmlformats.org/package/2006/relationships"><Relationship Id="rId1" Type="http://schemas.openxmlformats.org/officeDocument/2006/relationships/theme" Target="../theme/theme67.xml"/><Relationship Id="rId2" Type="http://schemas.openxmlformats.org/officeDocument/2006/relationships/slideLayout" Target="../slideLayouts/slideLayout67.xml"/>
</Relationships>
</file>

<file path=ppt/slideMasters/_rels/slideMaster68.xml.rels><?xml version="1.0" encoding="UTF-8"?>
<Relationships xmlns="http://schemas.openxmlformats.org/package/2006/relationships"><Relationship Id="rId1" Type="http://schemas.openxmlformats.org/officeDocument/2006/relationships/theme" Target="../theme/theme68.xml"/><Relationship Id="rId2" Type="http://schemas.openxmlformats.org/officeDocument/2006/relationships/slideLayout" Target="../slideLayouts/slideLayout68.xml"/>
</Relationships>
</file>

<file path=ppt/slideMasters/_rels/slideMaster69.xml.rels><?xml version="1.0" encoding="UTF-8"?>
<Relationships xmlns="http://schemas.openxmlformats.org/package/2006/relationships"><Relationship Id="rId1" Type="http://schemas.openxmlformats.org/officeDocument/2006/relationships/theme" Target="../theme/theme69.xml"/><Relationship Id="rId2" Type="http://schemas.openxmlformats.org/officeDocument/2006/relationships/slideLayout" Target="../slideLayouts/slideLayout6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70.xml.rels><?xml version="1.0" encoding="UTF-8"?>
<Relationships xmlns="http://schemas.openxmlformats.org/package/2006/relationships"><Relationship Id="rId1" Type="http://schemas.openxmlformats.org/officeDocument/2006/relationships/theme" Target="../theme/theme70.xml"/><Relationship Id="rId2" Type="http://schemas.openxmlformats.org/officeDocument/2006/relationships/slideLayout" Target="../slideLayouts/slideLayout70.xml"/>
</Relationships>
</file>

<file path=ppt/slideMasters/_rels/slideMaster71.xml.rels><?xml version="1.0" encoding="UTF-8"?>
<Relationships xmlns="http://schemas.openxmlformats.org/package/2006/relationships"><Relationship Id="rId1" Type="http://schemas.openxmlformats.org/officeDocument/2006/relationships/theme" Target="../theme/theme71.xml"/><Relationship Id="rId2" Type="http://schemas.openxmlformats.org/officeDocument/2006/relationships/slideLayout" Target="../slideLayouts/slideLayout71.xml"/>
</Relationships>
</file>

<file path=ppt/slideMasters/_rels/slideMaster72.xml.rels><?xml version="1.0" encoding="UTF-8"?>
<Relationships xmlns="http://schemas.openxmlformats.org/package/2006/relationships"><Relationship Id="rId1" Type="http://schemas.openxmlformats.org/officeDocument/2006/relationships/theme" Target="../theme/theme72.xml"/><Relationship Id="rId2" Type="http://schemas.openxmlformats.org/officeDocument/2006/relationships/slideLayout" Target="../slideLayouts/slideLayout72.xml"/>
</Relationships>
</file>

<file path=ppt/slideMasters/_rels/slideMaster73.xml.rels><?xml version="1.0" encoding="UTF-8"?>
<Relationships xmlns="http://schemas.openxmlformats.org/package/2006/relationships"><Relationship Id="rId1" Type="http://schemas.openxmlformats.org/officeDocument/2006/relationships/theme" Target="../theme/theme73.xml"/><Relationship Id="rId2" Type="http://schemas.openxmlformats.org/officeDocument/2006/relationships/slideLayout" Target="../slideLayouts/slideLayout73.xml"/>
</Relationships>
</file>

<file path=ppt/slideMasters/_rels/slideMaster74.xml.rels><?xml version="1.0" encoding="UTF-8"?>
<Relationships xmlns="http://schemas.openxmlformats.org/package/2006/relationships"><Relationship Id="rId1" Type="http://schemas.openxmlformats.org/officeDocument/2006/relationships/theme" Target="../theme/theme74.xml"/><Relationship Id="rId2" Type="http://schemas.openxmlformats.org/officeDocument/2006/relationships/slideLayout" Target="../slideLayouts/slideLayout74.xml"/>
</Relationships>
</file>

<file path=ppt/slideMasters/_rels/slideMaster75.xml.rels><?xml version="1.0" encoding="UTF-8"?>
<Relationships xmlns="http://schemas.openxmlformats.org/package/2006/relationships"><Relationship Id="rId1" Type="http://schemas.openxmlformats.org/officeDocument/2006/relationships/theme" Target="../theme/theme75.xml"/><Relationship Id="rId2" Type="http://schemas.openxmlformats.org/officeDocument/2006/relationships/slideLayout" Target="../slideLayouts/slideLayout75.xml"/>
</Relationships>
</file>

<file path=ppt/slideMasters/_rels/slideMaster76.xml.rels><?xml version="1.0" encoding="UTF-8"?>
<Relationships xmlns="http://schemas.openxmlformats.org/package/2006/relationships"><Relationship Id="rId1" Type="http://schemas.openxmlformats.org/officeDocument/2006/relationships/theme" Target="../theme/theme76.xml"/><Relationship Id="rId2" Type="http://schemas.openxmlformats.org/officeDocument/2006/relationships/slideLayout" Target="../slideLayouts/slideLayout76.xml"/>
</Relationships>
</file>

<file path=ppt/slideMasters/_rels/slideMaster77.xml.rels><?xml version="1.0" encoding="UTF-8"?>
<Relationships xmlns="http://schemas.openxmlformats.org/package/2006/relationships"><Relationship Id="rId1" Type="http://schemas.openxmlformats.org/officeDocument/2006/relationships/theme" Target="../theme/theme77.xml"/><Relationship Id="rId2" Type="http://schemas.openxmlformats.org/officeDocument/2006/relationships/slideLayout" Target="../slideLayouts/slideLayout77.xml"/>
</Relationships>
</file>

<file path=ppt/slideMasters/_rels/slideMaster78.xml.rels><?xml version="1.0" encoding="UTF-8"?>
<Relationships xmlns="http://schemas.openxmlformats.org/package/2006/relationships"><Relationship Id="rId1" Type="http://schemas.openxmlformats.org/officeDocument/2006/relationships/theme" Target="../theme/theme78.xml"/><Relationship Id="rId2" Type="http://schemas.openxmlformats.org/officeDocument/2006/relationships/slideLayout" Target="../slideLayouts/slideLayout78.xml"/>
</Relationships>
</file>

<file path=ppt/slideMasters/_rels/slideMaster79.xml.rels><?xml version="1.0" encoding="UTF-8"?>
<Relationships xmlns="http://schemas.openxmlformats.org/package/2006/relationships"><Relationship Id="rId1" Type="http://schemas.openxmlformats.org/officeDocument/2006/relationships/theme" Target="../theme/theme79.xml"/><Relationship Id="rId2" Type="http://schemas.openxmlformats.org/officeDocument/2006/relationships/slideLayout" Target="../slideLayouts/slideLayout79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80.xml.rels><?xml version="1.0" encoding="UTF-8"?>
<Relationships xmlns="http://schemas.openxmlformats.org/package/2006/relationships"><Relationship Id="rId1" Type="http://schemas.openxmlformats.org/officeDocument/2006/relationships/theme" Target="../theme/theme80.xml"/><Relationship Id="rId2" Type="http://schemas.openxmlformats.org/officeDocument/2006/relationships/slideLayout" Target="../slideLayouts/slideLayout80.xml"/>
</Relationships>
</file>

<file path=ppt/slideMasters/_rels/slideMaster81.xml.rels><?xml version="1.0" encoding="UTF-8"?>
<Relationships xmlns="http://schemas.openxmlformats.org/package/2006/relationships"><Relationship Id="rId1" Type="http://schemas.openxmlformats.org/officeDocument/2006/relationships/theme" Target="../theme/theme81.xml"/><Relationship Id="rId2" Type="http://schemas.openxmlformats.org/officeDocument/2006/relationships/slideLayout" Target="../slideLayouts/slideLayout81.xml"/>
</Relationships>
</file>

<file path=ppt/slideMasters/_rels/slideMaster82.xml.rels><?xml version="1.0" encoding="UTF-8"?>
<Relationships xmlns="http://schemas.openxmlformats.org/package/2006/relationships"><Relationship Id="rId1" Type="http://schemas.openxmlformats.org/officeDocument/2006/relationships/theme" Target="../theme/theme82.xml"/><Relationship Id="rId2" Type="http://schemas.openxmlformats.org/officeDocument/2006/relationships/slideLayout" Target="../slideLayouts/slideLayout82.xml"/>
</Relationships>
</file>

<file path=ppt/slideMasters/_rels/slideMaster83.xml.rels><?xml version="1.0" encoding="UTF-8"?>
<Relationships xmlns="http://schemas.openxmlformats.org/package/2006/relationships"><Relationship Id="rId1" Type="http://schemas.openxmlformats.org/officeDocument/2006/relationships/theme" Target="../theme/theme83.xml"/><Relationship Id="rId2" Type="http://schemas.openxmlformats.org/officeDocument/2006/relationships/slideLayout" Target="../slideLayouts/slideLayout83.xml"/>
</Relationships>
</file>

<file path=ppt/slideMasters/_rels/slideMaster84.xml.rels><?xml version="1.0" encoding="UTF-8"?>
<Relationships xmlns="http://schemas.openxmlformats.org/package/2006/relationships"><Relationship Id="rId1" Type="http://schemas.openxmlformats.org/officeDocument/2006/relationships/theme" Target="../theme/theme84.xml"/><Relationship Id="rId2" Type="http://schemas.openxmlformats.org/officeDocument/2006/relationships/slideLayout" Target="../slideLayouts/slideLayout84.xml"/>
</Relationships>
</file>

<file path=ppt/slideMasters/_rels/slideMaster85.xml.rels><?xml version="1.0" encoding="UTF-8"?>
<Relationships xmlns="http://schemas.openxmlformats.org/package/2006/relationships"><Relationship Id="rId1" Type="http://schemas.openxmlformats.org/officeDocument/2006/relationships/theme" Target="../theme/theme85.xml"/><Relationship Id="rId2" Type="http://schemas.openxmlformats.org/officeDocument/2006/relationships/slideLayout" Target="../slideLayouts/slideLayout85.xml"/>
</Relationships>
</file>

<file path=ppt/slideMasters/_rels/slideMaster86.xml.rels><?xml version="1.0" encoding="UTF-8"?>
<Relationships xmlns="http://schemas.openxmlformats.org/package/2006/relationships"><Relationship Id="rId1" Type="http://schemas.openxmlformats.org/officeDocument/2006/relationships/theme" Target="../theme/theme86.xml"/><Relationship Id="rId2" Type="http://schemas.openxmlformats.org/officeDocument/2006/relationships/slideLayout" Target="../slideLayouts/slideLayout86.xml"/>
</Relationships>
</file>

<file path=ppt/slideMasters/_rels/slideMaster87.xml.rels><?xml version="1.0" encoding="UTF-8"?>
<Relationships xmlns="http://schemas.openxmlformats.org/package/2006/relationships"><Relationship Id="rId1" Type="http://schemas.openxmlformats.org/officeDocument/2006/relationships/theme" Target="../theme/theme87.xml"/><Relationship Id="rId2" Type="http://schemas.openxmlformats.org/officeDocument/2006/relationships/slideLayout" Target="../slideLayouts/slideLayout87.xml"/>
</Relationships>
</file>

<file path=ppt/slideMasters/_rels/slideMaster88.xml.rels><?xml version="1.0" encoding="UTF-8"?>
<Relationships xmlns="http://schemas.openxmlformats.org/package/2006/relationships"><Relationship Id="rId1" Type="http://schemas.openxmlformats.org/officeDocument/2006/relationships/theme" Target="../theme/theme88.xml"/><Relationship Id="rId2" Type="http://schemas.openxmlformats.org/officeDocument/2006/relationships/slideLayout" Target="../slideLayouts/slideLayout88.xml"/>
</Relationships>
</file>

<file path=ppt/slideMasters/_rels/slideMaster89.xml.rels><?xml version="1.0" encoding="UTF-8"?>
<Relationships xmlns="http://schemas.openxmlformats.org/package/2006/relationships"><Relationship Id="rId1" Type="http://schemas.openxmlformats.org/officeDocument/2006/relationships/theme" Target="../theme/theme89.xml"/><Relationship Id="rId2" Type="http://schemas.openxmlformats.org/officeDocument/2006/relationships/slideLayout" Target="../slideLayouts/slideLayout89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_rels/slideMaster90.xml.rels><?xml version="1.0" encoding="UTF-8"?>
<Relationships xmlns="http://schemas.openxmlformats.org/package/2006/relationships"><Relationship Id="rId1" Type="http://schemas.openxmlformats.org/officeDocument/2006/relationships/theme" Target="../theme/theme90.xml"/><Relationship Id="rId2" Type="http://schemas.openxmlformats.org/officeDocument/2006/relationships/slideLayout" Target="../slideLayouts/slideLayout90.xml"/>
</Relationships>
</file>

<file path=ppt/slideMasters/_rels/slideMaster91.xml.rels><?xml version="1.0" encoding="UTF-8"?>
<Relationships xmlns="http://schemas.openxmlformats.org/package/2006/relationships"><Relationship Id="rId1" Type="http://schemas.openxmlformats.org/officeDocument/2006/relationships/theme" Target="../theme/theme91.xml"/><Relationship Id="rId2" Type="http://schemas.openxmlformats.org/officeDocument/2006/relationships/slideLayout" Target="../slideLayouts/slideLayout91.xml"/>
</Relationships>
</file>

<file path=ppt/slideMasters/_rels/slideMaster92.xml.rels><?xml version="1.0" encoding="UTF-8"?>
<Relationships xmlns="http://schemas.openxmlformats.org/package/2006/relationships"><Relationship Id="rId1" Type="http://schemas.openxmlformats.org/officeDocument/2006/relationships/theme" Target="../theme/theme92.xml"/><Relationship Id="rId2" Type="http://schemas.openxmlformats.org/officeDocument/2006/relationships/slideLayout" Target="../slideLayouts/slideLayout92.xml"/>
</Relationships>
</file>

<file path=ppt/slideMasters/_rels/slideMaster93.xml.rels><?xml version="1.0" encoding="UTF-8"?>
<Relationships xmlns="http://schemas.openxmlformats.org/package/2006/relationships"><Relationship Id="rId1" Type="http://schemas.openxmlformats.org/officeDocument/2006/relationships/theme" Target="../theme/theme93.xml"/><Relationship Id="rId2" Type="http://schemas.openxmlformats.org/officeDocument/2006/relationships/slideLayout" Target="../slideLayouts/slideLayout93.xml"/>
</Relationships>
</file>

<file path=ppt/slideMasters/_rels/slideMaster94.xml.rels><?xml version="1.0" encoding="UTF-8"?>
<Relationships xmlns="http://schemas.openxmlformats.org/package/2006/relationships"><Relationship Id="rId1" Type="http://schemas.openxmlformats.org/officeDocument/2006/relationships/theme" Target="../theme/theme94.xml"/><Relationship Id="rId2" Type="http://schemas.openxmlformats.org/officeDocument/2006/relationships/slideLayout" Target="../slideLayouts/slideLayout94.xml"/>
</Relationships>
</file>

<file path=ppt/slideMasters/_rels/slideMaster95.xml.rels><?xml version="1.0" encoding="UTF-8"?>
<Relationships xmlns="http://schemas.openxmlformats.org/package/2006/relationships"><Relationship Id="rId1" Type="http://schemas.openxmlformats.org/officeDocument/2006/relationships/theme" Target="../theme/theme95.xml"/><Relationship Id="rId2" Type="http://schemas.openxmlformats.org/officeDocument/2006/relationships/slideLayout" Target="../slideLayouts/slideLayout95.xml"/>
</Relationships>
</file>

<file path=ppt/slideMasters/_rels/slideMaster96.xml.rels><?xml version="1.0" encoding="UTF-8"?>
<Relationships xmlns="http://schemas.openxmlformats.org/package/2006/relationships"><Relationship Id="rId1" Type="http://schemas.openxmlformats.org/officeDocument/2006/relationships/theme" Target="../theme/theme96.xml"/><Relationship Id="rId2" Type="http://schemas.openxmlformats.org/officeDocument/2006/relationships/slideLayout" Target="../slideLayouts/slideLayout96.xml"/>
</Relationships>
</file>

<file path=ppt/slideMasters/_rels/slideMaster97.xml.rels><?xml version="1.0" encoding="UTF-8"?>
<Relationships xmlns="http://schemas.openxmlformats.org/package/2006/relationships"><Relationship Id="rId1" Type="http://schemas.openxmlformats.org/officeDocument/2006/relationships/theme" Target="../theme/theme97.xml"/><Relationship Id="rId2" Type="http://schemas.openxmlformats.org/officeDocument/2006/relationships/slideLayout" Target="../slideLayouts/slideLayout97.xml"/>
</Relationships>
</file>

<file path=ppt/slideMasters/_rels/slideMaster98.xml.rels><?xml version="1.0" encoding="UTF-8"?>
<Relationships xmlns="http://schemas.openxmlformats.org/package/2006/relationships"><Relationship Id="rId1" Type="http://schemas.openxmlformats.org/officeDocument/2006/relationships/theme" Target="../theme/theme98.xml"/><Relationship Id="rId2" Type="http://schemas.openxmlformats.org/officeDocument/2006/relationships/slideLayout" Target="../slideLayouts/slideLayout98.xml"/>
</Relationships>
</file>

<file path=ppt/slideMasters/_rels/slideMaster99.xml.rels><?xml version="1.0" encoding="UTF-8"?>
<Relationships xmlns="http://schemas.openxmlformats.org/package/2006/relationships"><Relationship Id="rId1" Type="http://schemas.openxmlformats.org/officeDocument/2006/relationships/theme" Target="../theme/theme99.xml"/><Relationship Id="rId2" Type="http://schemas.openxmlformats.org/officeDocument/2006/relationships/slideLayout" Target="../slideLayouts/slideLayout9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0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1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2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3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4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5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7" r:id="rId2"/>
  </p:sldLayoutIdLst>
</p:sldMaster>
</file>

<file path=ppt/slideMasters/slideMaster10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9" r:id="rId2"/>
  </p:sldLayoutIdLst>
</p:sldMaster>
</file>

<file path=ppt/slideMasters/slideMaster10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1" r:id="rId2"/>
  </p:sldLayoutIdLst>
</p:sldMaster>
</file>

<file path=ppt/slideMasters/slideMaster10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3" r:id="rId2"/>
  </p:sldLayoutIdLst>
</p:sldMaster>
</file>

<file path=ppt/slideMasters/slideMaster10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5" r:id="rId2"/>
  </p:sldLayoutIdLst>
</p:sldMaster>
</file>

<file path=ppt/slideMasters/slideMaster10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7" r:id="rId2"/>
  </p:sldLayoutIdLst>
</p:sldMaster>
</file>

<file path=ppt/slideMasters/slideMaster10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9" r:id="rId2"/>
  </p:sldLayoutIdLst>
</p:sldMaster>
</file>

<file path=ppt/slideMasters/slideMaster10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0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1" r:id="rId2"/>
  </p:sldLayoutIdLst>
</p:sldMaster>
</file>

<file path=ppt/slideMasters/slideMaster10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3" r:id="rId2"/>
  </p:sldLayoutIdLst>
</p:sldMaster>
</file>

<file path=ppt/slideMasters/slideMaster10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8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69680" cy="152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5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67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7" r:id="rId2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9" r:id="rId2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3" r:id="rId2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7" r:id="rId2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9" r:id="rId2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1" r:id="rId2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13" r:id="rId2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5" r:id="rId2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7" r:id="rId2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9" r:id="rId2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1" r:id="rId2"/>
  </p:sldLayoutIdLst>
</p:sldMaster>
</file>

<file path=ppt/slideMasters/slideMaster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3" r:id="rId2"/>
  </p:sldLayoutIdLst>
</p:sldMaster>
</file>

<file path=ppt/slideMasters/slideMaster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4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5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3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4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5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6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</p:sldLayoutIdLst>
</p:sldMaster>
</file>

<file path=ppt/slideMasters/slideMaster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9" r:id="rId2"/>
  </p:sldLayoutIdLst>
</p:sldMaster>
</file>

<file path=ppt/slideMasters/slideMaster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1" r:id="rId2"/>
  </p:sldLayoutIdLst>
</p:sldMaster>
</file>

<file path=ppt/slideMasters/slideMaster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3" r:id="rId2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5" r:id="rId2"/>
  </p:sldLayoutIdLst>
</p:sldMaster>
</file>

<file path=ppt/slideMasters/slideMaster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37" r:id="rId2"/>
  </p:sldLayoutIdLst>
</p:sldMaster>
</file>

<file path=ppt/slideMasters/slideMaster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9" r:id="rId2"/>
  </p:sldLayoutIdLst>
</p:sldMaster>
</file>

<file path=ppt/slideMasters/slideMaster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1" r:id="rId2"/>
  </p:sldLayoutIdLst>
</p:sldMaster>
</file>

<file path=ppt/slideMasters/slideMaster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3" r:id="rId2"/>
  </p:sldLayoutIdLst>
</p:sldMaster>
</file>

<file path=ppt/slideMasters/slideMaster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7" r:id="rId2"/>
  </p:sldLayoutIdLst>
</p:sldMaster>
</file>

<file path=ppt/slideMasters/slideMaster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9" r:id="rId2"/>
  </p:sldLayoutIdLst>
</p:sldMaster>
</file>

<file path=ppt/slideMasters/slideMaster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1" r:id="rId2"/>
  </p:sldLayoutIdLst>
</p:sldMaster>
</file>

<file path=ppt/slideMasters/slideMaster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</p:sldLayoutIdLst>
</p:sldMaster>
</file>

<file path=ppt/slideMasters/slideMaster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5" r:id="rId2"/>
  </p:sldLayoutIdLst>
</p:sldMaster>
</file>

<file path=ppt/slideMasters/slideMaster5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7" r:id="rId2"/>
  </p:sldLayoutIdLst>
</p:sldMaster>
</file>

<file path=ppt/slideMasters/slideMaster5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9" r:id="rId2"/>
  </p:sldLayoutIdLst>
</p:sldMaster>
</file>

<file path=ppt/slideMasters/slideMaster5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61" r:id="rId2"/>
  </p:sldLayoutIdLst>
</p:sldMaster>
</file>

<file path=ppt/slideMasters/slideMaster5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9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3" r:id="rId2"/>
  </p:sldLayoutIdLst>
</p:sldMaster>
</file>

<file path=ppt/slideMasters/slideMaster5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5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6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7" r:id="rId2"/>
  </p:sldLayoutIdLst>
</p:sldMaster>
</file>

<file path=ppt/slideMasters/slideMaster6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69" r:id="rId2"/>
  </p:sldLayoutIdLst>
</p:sldMaster>
</file>

<file path=ppt/slideMasters/slideMaster6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1" r:id="rId2"/>
  </p:sldLayoutIdLst>
</p:sldMaster>
</file>

<file path=ppt/slideMasters/slideMaster6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3" r:id="rId2"/>
  </p:sldLayoutIdLst>
</p:sldMaster>
</file>

<file path=ppt/slideMasters/slideMaster6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5" r:id="rId2"/>
  </p:sldLayoutIdLst>
</p:sldMaster>
</file>

<file path=ppt/slideMasters/slideMaster6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7" r:id="rId2"/>
  </p:sldLayoutIdLst>
</p:sldMaster>
</file>

<file path=ppt/slideMasters/slideMaster6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</p:sldLayoutIdLst>
</p:sldMaster>
</file>

<file path=ppt/slideMasters/slideMaster6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1" r:id="rId2"/>
  </p:sldLayoutIdLst>
</p:sldMaster>
</file>

<file path=ppt/slideMasters/slideMaster6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3" r:id="rId2"/>
  </p:sldLayoutIdLst>
</p:sldMaster>
</file>

<file path=ppt/slideMasters/slideMaster6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85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7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7" r:id="rId2"/>
  </p:sldLayoutIdLst>
</p:sldMaster>
</file>

<file path=ppt/slideMasters/slideMaster7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9" r:id="rId2"/>
  </p:sldLayoutIdLst>
</p:sldMaster>
</file>

<file path=ppt/slideMasters/slideMaster7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1" r:id="rId2"/>
  </p:sldLayoutIdLst>
</p:sldMaster>
</file>

<file path=ppt/slideMasters/slideMaster7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93" r:id="rId2"/>
  </p:sldLayoutIdLst>
</p:sldMaster>
</file>

<file path=ppt/slideMasters/slideMaster7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5" r:id="rId2"/>
  </p:sldLayoutIdLst>
</p:sldMaster>
</file>

<file path=ppt/slideMasters/slideMaster7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7" r:id="rId2"/>
  </p:sldLayoutIdLst>
</p:sldMaster>
</file>

<file path=ppt/slideMasters/slideMaster7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9" r:id="rId2"/>
  </p:sldLayoutIdLst>
</p:sldMaster>
</file>

<file path=ppt/slideMasters/slideMaster7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1" r:id="rId2"/>
  </p:sldLayoutIdLst>
</p:sldMaster>
</file>

<file path=ppt/slideMasters/slideMaster7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3" r:id="rId2"/>
  </p:sldLayoutIdLst>
</p:sldMaster>
</file>

<file path=ppt/slideMasters/slideMaster7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5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8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7" r:id="rId2"/>
  </p:sldLayoutIdLst>
</p:sldMaster>
</file>

<file path=ppt/slideMasters/slideMaster8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09" r:id="rId2"/>
  </p:sldLayoutIdLst>
</p:sldMaster>
</file>

<file path=ppt/slideMasters/slideMaster8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3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4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1" r:id="rId2"/>
  </p:sldLayoutIdLst>
</p:sldMaster>
</file>

<file path=ppt/slideMasters/slideMaster8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2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3" r:id="rId2"/>
  </p:sldLayoutIdLst>
</p:sldMaster>
</file>

<file path=ppt/slideMasters/slideMaster8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0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5" r:id="rId2"/>
  </p:sldLayoutIdLst>
</p:sldMaster>
</file>

<file path=ppt/slideMasters/slideMaster8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7" r:id="rId2"/>
  </p:sldLayoutIdLst>
</p:sldMaster>
</file>

<file path=ppt/slideMasters/slideMaster8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9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9" r:id="rId2"/>
  </p:sldLayoutIdLst>
</p:sldMaster>
</file>

<file path=ppt/slideMasters/slideMaster8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6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7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1" r:id="rId2"/>
  </p:sldLayoutIdLst>
</p:sldMaster>
</file>

<file path=ppt/slideMasters/slideMaster8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5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6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7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8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9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3" r:id="rId2"/>
  </p:sldLayoutIdLst>
</p:sldMaster>
</file>

<file path=ppt/slideMasters/slideMaster8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5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Masters/slideMaster9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7" r:id="rId2"/>
  </p:sldLayoutIdLst>
</p:sldMaster>
</file>

<file path=ppt/slideMasters/slideMaster9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9" r:id="rId2"/>
  </p:sldLayoutIdLst>
</p:sldMaster>
</file>

<file path=ppt/slideMasters/slideMaster9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1" r:id="rId2"/>
  </p:sldLayoutIdLst>
</p:sldMaster>
</file>

<file path=ppt/slideMasters/slideMaster9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33" r:id="rId2"/>
  </p:sldLayoutIdLst>
</p:sldMaster>
</file>

<file path=ppt/slideMasters/slideMaster9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7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8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5" r:id="rId2"/>
  </p:sldLayoutIdLst>
</p:sldMaster>
</file>

<file path=ppt/slideMasters/slideMaster9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6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7" r:id="rId2"/>
  </p:sldLayoutIdLst>
</p:sldMaster>
</file>

<file path=ppt/slideMasters/slideMaster9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3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4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9" r:id="rId2"/>
  </p:sldLayoutIdLst>
</p:sldMaster>
</file>

<file path=ppt/slideMasters/slideMaster9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1" r:id="rId2"/>
  </p:sldLayoutIdLst>
</p:sldMaster>
</file>

<file path=ppt/slideMasters/slideMaster9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3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3" r:id="rId2"/>
  </p:sldLayoutIdLst>
</p:sldMaster>
</file>

<file path=ppt/slideMasters/slideMaster9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CustomShape 1" hidden="1"/>
          <p:cNvSpPr/>
          <p:nvPr/>
        </p:nvSpPr>
        <p:spPr>
          <a:xfrm>
            <a:off x="1143000" y="3048120"/>
            <a:ext cx="457092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10.xml"/><Relationship Id="rId3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3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7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37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4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2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37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10.gif"/><Relationship Id="rId2" Type="http://schemas.openxmlformats.org/officeDocument/2006/relationships/slideLayout" Target="../slideLayouts/slideLayout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37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5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3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25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0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1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2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3.xml"/>
</Relationships>
</file>

<file path=ppt/slides/_rels/slide7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CustomShape 1"/>
          <p:cNvSpPr/>
          <p:nvPr/>
        </p:nvSpPr>
        <p:spPr>
          <a:xfrm>
            <a:off x="986760" y="5329080"/>
            <a:ext cx="4857120" cy="228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Messe du 19 juillet  2026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16° dimanche du temps ordinaire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Année A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CustomShape 16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5" name="CustomShape 17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la terre,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merveilles de Dieu…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lumière,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 et vois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Lʼespérance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CustomShape 18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7" name="CustomShape 19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3. Avec toi,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saurons veiller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quand vient le soir,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toi,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pourrons oser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un cri dʼespoir.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nous tends la main 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suivrons tes pas,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Toi, le vrai chemin,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dis-nous où tu vas…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CustomShape 20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9" name="CustomShape 21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la terre,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merveilles de Dieu…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lumière,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 et vois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Lʼespérance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CustomShape 22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1" name="CustomShape 23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4. Avec toi,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irons aux sources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du futur,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toi,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ferons des brèches dans nos murs.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nous tends la main 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suivrons tes pas,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Toi, le vrai chemin,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dis-nous où tu vas…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CustomShape 24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3" name="CustomShape 25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la terre,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merveilles de Dieu…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lumière,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 et vois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Lʼespérance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CustomShape 26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5" name="CustomShape 27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5. Avec toi,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serons le pain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de lʼunité,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toi,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aurons le monde à inventer.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nous tends la main 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suivrons tes pas,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Toi, le vrai chemin,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dis-nous où tu vas…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CustomShape 28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7" name="CustomShape 29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la terre,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merveilles de Dieu…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lumière,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 et vois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Lʼespérance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CustomShape 30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9" name="CustomShape 31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6. Avec toi,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saurons rêver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notre avenir,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toi,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pourrons en frères nous unir.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nous tends la main 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suivrons tes pas,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Toi, le vrai chemin,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dis-nous où tu vas…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CustomShape 32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41" name="CustomShape 33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la terre,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merveilles de Dieu…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lumière,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 et vois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Lʼespérance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69680" cy="152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7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8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9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0" name="CustomShape 5"/>
          <p:cNvSpPr/>
          <p:nvPr/>
        </p:nvSpPr>
        <p:spPr>
          <a:xfrm>
            <a:off x="339840" y="157644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01" name="Image 1" descr=""/>
          <p:cNvPicPr/>
          <p:nvPr/>
        </p:nvPicPr>
        <p:blipFill>
          <a:blip r:embed="rId1"/>
          <a:stretch/>
        </p:blipFill>
        <p:spPr>
          <a:xfrm>
            <a:off x="-984240" y="1784160"/>
            <a:ext cx="8804160" cy="6602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CustomShape 1"/>
          <p:cNvSpPr/>
          <p:nvPr/>
        </p:nvSpPr>
        <p:spPr>
          <a:xfrm>
            <a:off x="0" y="2124000"/>
            <a:ext cx="6191280" cy="768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4" name="CustomShape 2"/>
          <p:cNvSpPr/>
          <p:nvPr/>
        </p:nvSpPr>
        <p:spPr>
          <a:xfrm>
            <a:off x="657360" y="360000"/>
            <a:ext cx="5542200" cy="855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MESSE  « A  TOI,  DIEU,  LA LOUANGE »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(AL 201)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Kyrie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prends pitié.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prends pitié.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Ô Christ, prends pitié.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Ô Christ, prends pitié.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prends pitié.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prends pitié.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CustomShape 1"/>
          <p:cNvSpPr/>
          <p:nvPr/>
        </p:nvSpPr>
        <p:spPr>
          <a:xfrm>
            <a:off x="343080" y="625320"/>
            <a:ext cx="6170760" cy="851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MESSE  « A  TOI,  DIEU,  LA  LOUANGE </a:t>
            </a:r>
            <a:r>
              <a:rPr b="1" lang="fr-BE" sz="1200" spc="-1" strike="noStrike">
                <a:solidFill>
                  <a:srgbClr val="ffffff"/>
                </a:solidFill>
                <a:latin typeface="Cambria"/>
                <a:ea typeface="DejaVu Sans"/>
              </a:rPr>
              <a:t>(AL 201)</a:t>
            </a:r>
            <a:endParaRPr b="0" lang="fr-BE" sz="12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Gloria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Gloire à Dieu, paix aux hommes,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joie du ciel sur la terre !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Gloire à Dieu, paix aux hommes,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joie du ciel sur la terre !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Nous te louons, nous te bénissons,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nous t’adorons,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Nous te glorifions, nous te rendons grâce,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Pour ton immense gloire,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Dieu, Roi du ciel,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Dieu le Père tout-puissant.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Seigneur, Fils unique, Jésus Christ,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Dieu, Agneau de Dieu,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Fils du Père ;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enlèves le péché du monde,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 ;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CustomShape 1"/>
          <p:cNvSpPr/>
          <p:nvPr/>
        </p:nvSpPr>
        <p:spPr>
          <a:xfrm>
            <a:off x="0" y="1515960"/>
            <a:ext cx="6856560" cy="762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enlèves le péché du monde,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reçois notre prière;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es assis à la droite du Père,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Car toi seul es saint,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Toi seul es Seigneur,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Toi seul es le Très-Haut : Jésus-Christ,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avec le Saint-Esprit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dans la gloire de Dieu le Père.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Amen.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Gloire à Dieu, paix aux hommes,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joie du ciel sur la terre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Gloire à Dieu, paix aux hommes,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8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joie du ciel sur la terre !   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CustomShape 1"/>
          <p:cNvSpPr/>
          <p:nvPr/>
        </p:nvSpPr>
        <p:spPr>
          <a:xfrm>
            <a:off x="0" y="144000"/>
            <a:ext cx="6856560" cy="752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Psaume 85.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ES BON ET QUI PARDONNES,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ÉCOUTE MA PRIÈRE, SEIGNEUR.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1. Toi qui es bon et qui pardonnes,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plein d’amour pour tous ceux qui t’appellent,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écoute ma prière, Seigneur,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entends ma voix qui te supplie.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2. Toutes les nations, que tu as faites,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viendront se prosterner devant toi,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car tu es grand et tu fais des merveilles,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toi, Dieu, le seul.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3. Toi, Seigneur, Dieu de tendresse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r>
              <a:rPr b="0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et de pitié, lent à la colère, 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plein d’amour et de vérité!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fr-BE" sz="2600" spc="-1" strike="noStrike">
                <a:solidFill>
                  <a:srgbClr val="ffffff"/>
                </a:solidFill>
                <a:latin typeface="Arial"/>
                <a:ea typeface="DejaVu Sans"/>
              </a:rPr>
              <a:t>Regarde vers moi, prends pitié de moi.</a:t>
            </a:r>
            <a:endParaRPr b="0" lang="fr-BE" sz="2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CustomShape 38"/>
          <p:cNvSpPr/>
          <p:nvPr/>
        </p:nvSpPr>
        <p:spPr>
          <a:xfrm>
            <a:off x="368280" y="2124000"/>
            <a:ext cx="6120360" cy="456120"/>
          </a:xfrm>
          <a:custGeom>
            <a:avLst/>
            <a:gdLst>
              <a:gd name="textAreaLeft" fmla="*/ 0 w 6120360"/>
              <a:gd name="textAreaRight" fmla="*/ 6121080 w 6120360"/>
              <a:gd name="textAreaTop" fmla="*/ 0 h 456120"/>
              <a:gd name="textAreaBottom" fmla="*/ 456840 h 4561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49" name="CustomShape 39"/>
          <p:cNvSpPr/>
          <p:nvPr/>
        </p:nvSpPr>
        <p:spPr>
          <a:xfrm>
            <a:off x="404640" y="2268360"/>
            <a:ext cx="6047640" cy="1571040"/>
          </a:xfrm>
          <a:custGeom>
            <a:avLst/>
            <a:gdLst>
              <a:gd name="textAreaLeft" fmla="*/ 0 w 6047640"/>
              <a:gd name="textAreaRight" fmla="*/ 6048360 w 6047640"/>
              <a:gd name="textAreaTop" fmla="*/ 0 h 1571040"/>
              <a:gd name="textAreaBottom" fmla="*/ 1571760 h 15710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0" name="CustomShape 40"/>
          <p:cNvSpPr/>
          <p:nvPr/>
        </p:nvSpPr>
        <p:spPr>
          <a:xfrm>
            <a:off x="765000" y="2124000"/>
            <a:ext cx="5326920" cy="2683440"/>
          </a:xfrm>
          <a:custGeom>
            <a:avLst/>
            <a:gdLst>
              <a:gd name="textAreaLeft" fmla="*/ 0 w 5326920"/>
              <a:gd name="textAreaRight" fmla="*/ 5327640 w 5326920"/>
              <a:gd name="textAreaTop" fmla="*/ 0 h 2683440"/>
              <a:gd name="textAreaBottom" fmla="*/ 2684160 h 2683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1" name="CustomShape 41"/>
          <p:cNvSpPr/>
          <p:nvPr/>
        </p:nvSpPr>
        <p:spPr>
          <a:xfrm>
            <a:off x="0" y="971640"/>
            <a:ext cx="6839280" cy="456120"/>
          </a:xfrm>
          <a:custGeom>
            <a:avLst/>
            <a:gdLst>
              <a:gd name="textAreaLeft" fmla="*/ 0 w 6839280"/>
              <a:gd name="textAreaRight" fmla="*/ 6840000 w 6839280"/>
              <a:gd name="textAreaTop" fmla="*/ 0 h 456120"/>
              <a:gd name="textAreaBottom" fmla="*/ 456840 h 4561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52" name="CustomShape 42"/>
          <p:cNvSpPr/>
          <p:nvPr/>
        </p:nvSpPr>
        <p:spPr>
          <a:xfrm>
            <a:off x="0" y="1452600"/>
            <a:ext cx="6856920" cy="7649280"/>
          </a:xfrm>
          <a:custGeom>
            <a:avLst/>
            <a:gdLst>
              <a:gd name="textAreaLeft" fmla="*/ 0 w 6856920"/>
              <a:gd name="textAreaRight" fmla="*/ 6857640 w 6856920"/>
              <a:gd name="textAreaTop" fmla="*/ 0 h 7649280"/>
              <a:gd name="textAreaBottom" fmla="*/ 7650000 h 76492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>
              <a:lnSpc>
                <a:spcPct val="100000"/>
              </a:lnSpc>
            </a:pPr>
            <a:br>
              <a:rPr sz="1800"/>
            </a:b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Alléluia, Alléluia, Alléluia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J’écoute ce que dit le Seigneur,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Alléluia !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Ce qu’il dit, c’est la paix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pour son peuple et ses fidèles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br>
              <a:rPr sz="1800"/>
            </a:b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Alléluia, Alléluia, Alléluia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53" name="" descr=""/>
          <p:cNvPicPr/>
          <p:nvPr/>
        </p:nvPicPr>
        <p:blipFill>
          <a:blip r:embed="rId1"/>
          <a:stretch/>
        </p:blipFill>
        <p:spPr>
          <a:xfrm>
            <a:off x="431640" y="792000"/>
            <a:ext cx="6118920" cy="3255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Image 1" descr=""/>
          <p:cNvPicPr/>
          <p:nvPr/>
        </p:nvPicPr>
        <p:blipFill>
          <a:blip r:embed="rId1"/>
          <a:stretch/>
        </p:blipFill>
        <p:spPr>
          <a:xfrm>
            <a:off x="-1683720" y="2411640"/>
            <a:ext cx="8805960" cy="496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2" name="Image 1" descr=""/>
          <p:cNvPicPr/>
          <p:nvPr/>
        </p:nvPicPr>
        <p:blipFill>
          <a:blip r:embed="rId1"/>
          <a:stretch/>
        </p:blipFill>
        <p:spPr>
          <a:xfrm>
            <a:off x="-1683720" y="2411640"/>
            <a:ext cx="8805960" cy="496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" name="Picture 2" descr=""/>
          <p:cNvPicPr/>
          <p:nvPr/>
        </p:nvPicPr>
        <p:blipFill>
          <a:blip r:embed="rId1"/>
          <a:stretch/>
        </p:blipFill>
        <p:spPr>
          <a:xfrm>
            <a:off x="-430200" y="971640"/>
            <a:ext cx="7745400" cy="7920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CustomShape 1"/>
          <p:cNvSpPr/>
          <p:nvPr/>
        </p:nvSpPr>
        <p:spPr>
          <a:xfrm>
            <a:off x="3336840" y="4344840"/>
            <a:ext cx="1828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7" name="CustomShape 2"/>
          <p:cNvSpPr/>
          <p:nvPr/>
        </p:nvSpPr>
        <p:spPr>
          <a:xfrm>
            <a:off x="260280" y="540000"/>
            <a:ext cx="6330960" cy="850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« SYMBOLE  DES  APÔTRES »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Dieu, 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Créateur du ciel et de la terre.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en Jésus Christ, son fils unique,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notre Seigneur,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qui a été conçu du Saint Esprit,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né de la Vierge Marie,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souffert sous Ponce Pilate,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été crucifié, est mort et a été enseveli,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descendu aux enfers,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troisième jour est ressuscité des morts,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monté aux cieux,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assis à la droite de Dieu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d’où il viendra juger les vivants et les morts.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l’Esprit Saint,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sainte Église catholique,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communion des saints,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rémission des péchés,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résurrection de la chair,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vie éternelle.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CustomShape 1"/>
          <p:cNvSpPr/>
          <p:nvPr/>
        </p:nvSpPr>
        <p:spPr>
          <a:xfrm>
            <a:off x="1052640" y="4289400"/>
            <a:ext cx="43912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9" name="CustomShape 2"/>
          <p:cNvSpPr/>
          <p:nvPr/>
        </p:nvSpPr>
        <p:spPr>
          <a:xfrm>
            <a:off x="648000" y="1224000"/>
            <a:ext cx="5615280" cy="680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INTENTIONS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Ô Seigneur,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dans mon cœur, je t’écoute,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Ta parole est une lampe sur ma route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CustomShape 37"/>
          <p:cNvSpPr/>
          <p:nvPr/>
        </p:nvSpPr>
        <p:spPr>
          <a:xfrm>
            <a:off x="116640" y="85320"/>
            <a:ext cx="6624000" cy="87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ÉCOUTE LA VOIX DU SEIGNEUR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1. Écoute la voix du Seigneur, 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Prête l'oreille de ton cœur. 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Qui que tu sois ton Dieu t'appelle, 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Qui que tu sois, Il est ton Père </a:t>
            </a:r>
            <a:br>
              <a:rPr sz="2800"/>
            </a:b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aimes la vie,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O Toi qui veux le bonheur,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Réponds en fidèle ouvrier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de sa très douce volonté.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Réponds en fidèle ouvrier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de l'Évangile et de sa Paix. </a:t>
            </a:r>
            <a:br>
              <a:rPr sz="2800"/>
            </a:b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2.  Écoute la voix du Seigneur,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Prête l'oreille de ton cœur.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Tu entendras que Dieu fait grâce,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Tu entendras l'Esprit d'audace. </a:t>
            </a:r>
            <a:br>
              <a:rPr sz="1800"/>
            </a:br>
            <a:br>
              <a:rPr sz="2800"/>
            </a:b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CustomShape 36"/>
          <p:cNvSpPr/>
          <p:nvPr/>
        </p:nvSpPr>
        <p:spPr>
          <a:xfrm>
            <a:off x="0" y="827640"/>
            <a:ext cx="6857280" cy="733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aimes la vie,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O Toi qui veux le bonheur,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Réponds en fidèle ouvrier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de sa très douce volonté.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Réponds en fidèle ouvrier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de l'Évangile et de sa Paix. 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3- Écoute la voix du Seigneur, 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Prête l'oreille de ton cœur. 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Tu entendras crier les pauvres, 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Tu entendras gémir ce monde.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4. Écoute la voix du Seigneur,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Prête l'oreille de ton cœur.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Tu entendras grandir l'Eglise,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Tu entendras sa paix promise.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CustomShape 35"/>
          <p:cNvSpPr/>
          <p:nvPr/>
        </p:nvSpPr>
        <p:spPr>
          <a:xfrm>
            <a:off x="0" y="827640"/>
            <a:ext cx="6857280" cy="605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aimes la vie,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O Toi qui veux le bonheur,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Réponds en fidèle ouvrier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de sa très douce volonté.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Réponds en fidèle ouvrier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de l'Évangile et de sa Paix. </a:t>
            </a:r>
            <a:br>
              <a:rPr sz="2800"/>
            </a:b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5.  Écoute la voix du Seigneur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Prête l'oreille de ton cœur.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Qui que tu sois, fais-toi violence,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Qui que tu sois, rejoins ton frère.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CustomShape 34"/>
          <p:cNvSpPr/>
          <p:nvPr/>
        </p:nvSpPr>
        <p:spPr>
          <a:xfrm>
            <a:off x="198360" y="3213000"/>
            <a:ext cx="6857280" cy="477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aimes la vie,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O Toi qui veux le bonheur,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Réponds en fidèle ouvrier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de sa très douce volonté. </a:t>
            </a:r>
            <a:br>
              <a:rPr sz="1800"/>
            </a:b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Réponds en fidèle ouvrier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de l'Évangile et de sa Paix. </a:t>
            </a:r>
            <a:br>
              <a:rPr sz="2800"/>
            </a:b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5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6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7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68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4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5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6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7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8" name="CustomShape 6"/>
          <p:cNvSpPr/>
          <p:nvPr/>
        </p:nvSpPr>
        <p:spPr>
          <a:xfrm>
            <a:off x="3336840" y="4191120"/>
            <a:ext cx="182880" cy="76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09" name="Picture 8" descr=""/>
          <p:cNvPicPr/>
          <p:nvPr/>
        </p:nvPicPr>
        <p:blipFill>
          <a:blip r:embed="rId1"/>
          <a:stretch/>
        </p:blipFill>
        <p:spPr>
          <a:xfrm>
            <a:off x="-289080" y="2556000"/>
            <a:ext cx="7388280" cy="6355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CustomShape 1"/>
          <p:cNvSpPr/>
          <p:nvPr/>
        </p:nvSpPr>
        <p:spPr>
          <a:xfrm>
            <a:off x="7461000" y="840960"/>
            <a:ext cx="5426640" cy="133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0" name="CustomShape 2"/>
          <p:cNvSpPr/>
          <p:nvPr/>
        </p:nvSpPr>
        <p:spPr>
          <a:xfrm>
            <a:off x="72000" y="216000"/>
            <a:ext cx="6694920" cy="85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SAINT, LE DIEU DE L’UNIVERS (C178)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Saint est le Seigneur,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Dieu de l’univers,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Hosanna au plus haut des cieux ! Hosanna au plus haut des cieux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ciel et la terre sont remplis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de ta gloire,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Hosanna au plus haut des cieux ! Hosanna au plus haut des cieux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Qu’il soit béni au nom du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Celui qui est, qui était et qui vient.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Hosanna au plus haut des cieux ! Hosanna au plus haut des cieux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200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2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3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4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5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CustomShape 1"/>
          <p:cNvSpPr/>
          <p:nvPr/>
        </p:nvSpPr>
        <p:spPr>
          <a:xfrm>
            <a:off x="170640" y="534960"/>
            <a:ext cx="6596280" cy="575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TU  AS  CONNU  LA  MORT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(C 89)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Tu as connu la mort,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tu es ressuscité,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 tu reviens encore,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pour nous sauver.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Viens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 T’aimons,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viens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 T’attendons.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" name="Picture 2" descr=""/>
          <p:cNvPicPr/>
          <p:nvPr/>
        </p:nvPicPr>
        <p:blipFill>
          <a:blip r:embed="rId1"/>
          <a:stretch/>
        </p:blipFill>
        <p:spPr>
          <a:xfrm>
            <a:off x="374760" y="1044720"/>
            <a:ext cx="6293160" cy="784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Image 413" descr=""/>
          <p:cNvPicPr/>
          <p:nvPr/>
        </p:nvPicPr>
        <p:blipFill>
          <a:blip r:embed="rId1"/>
          <a:stretch/>
        </p:blipFill>
        <p:spPr>
          <a:xfrm>
            <a:off x="0" y="0"/>
            <a:ext cx="6856920" cy="9713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9" name="Picture 4" descr=""/>
          <p:cNvPicPr/>
          <p:nvPr/>
        </p:nvPicPr>
        <p:blipFill>
          <a:blip r:embed="rId1"/>
          <a:stretch/>
        </p:blipFill>
        <p:spPr>
          <a:xfrm>
            <a:off x="-216000" y="5589720"/>
            <a:ext cx="7172640" cy="2868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1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2" name="CustomShape 3"/>
          <p:cNvSpPr/>
          <p:nvPr/>
        </p:nvSpPr>
        <p:spPr>
          <a:xfrm>
            <a:off x="0" y="971640"/>
            <a:ext cx="683892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3" name="CustomShape 4"/>
          <p:cNvSpPr/>
          <p:nvPr/>
        </p:nvSpPr>
        <p:spPr>
          <a:xfrm>
            <a:off x="-171360" y="2915640"/>
            <a:ext cx="7099560" cy="56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PRIÈRE POUR LA PAIX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 Christ, tu as dit à tes apôtres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« Je vous laisse la paix, je vous donne ma paix » 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ne regarde pas nos péchés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mais la foi de ton Église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pour que ta volonté s’accomplisse,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donne-lui toujours cette paix,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conduis-la vers l’unité parfaite,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règnes pour les siècles des siècles.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CustomShape 1"/>
          <p:cNvSpPr/>
          <p:nvPr/>
        </p:nvSpPr>
        <p:spPr>
          <a:xfrm>
            <a:off x="130320" y="5049720"/>
            <a:ext cx="65962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5" name="CustomShape 2"/>
          <p:cNvSpPr/>
          <p:nvPr/>
        </p:nvSpPr>
        <p:spPr>
          <a:xfrm>
            <a:off x="230040" y="288000"/>
            <a:ext cx="6396120" cy="83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MESSE A TOI, DIEU, LA LOUANGE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AGNUS DEI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 (AL 201)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1 et 2 : Agneau de Dieu,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Agneau de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Toi qui enlèves les péchés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du monde.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nous. </a:t>
            </a:r>
            <a:br>
              <a:rPr sz="1800"/>
            </a:b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3. Agneau de Dieu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Agneau de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Toi qui enlèves les péchés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du monde.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Donne-nous la Paix.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7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8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9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0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1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2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3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4" name="CustomShape 5"/>
          <p:cNvSpPr/>
          <p:nvPr/>
        </p:nvSpPr>
        <p:spPr>
          <a:xfrm>
            <a:off x="3338280" y="4438800"/>
            <a:ext cx="180000" cy="112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15" name="Picture 7" descr=""/>
          <p:cNvPicPr/>
          <p:nvPr/>
        </p:nvPicPr>
        <p:blipFill>
          <a:blip r:embed="rId1"/>
          <a:stretch/>
        </p:blipFill>
        <p:spPr>
          <a:xfrm>
            <a:off x="0" y="3813120"/>
            <a:ext cx="6856560" cy="5005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CustomShape 1"/>
          <p:cNvSpPr/>
          <p:nvPr/>
        </p:nvSpPr>
        <p:spPr>
          <a:xfrm>
            <a:off x="-99360" y="6479640"/>
            <a:ext cx="6955920" cy="2662920"/>
          </a:xfrm>
          <a:prstGeom prst="rect">
            <a:avLst/>
          </a:prstGeom>
          <a:pattFill prst="wdUpDiag">
            <a:fgClr>
              <a:srgbClr val="bbe0e3"/>
            </a:fgClr>
            <a:bgClr>
              <a:srgbClr val="ffffff"/>
            </a:bgClr>
          </a:pattFill>
          <a:ln w="9360">
            <a:solidFill>
              <a:srgbClr val="000000"/>
            </a:solidFill>
            <a:round/>
          </a:ln>
          <a:effectLst>
            <a:glow rad="228600">
              <a:srgbClr val="ff953e">
                <a:alpha val="40000"/>
              </a:srgbClr>
            </a:glo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600" spc="-1" strike="noStrike">
                <a:solidFill>
                  <a:srgbClr val="c00000"/>
                </a:solidFill>
                <a:latin typeface="Cambria"/>
                <a:ea typeface="DejaVu Sans"/>
              </a:rPr>
              <a:t>Nous demandons la grâce de l’Esprit Saint pour </a:t>
            </a: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600" spc="-1" strike="noStrike">
                <a:solidFill>
                  <a:srgbClr val="c00000"/>
                </a:solidFill>
                <a:latin typeface="Cambria"/>
                <a:ea typeface="DejaVu Sans"/>
              </a:rPr>
              <a:t>faire grandir en nous la vie.</a:t>
            </a:r>
            <a:r>
              <a:rPr b="0" i="1" lang="fr-BE" sz="3600" spc="-1" strike="noStrike">
                <a:solidFill>
                  <a:srgbClr val="c00000"/>
                </a:solidFill>
                <a:latin typeface="Cambria"/>
                <a:ea typeface="DejaVu Sans"/>
              </a:rPr>
              <a:t> </a:t>
            </a: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92" name="Image 427" descr=""/>
          <p:cNvPicPr/>
          <p:nvPr/>
        </p:nvPicPr>
        <p:blipFill>
          <a:blip r:embed="rId1"/>
          <a:stretch/>
        </p:blipFill>
        <p:spPr>
          <a:xfrm>
            <a:off x="-5400" y="0"/>
            <a:ext cx="7492320" cy="6503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4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5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96" name="CustomShape 4"/>
          <p:cNvSpPr/>
          <p:nvPr/>
        </p:nvSpPr>
        <p:spPr>
          <a:xfrm>
            <a:off x="0" y="971640"/>
            <a:ext cx="683892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97" name="Picture 6" descr=""/>
          <p:cNvPicPr/>
          <p:nvPr/>
        </p:nvPicPr>
        <p:blipFill>
          <a:blip r:embed="rId1"/>
          <a:stretch/>
        </p:blipFill>
        <p:spPr>
          <a:xfrm>
            <a:off x="0" y="1658880"/>
            <a:ext cx="6856560" cy="5213520"/>
          </a:xfrm>
          <a:prstGeom prst="rect">
            <a:avLst/>
          </a:prstGeom>
          <a:ln w="0">
            <a:noFill/>
          </a:ln>
        </p:spPr>
      </p:pic>
      <p:sp>
        <p:nvSpPr>
          <p:cNvPr id="698" name="CustomShape 5"/>
          <p:cNvSpPr/>
          <p:nvPr/>
        </p:nvSpPr>
        <p:spPr>
          <a:xfrm>
            <a:off x="765000" y="6948360"/>
            <a:ext cx="5254920" cy="226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Parabole de l'ivraie et du bon grain :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400"/>
              </a:spcBef>
            </a:pPr>
            <a:r>
              <a:rPr b="1" i="1" lang="fr-BE" sz="2800" spc="-1" strike="noStrike">
                <a:solidFill>
                  <a:srgbClr val="ffff66"/>
                </a:solidFill>
                <a:latin typeface="Cambria"/>
                <a:ea typeface="DejaVu Sans"/>
              </a:rPr>
              <a:t>« La patience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400"/>
              </a:spcBef>
            </a:pPr>
            <a:r>
              <a:rPr b="1" i="1" lang="fr-BE" sz="2800" spc="-1" strike="noStrike">
                <a:solidFill>
                  <a:srgbClr val="ffff66"/>
                </a:solidFill>
                <a:latin typeface="Cambria"/>
                <a:ea typeface="DejaVu Sans"/>
              </a:rPr>
              <a:t>est la profondeur de l'amour »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400"/>
              </a:spcBef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CustomShape 1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0" name="CustomShape 2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1" name="CustomShape 3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Image 437" descr=""/>
          <p:cNvPicPr/>
          <p:nvPr/>
        </p:nvPicPr>
        <p:blipFill>
          <a:blip r:embed="rId1"/>
          <a:stretch/>
        </p:blipFill>
        <p:spPr>
          <a:xfrm>
            <a:off x="0" y="0"/>
            <a:ext cx="6866280" cy="9142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CustomShape 1"/>
          <p:cNvSpPr/>
          <p:nvPr/>
        </p:nvSpPr>
        <p:spPr>
          <a:xfrm>
            <a:off x="0" y="144000"/>
            <a:ext cx="6855840" cy="794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1280" algn="ctr" defTabSz="91440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Le Seigneur nous a aimés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 108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1 - Le Seigneur nous a aimés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comme on n'a jamais aimé.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nous guide chaque jour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comme une étoile dans la nuit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Quand nous partageons le pain,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nous donne son amour.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C'est le pain de l'amitié,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pain de Dieu.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 :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C'est mon corps 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prenez et mangez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C'est mon sang : prenez et buvez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Car je suis la vie et je suis l'amour,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O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emporte-nous dans ton amour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CustomShape 1"/>
          <p:cNvSpPr/>
          <p:nvPr/>
        </p:nvSpPr>
        <p:spPr>
          <a:xfrm>
            <a:off x="-72000" y="279720"/>
            <a:ext cx="6855840" cy="684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2 - Le Seigneur nous a aimés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comme on n'a jamais aimé.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Pour les gens de son village,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c'est le fils du charpentier,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travaille de ses mains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comme font tous ses amis :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connaît le dur labeur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de chaque jour.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 :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C'est mon corps 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prenez et mangez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C'est mon sang : prenez et buvez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Car je suis la vie et je suis l'amour,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O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emporte-nous dans ton amour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CustomShape 1"/>
          <p:cNvSpPr/>
          <p:nvPr/>
        </p:nvSpPr>
        <p:spPr>
          <a:xfrm>
            <a:off x="0" y="395640"/>
            <a:ext cx="6855840" cy="642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3 - Le Seigneur nous a aimés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comme on n'a jamais aimé.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son amour était si grand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qu'il en mourut sur une croix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Son amour était si fort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qu'il triompha de la mort,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sortit de son tombeau libre et vainqueur.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 :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C'est mon corps :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prenez et mangez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C'est mon sang : prenez et buvez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Car je suis la vie et je suis l'amour,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O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emporte-nous dans ton amour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CustomShape 1"/>
          <p:cNvSpPr/>
          <p:nvPr/>
        </p:nvSpPr>
        <p:spPr>
          <a:xfrm>
            <a:off x="0" y="40680"/>
            <a:ext cx="6855840" cy="672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4 - Le Seigneur nous a aimés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comme on n'a jamais aimé.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il rassemble tous les hommes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les fait vivre de sa vie,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tous les chrétiens du monde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sont les membres de son corps,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rien ne peut les séparer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de son amour.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 :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C'est mon corps :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prenez et mangez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C'est mon sang : prenez et buvez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Car je suis la vie et je suis l'amour,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O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emporte-nous dans ton amour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CustomShape 44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08" name="CustomShape 45"/>
          <p:cNvSpPr/>
          <p:nvPr/>
        </p:nvSpPr>
        <p:spPr>
          <a:xfrm>
            <a:off x="-79920" y="216000"/>
            <a:ext cx="6997680" cy="82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Habite enfin nos cœurs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(Gall/Alexeef/Cristal Music)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Habite enfin nos cœurs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des silences de ta parole,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La présence de ton amour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fera naître la paix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Habite enfin nos cœurs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des silences de ta parole,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La présence de ton amour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fera naître la paix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CustomShape 8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17" name="CustomShape 9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Viens et Vois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0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Paroles : Pierre-Michel Gambarelli. Musique : Gaëtan de Courrèges.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la terre,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merveilles de Dieu…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lumière,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 et vois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Lʼespérance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CustomShape 46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0" name="CustomShape 47"/>
          <p:cNvSpPr/>
          <p:nvPr/>
        </p:nvSpPr>
        <p:spPr>
          <a:xfrm>
            <a:off x="156240" y="216000"/>
            <a:ext cx="6525000" cy="591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1.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Tu es celui que mon 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cœur cherche,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Mon âme a soif de toi 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remplis ma vie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De ce feu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qui ne s'éteint pas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CustomShape 48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2" name="CustomShape 49"/>
          <p:cNvSpPr/>
          <p:nvPr/>
        </p:nvSpPr>
        <p:spPr>
          <a:xfrm>
            <a:off x="-79920" y="216000"/>
            <a:ext cx="6997680" cy="75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Habite enfin nos cœurs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des silences de ta parole,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La présence de ton amour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fera naître la paix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Habite enfin nos cœurs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des silences de ta parole,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La présence de ton amour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fera naître la paix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CustomShape 50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4" name="CustomShape 51"/>
          <p:cNvSpPr/>
          <p:nvPr/>
        </p:nvSpPr>
        <p:spPr>
          <a:xfrm>
            <a:off x="105120" y="1735560"/>
            <a:ext cx="6662160" cy="531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2.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En toi, nous 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avons vu l'amour,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Et nous y avons cru.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fais de ma vie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Le visage de ton amour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CustomShape 52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6" name="CustomShape 53"/>
          <p:cNvSpPr/>
          <p:nvPr/>
        </p:nvSpPr>
        <p:spPr>
          <a:xfrm>
            <a:off x="-79920" y="216000"/>
            <a:ext cx="6997680" cy="75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Habite enfin nos cœurs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des silences de ta parole,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La présence de ton amour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fera naître la paix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Habite enfin nos cœurs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des silences de ta parole,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La présence de ton amour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fera naître la paix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CustomShape 54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8" name="CustomShape 55"/>
          <p:cNvSpPr/>
          <p:nvPr/>
        </p:nvSpPr>
        <p:spPr>
          <a:xfrm>
            <a:off x="33480" y="1735560"/>
            <a:ext cx="6805440" cy="591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3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Si vous êtes là 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en mon nom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Je suis au milieu de vous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Seigneur ouvre nos vies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Aux passages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de ton amour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CustomShape 56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0" name="CustomShape 57"/>
          <p:cNvSpPr/>
          <p:nvPr/>
        </p:nvSpPr>
        <p:spPr>
          <a:xfrm>
            <a:off x="-79920" y="216000"/>
            <a:ext cx="6997680" cy="7556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Habite enfin nos cœurs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des silences de ta parole,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La présence de ton amour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fera naître la paix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Habite enfin nos cœurs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des silences de ta parole,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La présence de ton amour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1134"/>
              </a:spcBef>
              <a:tabLst>
                <a:tab algn="l" pos="0"/>
              </a:tabLst>
            </a:pPr>
            <a:r>
              <a:rPr b="1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fera naître la paix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2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3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4" name="CustomShape 4"/>
          <p:cNvSpPr/>
          <p:nvPr/>
        </p:nvSpPr>
        <p:spPr>
          <a:xfrm>
            <a:off x="525600" y="228852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5" name="CustomShape 5"/>
          <p:cNvSpPr/>
          <p:nvPr/>
        </p:nvSpPr>
        <p:spPr>
          <a:xfrm>
            <a:off x="3336840" y="4191120"/>
            <a:ext cx="182880" cy="76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26" name="Picture 10" descr=""/>
          <p:cNvPicPr/>
          <p:nvPr/>
        </p:nvPicPr>
        <p:blipFill>
          <a:blip r:embed="rId1"/>
          <a:srcRect l="8776" t="14864" r="35926" b="5448"/>
          <a:stretch/>
        </p:blipFill>
        <p:spPr>
          <a:xfrm>
            <a:off x="307800" y="803520"/>
            <a:ext cx="6239160" cy="6164280"/>
          </a:xfrm>
          <a:prstGeom prst="rect">
            <a:avLst/>
          </a:prstGeom>
          <a:ln w="0">
            <a:noFill/>
          </a:ln>
        </p:spPr>
      </p:pic>
      <p:pic>
        <p:nvPicPr>
          <p:cNvPr id="727" name="Picture 9" descr=""/>
          <p:cNvPicPr/>
          <p:nvPr/>
        </p:nvPicPr>
        <p:blipFill>
          <a:blip r:embed="rId2"/>
          <a:srcRect l="67357" t="78222" r="4500" b="3349"/>
          <a:stretch/>
        </p:blipFill>
        <p:spPr>
          <a:xfrm>
            <a:off x="368280" y="7149240"/>
            <a:ext cx="3678120" cy="1652760"/>
          </a:xfrm>
          <a:prstGeom prst="rect">
            <a:avLst/>
          </a:prstGeom>
          <a:ln w="0">
            <a:noFill/>
          </a:ln>
        </p:spPr>
      </p:pic>
      <p:pic>
        <p:nvPicPr>
          <p:cNvPr id="728" name="Image 36" descr=""/>
          <p:cNvPicPr/>
          <p:nvPr/>
        </p:nvPicPr>
        <p:blipFill>
          <a:blip r:embed="rId3"/>
          <a:srcRect l="67357" t="24971" r="7765" b="36980"/>
          <a:stretch/>
        </p:blipFill>
        <p:spPr>
          <a:xfrm>
            <a:off x="4222080" y="5531400"/>
            <a:ext cx="2631600" cy="2756880"/>
          </a:xfrm>
          <a:prstGeom prst="rect">
            <a:avLst/>
          </a:prstGeom>
          <a:ln w="0">
            <a:noFill/>
          </a:ln>
        </p:spPr>
      </p:pic>
      <p:sp>
        <p:nvSpPr>
          <p:cNvPr id="729" name="CustomShape 6"/>
          <p:cNvSpPr/>
          <p:nvPr/>
        </p:nvSpPr>
        <p:spPr>
          <a:xfrm>
            <a:off x="0" y="0"/>
            <a:ext cx="685656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30" name="CustomShape 7"/>
          <p:cNvSpPr/>
          <p:nvPr/>
        </p:nvSpPr>
        <p:spPr>
          <a:xfrm>
            <a:off x="3155040" y="6019560"/>
            <a:ext cx="726840" cy="17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r>
              <a:rPr b="0" lang="fr-BE" sz="1100" spc="-1" strike="noStrike">
                <a:solidFill>
                  <a:srgbClr val="000000"/>
                </a:solidFill>
                <a:latin typeface="Calibri"/>
                <a:ea typeface="Calibri"/>
              </a:rPr>
              <a:t>                 </a:t>
            </a:r>
            <a:endParaRPr b="0" lang="fr-BE" sz="11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" name="Picture 2" descr=""/>
          <p:cNvPicPr/>
          <p:nvPr/>
        </p:nvPicPr>
        <p:blipFill>
          <a:blip r:embed="rId1"/>
          <a:stretch/>
        </p:blipFill>
        <p:spPr>
          <a:xfrm>
            <a:off x="0" y="2241720"/>
            <a:ext cx="6856560" cy="6650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CustomShape 10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19" name="CustomShape 11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 Avec toi, Seigneur,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irons au bout de nos déserts,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toi, Seigneur,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ferons le tour de lʼunivers.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nous tends la main 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suivrons tes pas,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Toi, le vrai chemin,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dis-nous où tu vas…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TextShape 1"/>
          <p:cNvSpPr/>
          <p:nvPr/>
        </p:nvSpPr>
        <p:spPr>
          <a:xfrm>
            <a:off x="0" y="468360"/>
            <a:ext cx="6857640" cy="852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Que vive mon âme à Te louer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Que vive mon âme à Te louer !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Tu as posé une lampe, 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une lumière sur ma route,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Ta parole, Seigneur, 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Ta parole, Seigneur.</a:t>
            </a:r>
            <a:br>
              <a:rPr sz="1800"/>
            </a:b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1 - Heureux ceux qui marchent 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dans tes voies,Seigneur !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De tout mon cœur, 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je veux garder ta parole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ne me délaisse pas, 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Dieu de ma joie!</a:t>
            </a:r>
            <a:br>
              <a:rPr sz="1800"/>
            </a:br>
            <a:br>
              <a:rPr sz="1800"/>
            </a:br>
            <a:br>
              <a:rPr sz="3200"/>
            </a:b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TextShape 1"/>
          <p:cNvSpPr/>
          <p:nvPr/>
        </p:nvSpPr>
        <p:spPr>
          <a:xfrm>
            <a:off x="0" y="468360"/>
            <a:ext cx="6857640" cy="852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Que vive mon âme à Te louer !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Tu as posé une lampe, 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une lumière sur ma route,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Ta parole, Seigneur, 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Ta parole, Seigneur.</a:t>
            </a:r>
            <a:br>
              <a:rPr sz="1800"/>
            </a:br>
            <a:br>
              <a:rPr sz="1800"/>
            </a:b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2 - Heureux ceux 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qui veulent faire ta volonté,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je cours sans peur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sur la voie de tes préceptes 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et mes lèvres publient ta vérité</a:t>
            </a:r>
            <a:br>
              <a:rPr sz="3200"/>
            </a:b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TextShape 1"/>
          <p:cNvSpPr/>
          <p:nvPr/>
        </p:nvSpPr>
        <p:spPr>
          <a:xfrm>
            <a:off x="0" y="468360"/>
            <a:ext cx="6857640" cy="852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br>
              <a:rPr sz="1800"/>
            </a:br>
            <a:r>
              <a:rPr b="0" lang="fr-FR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Que vive mon âme à Te louer !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Tu as posé une lampe, 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une lumière sur ma route,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Ta parole, Seigneur, 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Ta parole, Seigneur.</a:t>
            </a:r>
            <a:br>
              <a:rPr sz="1800"/>
            </a:br>
            <a:br>
              <a:rPr sz="1800"/>
            </a:br>
            <a:br>
              <a:rPr sz="1800"/>
            </a:b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3 - Heureux ceux qui suivent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tes commandements !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Oui, plus que l'or, que l'or fin, 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j'aime ta loi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plus douce que le miel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est ta promesse.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TextShape 1"/>
          <p:cNvSpPr/>
          <p:nvPr/>
        </p:nvSpPr>
        <p:spPr>
          <a:xfrm>
            <a:off x="0" y="468360"/>
            <a:ext cx="6857640" cy="852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FR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br>
              <a:rPr sz="1800"/>
            </a:br>
            <a:r>
              <a:rPr b="0" lang="fr-FR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Que vive mon âme à Te louer !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Tu as posé une lampe, 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une lumière sur ma route,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Ta parole, Seigneur, </a:t>
            </a:r>
            <a:br>
              <a:rPr sz="1800"/>
            </a:br>
            <a:r>
              <a:rPr b="1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Ta parole, Seigneur.</a:t>
            </a:r>
            <a:br>
              <a:rPr sz="1800"/>
            </a:br>
            <a:br>
              <a:rPr sz="1800"/>
            </a:b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4 - Heureux ceux qui 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méditent sur la sagesse !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Vivifie moi, apprends-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moi tes volontés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dés l'aube, de ta joie, </a:t>
            </a:r>
            <a:br>
              <a:rPr sz="1800"/>
            </a:br>
            <a:r>
              <a:rPr b="0" lang="fr-FR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Tu m'as comblé.</a:t>
            </a:r>
            <a:br>
              <a:rPr sz="3200"/>
            </a:b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>
            <a:alpha val="31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CustomShape 1"/>
          <p:cNvSpPr/>
          <p:nvPr/>
        </p:nvSpPr>
        <p:spPr>
          <a:xfrm>
            <a:off x="0" y="395280"/>
            <a:ext cx="6853680" cy="136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4400" spc="-1" strike="noStrike">
                <a:solidFill>
                  <a:srgbClr val="000000"/>
                </a:solidFill>
                <a:latin typeface="Calibri"/>
                <a:ea typeface="DejaVu Sans"/>
              </a:rPr>
              <a:t>BON DIMANCHE À TOUS !</a:t>
            </a: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Les paroles des chants sont disponibles</a:t>
            </a:r>
            <a:br>
              <a:rPr sz="1800"/>
            </a:br>
            <a:r>
              <a:rPr b="1" lang="fr-B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une semaine avant la messe sur notre site internet :  </a:t>
            </a: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www.chorale-saint-vincent.be</a:t>
            </a: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37" name="Picture 1" descr=""/>
          <p:cNvPicPr/>
          <p:nvPr/>
        </p:nvPicPr>
        <p:blipFill>
          <a:blip r:embed="rId1"/>
          <a:stretch/>
        </p:blipFill>
        <p:spPr>
          <a:xfrm>
            <a:off x="864000" y="3390840"/>
            <a:ext cx="5394600" cy="5388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CustomShape 12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1" name="CustomShape 13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la terre,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Les merveilles de Dieu…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et vois,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Peuple de lumière,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Viens - -  et vois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Lʼespérance de 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CustomShape 14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3" name="CustomShape 15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2. Avec toi, Seigneur,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serons les grains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dʼun champ de blé,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Avec toi, Seigneur,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aurons le monde à rassembler.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nous tends la main :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suivrons tes pas,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Toi, le vrai chemin,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28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dis-nous où tu vas…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4223</TotalTime>
  <Application>LibreOffice/24.2.0.3$Windows_X86_64 LibreOffice_project/da48488a73ddd66ea24cf16bbc4f7b9c08e9bea1</Application>
  <AppVersion>15.0000</AppVersion>
  <Company>AGM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2011-11-13T14:02:22Z</dcterms:created>
  <dc:creator>MALBROUCK Gilbert</dc:creator>
  <dc:description/>
  <dc:language>fr-BE</dc:language>
  <cp:lastModifiedBy/>
  <cp:lastPrinted>2026-07-10T14:13:02Z</cp:lastPrinted>
  <dcterms:modified xsi:type="dcterms:W3CDTF">2026-07-10T14:08:04Z</dcterms:modified>
  <cp:revision>194</cp:revision>
  <dc:subject/>
  <dc:title>Diapositive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7</vt:i4>
  </property>
  <property fmtid="{D5CDD505-2E9C-101B-9397-08002B2CF9AE}" pid="7" name="PresentationFormat">
    <vt:lpwstr>Affichage à l'écran (4:3)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61</vt:i4>
  </property>
</Properties>
</file>