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notesSlides/notesSlide28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_rels/notesSlide28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gif" ContentType="image/gif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</p:sldMasterIdLst>
  <p:notesMasterIdLst>
    <p:notesMasterId r:id="rId112"/>
  </p:notesMasterIdLst>
  <p:sldIdLst>
    <p:sldId id="256" r:id="rId113"/>
    <p:sldId id="257" r:id="rId114"/>
    <p:sldId id="258" r:id="rId115"/>
    <p:sldId id="259" r:id="rId116"/>
    <p:sldId id="260" r:id="rId117"/>
    <p:sldId id="261" r:id="rId118"/>
    <p:sldId id="262" r:id="rId119"/>
    <p:sldId id="263" r:id="rId120"/>
    <p:sldId id="264" r:id="rId121"/>
    <p:sldId id="265" r:id="rId122"/>
    <p:sldId id="266" r:id="rId123"/>
    <p:sldId id="267" r:id="rId124"/>
    <p:sldId id="268" r:id="rId125"/>
    <p:sldId id="269" r:id="rId126"/>
    <p:sldId id="270" r:id="rId127"/>
    <p:sldId id="271" r:id="rId128"/>
    <p:sldId id="272" r:id="rId129"/>
    <p:sldId id="273" r:id="rId130"/>
    <p:sldId id="274" r:id="rId131"/>
    <p:sldId id="275" r:id="rId132"/>
    <p:sldId id="276" r:id="rId133"/>
    <p:sldId id="277" r:id="rId134"/>
    <p:sldId id="278" r:id="rId135"/>
    <p:sldId id="279" r:id="rId136"/>
    <p:sldId id="280" r:id="rId137"/>
    <p:sldId id="281" r:id="rId138"/>
    <p:sldId id="282" r:id="rId139"/>
    <p:sldId id="283" r:id="rId140"/>
    <p:sldId id="284" r:id="rId141"/>
    <p:sldId id="285" r:id="rId142"/>
    <p:sldId id="286" r:id="rId143"/>
    <p:sldId id="287" r:id="rId144"/>
    <p:sldId id="288" r:id="rId145"/>
    <p:sldId id="289" r:id="rId146"/>
    <p:sldId id="290" r:id="rId147"/>
    <p:sldId id="291" r:id="rId148"/>
    <p:sldId id="292" r:id="rId149"/>
    <p:sldId id="293" r:id="rId150"/>
    <p:sldId id="294" r:id="rId151"/>
    <p:sldId id="295" r:id="rId152"/>
    <p:sldId id="296" r:id="rId153"/>
    <p:sldId id="297" r:id="rId154"/>
    <p:sldId id="298" r:id="rId155"/>
    <p:sldId id="299" r:id="rId156"/>
    <p:sldId id="300" r:id="rId157"/>
    <p:sldId id="301" r:id="rId158"/>
    <p:sldId id="302" r:id="rId159"/>
    <p:sldId id="303" r:id="rId160"/>
    <p:sldId id="304" r:id="rId161"/>
    <p:sldId id="305" r:id="rId162"/>
    <p:sldId id="306" r:id="rId163"/>
    <p:sldId id="307" r:id="rId164"/>
    <p:sldId id="308" r:id="rId165"/>
    <p:sldId id="309" r:id="rId166"/>
    <p:sldId id="310" r:id="rId167"/>
    <p:sldId id="311" r:id="rId168"/>
    <p:sldId id="312" r:id="rId169"/>
    <p:sldId id="313" r:id="rId170"/>
    <p:sldId id="314" r:id="rId171"/>
    <p:sldId id="315" r:id="rId172"/>
    <p:sldId id="316" r:id="rId173"/>
    <p:sldId id="317" r:id="rId174"/>
    <p:sldId id="318" r:id="rId175"/>
    <p:sldId id="319" r:id="rId176"/>
    <p:sldId id="320" r:id="rId177"/>
    <p:sldId id="321" r:id="rId178"/>
    <p:sldId id="322" r:id="rId179"/>
    <p:sldId id="323" r:id="rId180"/>
    <p:sldId id="324" r:id="rId181"/>
    <p:sldId id="325" r:id="rId182"/>
    <p:sldId id="326" r:id="rId183"/>
    <p:sldId id="327" r:id="rId184"/>
    <p:sldId id="328" r:id="rId185"/>
    <p:sldId id="329" r:id="rId186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notesMaster" Target="notesMasters/notesMaster1.xml"/><Relationship Id="rId113" Type="http://schemas.openxmlformats.org/officeDocument/2006/relationships/slide" Target="slides/slide1.xml"/><Relationship Id="rId114" Type="http://schemas.openxmlformats.org/officeDocument/2006/relationships/slide" Target="slides/slide2.xml"/><Relationship Id="rId115" Type="http://schemas.openxmlformats.org/officeDocument/2006/relationships/slide" Target="slides/slide3.xml"/><Relationship Id="rId116" Type="http://schemas.openxmlformats.org/officeDocument/2006/relationships/slide" Target="slides/slide4.xml"/><Relationship Id="rId117" Type="http://schemas.openxmlformats.org/officeDocument/2006/relationships/slide" Target="slides/slide5.xml"/><Relationship Id="rId118" Type="http://schemas.openxmlformats.org/officeDocument/2006/relationships/slide" Target="slides/slide6.xml"/><Relationship Id="rId119" Type="http://schemas.openxmlformats.org/officeDocument/2006/relationships/slide" Target="slides/slide7.xml"/><Relationship Id="rId120" Type="http://schemas.openxmlformats.org/officeDocument/2006/relationships/slide" Target="slides/slide8.xml"/><Relationship Id="rId121" Type="http://schemas.openxmlformats.org/officeDocument/2006/relationships/slide" Target="slides/slide9.xml"/><Relationship Id="rId122" Type="http://schemas.openxmlformats.org/officeDocument/2006/relationships/slide" Target="slides/slide10.xml"/><Relationship Id="rId123" Type="http://schemas.openxmlformats.org/officeDocument/2006/relationships/slide" Target="slides/slide11.xml"/><Relationship Id="rId124" Type="http://schemas.openxmlformats.org/officeDocument/2006/relationships/slide" Target="slides/slide12.xml"/><Relationship Id="rId125" Type="http://schemas.openxmlformats.org/officeDocument/2006/relationships/slide" Target="slides/slide13.xml"/><Relationship Id="rId126" Type="http://schemas.openxmlformats.org/officeDocument/2006/relationships/slide" Target="slides/slide14.xml"/><Relationship Id="rId127" Type="http://schemas.openxmlformats.org/officeDocument/2006/relationships/slide" Target="slides/slide15.xml"/><Relationship Id="rId128" Type="http://schemas.openxmlformats.org/officeDocument/2006/relationships/slide" Target="slides/slide16.xml"/><Relationship Id="rId129" Type="http://schemas.openxmlformats.org/officeDocument/2006/relationships/slide" Target="slides/slide17.xml"/><Relationship Id="rId130" Type="http://schemas.openxmlformats.org/officeDocument/2006/relationships/slide" Target="slides/slide18.xml"/><Relationship Id="rId131" Type="http://schemas.openxmlformats.org/officeDocument/2006/relationships/slide" Target="slides/slide19.xml"/><Relationship Id="rId132" Type="http://schemas.openxmlformats.org/officeDocument/2006/relationships/slide" Target="slides/slide20.xml"/><Relationship Id="rId133" Type="http://schemas.openxmlformats.org/officeDocument/2006/relationships/slide" Target="slides/slide21.xml"/><Relationship Id="rId134" Type="http://schemas.openxmlformats.org/officeDocument/2006/relationships/slide" Target="slides/slide22.xml"/><Relationship Id="rId135" Type="http://schemas.openxmlformats.org/officeDocument/2006/relationships/slide" Target="slides/slide23.xml"/><Relationship Id="rId136" Type="http://schemas.openxmlformats.org/officeDocument/2006/relationships/slide" Target="slides/slide24.xml"/><Relationship Id="rId137" Type="http://schemas.openxmlformats.org/officeDocument/2006/relationships/slide" Target="slides/slide25.xml"/><Relationship Id="rId138" Type="http://schemas.openxmlformats.org/officeDocument/2006/relationships/slide" Target="slides/slide26.xml"/><Relationship Id="rId139" Type="http://schemas.openxmlformats.org/officeDocument/2006/relationships/slide" Target="slides/slide27.xml"/><Relationship Id="rId140" Type="http://schemas.openxmlformats.org/officeDocument/2006/relationships/slide" Target="slides/slide28.xml"/><Relationship Id="rId141" Type="http://schemas.openxmlformats.org/officeDocument/2006/relationships/slide" Target="slides/slide29.xml"/><Relationship Id="rId142" Type="http://schemas.openxmlformats.org/officeDocument/2006/relationships/slide" Target="slides/slide30.xml"/><Relationship Id="rId143" Type="http://schemas.openxmlformats.org/officeDocument/2006/relationships/slide" Target="slides/slide31.xml"/><Relationship Id="rId144" Type="http://schemas.openxmlformats.org/officeDocument/2006/relationships/slide" Target="slides/slide32.xml"/><Relationship Id="rId145" Type="http://schemas.openxmlformats.org/officeDocument/2006/relationships/slide" Target="slides/slide33.xml"/><Relationship Id="rId146" Type="http://schemas.openxmlformats.org/officeDocument/2006/relationships/slide" Target="slides/slide34.xml"/><Relationship Id="rId147" Type="http://schemas.openxmlformats.org/officeDocument/2006/relationships/slide" Target="slides/slide35.xml"/><Relationship Id="rId148" Type="http://schemas.openxmlformats.org/officeDocument/2006/relationships/slide" Target="slides/slide36.xml"/><Relationship Id="rId149" Type="http://schemas.openxmlformats.org/officeDocument/2006/relationships/slide" Target="slides/slide37.xml"/><Relationship Id="rId150" Type="http://schemas.openxmlformats.org/officeDocument/2006/relationships/slide" Target="slides/slide38.xml"/><Relationship Id="rId151" Type="http://schemas.openxmlformats.org/officeDocument/2006/relationships/slide" Target="slides/slide39.xml"/><Relationship Id="rId152" Type="http://schemas.openxmlformats.org/officeDocument/2006/relationships/slide" Target="slides/slide40.xml"/><Relationship Id="rId153" Type="http://schemas.openxmlformats.org/officeDocument/2006/relationships/slide" Target="slides/slide41.xml"/><Relationship Id="rId154" Type="http://schemas.openxmlformats.org/officeDocument/2006/relationships/slide" Target="slides/slide42.xml"/><Relationship Id="rId155" Type="http://schemas.openxmlformats.org/officeDocument/2006/relationships/slide" Target="slides/slide43.xml"/><Relationship Id="rId156" Type="http://schemas.openxmlformats.org/officeDocument/2006/relationships/slide" Target="slides/slide44.xml"/><Relationship Id="rId157" Type="http://schemas.openxmlformats.org/officeDocument/2006/relationships/slide" Target="slides/slide45.xml"/><Relationship Id="rId158" Type="http://schemas.openxmlformats.org/officeDocument/2006/relationships/slide" Target="slides/slide46.xml"/><Relationship Id="rId159" Type="http://schemas.openxmlformats.org/officeDocument/2006/relationships/slide" Target="slides/slide47.xml"/><Relationship Id="rId160" Type="http://schemas.openxmlformats.org/officeDocument/2006/relationships/slide" Target="slides/slide48.xml"/><Relationship Id="rId161" Type="http://schemas.openxmlformats.org/officeDocument/2006/relationships/slide" Target="slides/slide49.xml"/><Relationship Id="rId162" Type="http://schemas.openxmlformats.org/officeDocument/2006/relationships/slide" Target="slides/slide50.xml"/><Relationship Id="rId163" Type="http://schemas.openxmlformats.org/officeDocument/2006/relationships/slide" Target="slides/slide51.xml"/><Relationship Id="rId164" Type="http://schemas.openxmlformats.org/officeDocument/2006/relationships/slide" Target="slides/slide52.xml"/><Relationship Id="rId165" Type="http://schemas.openxmlformats.org/officeDocument/2006/relationships/slide" Target="slides/slide53.xml"/><Relationship Id="rId166" Type="http://schemas.openxmlformats.org/officeDocument/2006/relationships/slide" Target="slides/slide54.xml"/><Relationship Id="rId167" Type="http://schemas.openxmlformats.org/officeDocument/2006/relationships/slide" Target="slides/slide55.xml"/><Relationship Id="rId168" Type="http://schemas.openxmlformats.org/officeDocument/2006/relationships/slide" Target="slides/slide56.xml"/><Relationship Id="rId169" Type="http://schemas.openxmlformats.org/officeDocument/2006/relationships/slide" Target="slides/slide57.xml"/><Relationship Id="rId170" Type="http://schemas.openxmlformats.org/officeDocument/2006/relationships/slide" Target="slides/slide58.xml"/><Relationship Id="rId171" Type="http://schemas.openxmlformats.org/officeDocument/2006/relationships/slide" Target="slides/slide59.xml"/><Relationship Id="rId172" Type="http://schemas.openxmlformats.org/officeDocument/2006/relationships/slide" Target="slides/slide60.xml"/><Relationship Id="rId173" Type="http://schemas.openxmlformats.org/officeDocument/2006/relationships/slide" Target="slides/slide61.xml"/><Relationship Id="rId174" Type="http://schemas.openxmlformats.org/officeDocument/2006/relationships/slide" Target="slides/slide62.xml"/><Relationship Id="rId175" Type="http://schemas.openxmlformats.org/officeDocument/2006/relationships/slide" Target="slides/slide63.xml"/><Relationship Id="rId176" Type="http://schemas.openxmlformats.org/officeDocument/2006/relationships/slide" Target="slides/slide64.xml"/><Relationship Id="rId177" Type="http://schemas.openxmlformats.org/officeDocument/2006/relationships/slide" Target="slides/slide65.xml"/><Relationship Id="rId178" Type="http://schemas.openxmlformats.org/officeDocument/2006/relationships/slide" Target="slides/slide66.xml"/><Relationship Id="rId179" Type="http://schemas.openxmlformats.org/officeDocument/2006/relationships/slide" Target="slides/slide67.xml"/><Relationship Id="rId180" Type="http://schemas.openxmlformats.org/officeDocument/2006/relationships/slide" Target="slides/slide68.xml"/><Relationship Id="rId181" Type="http://schemas.openxmlformats.org/officeDocument/2006/relationships/slide" Target="slides/slide69.xml"/><Relationship Id="rId182" Type="http://schemas.openxmlformats.org/officeDocument/2006/relationships/slide" Target="slides/slide70.xml"/><Relationship Id="rId183" Type="http://schemas.openxmlformats.org/officeDocument/2006/relationships/slide" Target="slides/slide71.xml"/><Relationship Id="rId184" Type="http://schemas.openxmlformats.org/officeDocument/2006/relationships/slide" Target="slides/slide72.xml"/><Relationship Id="rId185" Type="http://schemas.openxmlformats.org/officeDocument/2006/relationships/slide" Target="slides/slide73.xml"/><Relationship Id="rId186" Type="http://schemas.openxmlformats.org/officeDocument/2006/relationships/slide" Target="slides/slide74.xml"/><Relationship Id="rId18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C4C87C0-31B1-479C-81B4-D1C0D4D0A1A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43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6040 w 5485320"/>
              <a:gd name="textAreaTop" fmla="*/ 0 h 4113720"/>
              <a:gd name="textAreaBottom" fmla="*/ 411444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ustomShape 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10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3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986760" y="5329080"/>
            <a:ext cx="485712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19 juillet 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16° dimanche du temps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6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5" name="CustomShape 17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8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7" name="CustomShape 19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saurons veiller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pourrons oser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cri dʼespoir.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20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9" name="CustomShape 21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22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1" name="CustomShape 23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irons aux sources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futur,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ferons des brèches dans nos murs.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24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3" name="CustomShape 25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26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5" name="CustomShape 27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 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serons le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lʼunité,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aurons le monde à inventer.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28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7" name="CustomShape 29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30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9" name="CustomShape 31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6. 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saurons rêver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notre avenir,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pourrons en frères nous unir.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32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1" name="CustomShape 33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CustomShape 5"/>
          <p:cNvSpPr/>
          <p:nvPr/>
        </p:nvSpPr>
        <p:spPr>
          <a:xfrm>
            <a:off x="339840" y="157644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01" name="Image 1" descr=""/>
          <p:cNvPicPr/>
          <p:nvPr/>
        </p:nvPicPr>
        <p:blipFill>
          <a:blip r:embed="rId1"/>
          <a:stretch/>
        </p:blipFill>
        <p:spPr>
          <a:xfrm>
            <a:off x="-984240" y="1784160"/>
            <a:ext cx="8804160" cy="660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0" y="2124000"/>
            <a:ext cx="6191280" cy="76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657360" y="360000"/>
            <a:ext cx="5542200" cy="85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 « A  TOI,  DIEU,  LA LOUANGE »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(AL 201)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343080" y="625320"/>
            <a:ext cx="6170760" cy="85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 « A  TOI,  DIEU,  LA  LOUANGE </a:t>
            </a:r>
            <a:r>
              <a:rPr b="1" lang="fr-BE" sz="1200" spc="-1" strike="noStrike">
                <a:solidFill>
                  <a:srgbClr val="ffffff"/>
                </a:solidFill>
                <a:latin typeface="Cambria"/>
                <a:ea typeface="DejaVu Sans"/>
              </a:rPr>
              <a:t>(AL 201)</a:t>
            </a:r>
            <a:endParaRPr b="0" lang="fr-BE" sz="1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paix aux hommes,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joie du ciel sur la terre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paix aux hommes,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joie du ciel sur la terre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louons, nous te bénissons,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t’adorons,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glorifions, nous te rendons grâce,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ton immense gloire,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Dieu, Roi du ciel,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Dieu le Père tout-puissant.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Fils unique, Jésus Christ,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Dieu, Agneau de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Fils du Père 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 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0" y="1515960"/>
            <a:ext cx="6856560" cy="76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reçois notre prière;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es assis à la droite du Père,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Car toi seul es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es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es le Très-Haut : Jésus-Christ,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avec le Saint-Esprit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gloire de Dieu le Père.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 paix aux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joie du ciel sur la terre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 paix aux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joie du ciel sur la terre !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0" y="144000"/>
            <a:ext cx="6856560" cy="75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Psaume 85.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BON ET QUI PARDONNES,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ÉCOUTE MA PRIÈRE,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1. Toi qui es bon et qui pardonnes,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plein d’amour pour tous ceux qui t’appellent,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écoute ma prière, Seigneur,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entends ma voix qui te supplie.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2. Toutes les nations, que tu as faites,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viendront se prosterner devant toi,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car tu es grand et tu fais des merveilles,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toi, Dieu, le seul.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3. Toi, Seigneur, Dieu de tendresse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et de pitié, lent à la colère,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plein d’amour et de vérité!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Regarde vers moi, prends pitié de moi.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38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1080 w 61203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9" name="CustomShape 39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360 w 60476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CustomShape 40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640 w 5326920"/>
              <a:gd name="textAreaTop" fmla="*/ 0 h 2683440"/>
              <a:gd name="textAreaBottom" fmla="*/ 268416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CustomShape 41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40000 w 683928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2" name="CustomShape 42"/>
          <p:cNvSpPr/>
          <p:nvPr/>
        </p:nvSpPr>
        <p:spPr>
          <a:xfrm>
            <a:off x="0" y="1452600"/>
            <a:ext cx="6856920" cy="7649280"/>
          </a:xfrm>
          <a:custGeom>
            <a:avLst/>
            <a:gdLst>
              <a:gd name="textAreaLeft" fmla="*/ 0 w 6856920"/>
              <a:gd name="textAreaRight" fmla="*/ 6857640 w 6856920"/>
              <a:gd name="textAreaTop" fmla="*/ 0 h 7649280"/>
              <a:gd name="textAreaBottom" fmla="*/ 7650000 h 764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J’écoute ce que dit le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 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 qu’il dit, c’est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son peuple et ses fidèles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3" name="" descr=""/>
          <p:cNvPicPr/>
          <p:nvPr/>
        </p:nvPicPr>
        <p:blipFill>
          <a:blip r:embed="rId1"/>
          <a:stretch/>
        </p:blipFill>
        <p:spPr>
          <a:xfrm>
            <a:off x="431640" y="792000"/>
            <a:ext cx="6118920" cy="325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Image 1" descr=""/>
          <p:cNvPicPr/>
          <p:nvPr/>
        </p:nvPicPr>
        <p:blipFill>
          <a:blip r:embed="rId1"/>
          <a:stretch/>
        </p:blipFill>
        <p:spPr>
          <a:xfrm>
            <a:off x="-1683720" y="2411640"/>
            <a:ext cx="8805960" cy="496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Image 1" descr=""/>
          <p:cNvPicPr/>
          <p:nvPr/>
        </p:nvPicPr>
        <p:blipFill>
          <a:blip r:embed="rId1"/>
          <a:stretch/>
        </p:blipFill>
        <p:spPr>
          <a:xfrm>
            <a:off x="-1683720" y="2411640"/>
            <a:ext cx="8805960" cy="496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Picture 2" descr=""/>
          <p:cNvPicPr/>
          <p:nvPr/>
        </p:nvPicPr>
        <p:blipFill>
          <a:blip r:embed="rId1"/>
          <a:stretch/>
        </p:blipFill>
        <p:spPr>
          <a:xfrm>
            <a:off x="-430200" y="971640"/>
            <a:ext cx="7745400" cy="79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CustomShape 2"/>
          <p:cNvSpPr/>
          <p:nvPr/>
        </p:nvSpPr>
        <p:spPr>
          <a:xfrm>
            <a:off x="260280" y="540000"/>
            <a:ext cx="633096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1052640" y="4289400"/>
            <a:ext cx="4391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CustomShape 2"/>
          <p:cNvSpPr/>
          <p:nvPr/>
        </p:nvSpPr>
        <p:spPr>
          <a:xfrm>
            <a:off x="648000" y="1224000"/>
            <a:ext cx="5615280" cy="680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mon cœur, je t’écoute,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est une lampe sur ma route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37"/>
          <p:cNvSpPr/>
          <p:nvPr/>
        </p:nvSpPr>
        <p:spPr>
          <a:xfrm>
            <a:off x="116640" y="85320"/>
            <a:ext cx="6624000" cy="87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LA VOIX DU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Écoute la voix du Seigneur,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Prête l'oreille de ton cœur.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que tu sois ton Dieu t'appelle,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que tu sois, Il est ton Père 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Toi qui veux le bonheur,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sa très douce volonté.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l'Évangile et de sa Paix. 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 Écoute la voix du Seigneur,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Prête l'oreille de ton cœur.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que Dieu fait grâce,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l'Esprit d'audace. 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36"/>
          <p:cNvSpPr/>
          <p:nvPr/>
        </p:nvSpPr>
        <p:spPr>
          <a:xfrm>
            <a:off x="0" y="827640"/>
            <a:ext cx="6857280" cy="73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Toi qui veux le bonheur,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sa très douce volonté.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l'Évangile et de sa Paix.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3- Écoute la voix du Seigneur,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Prête l'oreille de ton cœur.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crier les pauvres,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gémir ce monde.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Écoute la voix du Seigneur,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Prête l'oreille de ton cœur.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grandir l'Eglise,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sa paix promise.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35"/>
          <p:cNvSpPr/>
          <p:nvPr/>
        </p:nvSpPr>
        <p:spPr>
          <a:xfrm>
            <a:off x="0" y="827640"/>
            <a:ext cx="6857280" cy="605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Toi qui veux le bonheur,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sa très douce volonté.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l'Évangile et de sa Paix. 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5.  Écoute la voix du Seigneur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Prête l'oreille de ton cœur.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que tu sois, fais-toi violence,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que tu sois, rejoins ton frère.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34"/>
          <p:cNvSpPr/>
          <p:nvPr/>
        </p:nvSpPr>
        <p:spPr>
          <a:xfrm>
            <a:off x="198360" y="3213000"/>
            <a:ext cx="6857280" cy="477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Toi qui veux le bonheur,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sa très douce volonté.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l'Évangile et de sa Paix. 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8" name="CustomShape 6"/>
          <p:cNvSpPr/>
          <p:nvPr/>
        </p:nvSpPr>
        <p:spPr>
          <a:xfrm>
            <a:off x="3336840" y="4191120"/>
            <a:ext cx="1828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09" name="Picture 8" descr=""/>
          <p:cNvPicPr/>
          <p:nvPr/>
        </p:nvPicPr>
        <p:blipFill>
          <a:blip r:embed="rId1"/>
          <a:stretch/>
        </p:blipFill>
        <p:spPr>
          <a:xfrm>
            <a:off x="-289080" y="2556000"/>
            <a:ext cx="7388280" cy="635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LE DIEU DE L’UNIVERS (C178)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Dieu de l’univers,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 sont remplis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ta gloire,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soit béni au nom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qui est, qui était et qui vient.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170640" y="534960"/>
            <a:ext cx="6596280" cy="57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 AS  CONNU  LA  MORT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 89)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as connu la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tu reviens encore,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 sauver.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T’aimons,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Image 413" descr=""/>
          <p:cNvPicPr/>
          <p:nvPr/>
        </p:nvPicPr>
        <p:blipFill>
          <a:blip r:embed="rId1"/>
          <a:stretch/>
        </p:blipFill>
        <p:spPr>
          <a:xfrm>
            <a:off x="0" y="0"/>
            <a:ext cx="6856920" cy="9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CustomShape 3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CustomShape 4"/>
          <p:cNvSpPr/>
          <p:nvPr/>
        </p:nvSpPr>
        <p:spPr>
          <a:xfrm>
            <a:off x="-171360" y="291564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1"/>
          <p:cNvSpPr/>
          <p:nvPr/>
        </p:nvSpPr>
        <p:spPr>
          <a:xfrm>
            <a:off x="130320" y="5049720"/>
            <a:ext cx="6596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5" name="CustomShape 2"/>
          <p:cNvSpPr/>
          <p:nvPr/>
        </p:nvSpPr>
        <p:spPr>
          <a:xfrm>
            <a:off x="230040" y="288000"/>
            <a:ext cx="6396120" cy="83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 TOI, DIEU, LA LOUANGE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 DEI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(AL 201)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et 2 : 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les péchés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monde.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 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les péchés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monde.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8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CustomShape 5"/>
          <p:cNvSpPr/>
          <p:nvPr/>
        </p:nvSpPr>
        <p:spPr>
          <a:xfrm>
            <a:off x="3338280" y="4438800"/>
            <a:ext cx="18000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5" name="Picture 7" descr=""/>
          <p:cNvPicPr/>
          <p:nvPr/>
        </p:nvPicPr>
        <p:blipFill>
          <a:blip r:embed="rId1"/>
          <a:stretch/>
        </p:blipFill>
        <p:spPr>
          <a:xfrm>
            <a:off x="0" y="3813120"/>
            <a:ext cx="6856560" cy="500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-99360" y="6479640"/>
            <a:ext cx="6955920" cy="2662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latin typeface="Cambria"/>
                <a:ea typeface="DejaVu Sans"/>
              </a:rPr>
              <a:t>Nous demandons la grâce de l’Esprit Saint pour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latin typeface="Cambria"/>
                <a:ea typeface="DejaVu Sans"/>
              </a:rPr>
              <a:t>faire grandir en nous la vie.</a:t>
            </a:r>
            <a:r>
              <a:rPr b="0" i="1" lang="fr-BE" sz="3600" spc="-1" strike="noStrike">
                <a:solidFill>
                  <a:srgbClr val="c00000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2" name="Image 427" descr=""/>
          <p:cNvPicPr/>
          <p:nvPr/>
        </p:nvPicPr>
        <p:blipFill>
          <a:blip r:embed="rId1"/>
          <a:stretch/>
        </p:blipFill>
        <p:spPr>
          <a:xfrm>
            <a:off x="-5400" y="0"/>
            <a:ext cx="7492320" cy="650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4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97" name="Picture 6" descr=""/>
          <p:cNvPicPr/>
          <p:nvPr/>
        </p:nvPicPr>
        <p:blipFill>
          <a:blip r:embed="rId1"/>
          <a:stretch/>
        </p:blipFill>
        <p:spPr>
          <a:xfrm>
            <a:off x="0" y="1658880"/>
            <a:ext cx="6856560" cy="5213520"/>
          </a:xfrm>
          <a:prstGeom prst="rect">
            <a:avLst/>
          </a:prstGeom>
          <a:ln w="0">
            <a:noFill/>
          </a:ln>
        </p:spPr>
      </p:pic>
      <p:sp>
        <p:nvSpPr>
          <p:cNvPr id="698" name="CustomShape 5"/>
          <p:cNvSpPr/>
          <p:nvPr/>
        </p:nvSpPr>
        <p:spPr>
          <a:xfrm>
            <a:off x="765000" y="6948360"/>
            <a:ext cx="5254920" cy="22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Parabole de l'ivraie et du bon grain :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« La patience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est la profondeur de l'amour 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CustomShape 2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CustomShape 3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Image 437" descr=""/>
          <p:cNvPicPr/>
          <p:nvPr/>
        </p:nvPicPr>
        <p:blipFill>
          <a:blip r:embed="rId1"/>
          <a:stretch/>
        </p:blipFill>
        <p:spPr>
          <a:xfrm>
            <a:off x="0" y="0"/>
            <a:ext cx="6866280" cy="91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0" y="144000"/>
            <a:ext cx="6855840" cy="79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nous a aimés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 108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guide chaque jour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nous partageons le pain,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donne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le pain de l'amitié,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pain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-72000" y="279720"/>
            <a:ext cx="6855840" cy="68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gens de son village,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le fils du charpentier,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travaille de ses mains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font tous ses amis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connaît le dur labeur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ustomShape 1"/>
          <p:cNvSpPr/>
          <p:nvPr/>
        </p:nvSpPr>
        <p:spPr>
          <a:xfrm>
            <a:off x="0" y="395640"/>
            <a:ext cx="6855840" cy="64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 amour était si grand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qu'il en mourut sur une croix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 amour était si fort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qu'il triompha de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sortit de son tombeau libre et vainqueur.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CustomShape 1"/>
          <p:cNvSpPr/>
          <p:nvPr/>
        </p:nvSpPr>
        <p:spPr>
          <a:xfrm>
            <a:off x="0" y="40680"/>
            <a:ext cx="6855840" cy="67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rassemble tous les hommes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les fait vivre de sa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tous les chrétiens du monde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les membres de son corps,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rien ne peut les séparer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44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8" name="CustomShape 45"/>
          <p:cNvSpPr/>
          <p:nvPr/>
        </p:nvSpPr>
        <p:spPr>
          <a:xfrm>
            <a:off x="-79920" y="216000"/>
            <a:ext cx="6997680" cy="82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(Gall/Alexeef/Cristal Music)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8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7" name="CustomShape 9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et Vois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Paroles : Pierre-Michel Gambarelli. Musique : Gaëtan de Courrèges.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CustomShape 46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0" name="CustomShape 47"/>
          <p:cNvSpPr/>
          <p:nvPr/>
        </p:nvSpPr>
        <p:spPr>
          <a:xfrm>
            <a:off x="156240" y="216000"/>
            <a:ext cx="6525000" cy="59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es celui que mon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cœur cherche,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Mon âme a soif de toi 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remplis ma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 ce feu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qui ne s'éteint pas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48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2" name="CustomShape 49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50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CustomShape 51"/>
          <p:cNvSpPr/>
          <p:nvPr/>
        </p:nvSpPr>
        <p:spPr>
          <a:xfrm>
            <a:off x="105120" y="1735560"/>
            <a:ext cx="6662160" cy="53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toi, nous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avons vu l'amour,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nous y avons cru.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fais de ma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visage de ton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52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" name="CustomShape 53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54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8" name="CustomShape 55"/>
          <p:cNvSpPr/>
          <p:nvPr/>
        </p:nvSpPr>
        <p:spPr>
          <a:xfrm>
            <a:off x="33480" y="1735560"/>
            <a:ext cx="6805440" cy="59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Si vous êtes là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Je suis au milieu de vous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ouvre nos vies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Aux passages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56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0" name="CustomShape 57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3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4" name="CustomShape 4"/>
          <p:cNvSpPr/>
          <p:nvPr/>
        </p:nvSpPr>
        <p:spPr>
          <a:xfrm>
            <a:off x="525600" y="228852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CustomShape 5"/>
          <p:cNvSpPr/>
          <p:nvPr/>
        </p:nvSpPr>
        <p:spPr>
          <a:xfrm>
            <a:off x="3336840" y="4191120"/>
            <a:ext cx="1828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26" name="Picture 10" descr=""/>
          <p:cNvPicPr/>
          <p:nvPr/>
        </p:nvPicPr>
        <p:blipFill>
          <a:blip r:embed="rId1"/>
          <a:srcRect l="8776" t="14864" r="35926" b="5448"/>
          <a:stretch/>
        </p:blipFill>
        <p:spPr>
          <a:xfrm>
            <a:off x="307800" y="803520"/>
            <a:ext cx="6239160" cy="6164280"/>
          </a:xfrm>
          <a:prstGeom prst="rect">
            <a:avLst/>
          </a:prstGeom>
          <a:ln w="0">
            <a:noFill/>
          </a:ln>
        </p:spPr>
      </p:pic>
      <p:pic>
        <p:nvPicPr>
          <p:cNvPr id="727" name="Picture 9" descr=""/>
          <p:cNvPicPr/>
          <p:nvPr/>
        </p:nvPicPr>
        <p:blipFill>
          <a:blip r:embed="rId2"/>
          <a:srcRect l="67357" t="78222" r="4500" b="3349"/>
          <a:stretch/>
        </p:blipFill>
        <p:spPr>
          <a:xfrm>
            <a:off x="368280" y="7149240"/>
            <a:ext cx="3678120" cy="1652760"/>
          </a:xfrm>
          <a:prstGeom prst="rect">
            <a:avLst/>
          </a:prstGeom>
          <a:ln w="0">
            <a:noFill/>
          </a:ln>
        </p:spPr>
      </p:pic>
      <p:pic>
        <p:nvPicPr>
          <p:cNvPr id="728" name="Image 36" descr=""/>
          <p:cNvPicPr/>
          <p:nvPr/>
        </p:nvPicPr>
        <p:blipFill>
          <a:blip r:embed="rId3"/>
          <a:srcRect l="67357" t="24971" r="7765" b="36980"/>
          <a:stretch/>
        </p:blipFill>
        <p:spPr>
          <a:xfrm>
            <a:off x="4222080" y="5531400"/>
            <a:ext cx="2631600" cy="2756880"/>
          </a:xfrm>
          <a:prstGeom prst="rect">
            <a:avLst/>
          </a:prstGeom>
          <a:ln w="0">
            <a:noFill/>
          </a:ln>
        </p:spPr>
      </p:pic>
      <p:sp>
        <p:nvSpPr>
          <p:cNvPr id="729" name="CustomShape 6"/>
          <p:cNvSpPr/>
          <p:nvPr/>
        </p:nvSpPr>
        <p:spPr>
          <a:xfrm>
            <a:off x="0" y="0"/>
            <a:ext cx="68565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CustomShape 7"/>
          <p:cNvSpPr/>
          <p:nvPr/>
        </p:nvSpPr>
        <p:spPr>
          <a:xfrm>
            <a:off x="3155040" y="6019560"/>
            <a:ext cx="726840" cy="1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Picture 2" descr=""/>
          <p:cNvPicPr/>
          <p:nvPr/>
        </p:nvPicPr>
        <p:blipFill>
          <a:blip r:embed="rId1"/>
          <a:stretch/>
        </p:blipFill>
        <p:spPr>
          <a:xfrm>
            <a:off x="0" y="2241720"/>
            <a:ext cx="6856560" cy="665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0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9" name="CustomShape 11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Avec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irons au bout de nos déserts,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ferons le tour de lʼunivers.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Toi, le vrai chemin,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vive mon âme à Te louer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1 - Heureux ceux qui marchent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tes voies,Seigneur !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tout mon cœur,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veux garder ta parole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ne me délaisse pas,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ma joie!</a:t>
            </a:r>
            <a:br>
              <a:rPr sz="1800"/>
            </a:b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2 - Heureux ceux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veulent faire ta volonté,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cours sans peur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la voie de tes préceptes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mes lèvres publient ta vérité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3 - Heureux ceux qui suivent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tes commandements !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Oui, plus que l'or, que l'or fin,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j'aime ta loi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plus douce que le miel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ta promesse.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4 - Heureux ceux qui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méditent sur la sagesse !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Vivifie moi, apprends-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moi tes volontés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dés l'aube, de ta joie,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m'as comblé.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0" y="395280"/>
            <a:ext cx="6853680" cy="13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7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4600" cy="538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2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1" name="CustomShape 13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4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3" name="CustomShape 15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Avec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serons les grains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dʼun champ de blé,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aurons le monde à rassembler.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tends la main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4223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2026-07-10T14:13:02Z</cp:lastPrinted>
  <dcterms:modified xsi:type="dcterms:W3CDTF">2026-07-10T14:08:04Z</dcterms:modified>
  <cp:revision>194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7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61</vt:i4>
  </property>
</Properties>
</file>