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</p:sldMasterIdLst>
  <p:notesMasterIdLst>
    <p:notesMasterId r:id="rId75"/>
  </p:notesMasterIdLst>
  <p:sldIdLst>
    <p:sldId id="256" r:id="rId76"/>
    <p:sldId id="257" r:id="rId77"/>
    <p:sldId id="258" r:id="rId78"/>
    <p:sldId id="259" r:id="rId79"/>
    <p:sldId id="260" r:id="rId80"/>
    <p:sldId id="261" r:id="rId81"/>
    <p:sldId id="262" r:id="rId82"/>
    <p:sldId id="263" r:id="rId83"/>
    <p:sldId id="264" r:id="rId84"/>
    <p:sldId id="265" r:id="rId85"/>
    <p:sldId id="266" r:id="rId86"/>
    <p:sldId id="267" r:id="rId87"/>
    <p:sldId id="268" r:id="rId88"/>
    <p:sldId id="269" r:id="rId89"/>
    <p:sldId id="270" r:id="rId90"/>
    <p:sldId id="271" r:id="rId91"/>
    <p:sldId id="272" r:id="rId92"/>
    <p:sldId id="273" r:id="rId93"/>
    <p:sldId id="274" r:id="rId94"/>
    <p:sldId id="275" r:id="rId95"/>
    <p:sldId id="276" r:id="rId96"/>
    <p:sldId id="277" r:id="rId97"/>
    <p:sldId id="278" r:id="rId98"/>
    <p:sldId id="279" r:id="rId99"/>
    <p:sldId id="280" r:id="rId100"/>
    <p:sldId id="281" r:id="rId101"/>
    <p:sldId id="282" r:id="rId102"/>
    <p:sldId id="283" r:id="rId103"/>
    <p:sldId id="284" r:id="rId104"/>
    <p:sldId id="285" r:id="rId105"/>
    <p:sldId id="286" r:id="rId106"/>
    <p:sldId id="287" r:id="rId107"/>
    <p:sldId id="288" r:id="rId108"/>
    <p:sldId id="289" r:id="rId109"/>
    <p:sldId id="290" r:id="rId110"/>
    <p:sldId id="291" r:id="rId111"/>
    <p:sldId id="292" r:id="rId112"/>
    <p:sldId id="293" r:id="rId113"/>
    <p:sldId id="294" r:id="rId114"/>
    <p:sldId id="295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  <p:sldId id="305" r:id="rId125"/>
    <p:sldId id="306" r:id="rId126"/>
    <p:sldId id="307" r:id="rId127"/>
    <p:sldId id="308" r:id="rId128"/>
    <p:sldId id="309" r:id="rId129"/>
    <p:sldId id="310" r:id="rId130"/>
    <p:sldId id="311" r:id="rId131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notesMaster" Target="notesMasters/notesMaster1.xml"/><Relationship Id="rId76" Type="http://schemas.openxmlformats.org/officeDocument/2006/relationships/slide" Target="slides/slide1.xml"/><Relationship Id="rId77" Type="http://schemas.openxmlformats.org/officeDocument/2006/relationships/slide" Target="slides/slide2.xml"/><Relationship Id="rId78" Type="http://schemas.openxmlformats.org/officeDocument/2006/relationships/slide" Target="slides/slide3.xml"/><Relationship Id="rId79" Type="http://schemas.openxmlformats.org/officeDocument/2006/relationships/slide" Target="slides/slide4.xml"/><Relationship Id="rId80" Type="http://schemas.openxmlformats.org/officeDocument/2006/relationships/slide" Target="slides/slide5.xml"/><Relationship Id="rId81" Type="http://schemas.openxmlformats.org/officeDocument/2006/relationships/slide" Target="slides/slide6.xml"/><Relationship Id="rId82" Type="http://schemas.openxmlformats.org/officeDocument/2006/relationships/slide" Target="slides/slide7.xml"/><Relationship Id="rId83" Type="http://schemas.openxmlformats.org/officeDocument/2006/relationships/slide" Target="slides/slide8.xml"/><Relationship Id="rId84" Type="http://schemas.openxmlformats.org/officeDocument/2006/relationships/slide" Target="slides/slide9.xml"/><Relationship Id="rId85" Type="http://schemas.openxmlformats.org/officeDocument/2006/relationships/slide" Target="slides/slide10.xml"/><Relationship Id="rId86" Type="http://schemas.openxmlformats.org/officeDocument/2006/relationships/slide" Target="slides/slide11.xml"/><Relationship Id="rId87" Type="http://schemas.openxmlformats.org/officeDocument/2006/relationships/slide" Target="slides/slide12.xml"/><Relationship Id="rId88" Type="http://schemas.openxmlformats.org/officeDocument/2006/relationships/slide" Target="slides/slide13.xml"/><Relationship Id="rId89" Type="http://schemas.openxmlformats.org/officeDocument/2006/relationships/slide" Target="slides/slide14.xml"/><Relationship Id="rId90" Type="http://schemas.openxmlformats.org/officeDocument/2006/relationships/slide" Target="slides/slide15.xml"/><Relationship Id="rId91" Type="http://schemas.openxmlformats.org/officeDocument/2006/relationships/slide" Target="slides/slide16.xml"/><Relationship Id="rId92" Type="http://schemas.openxmlformats.org/officeDocument/2006/relationships/slide" Target="slides/slide17.xml"/><Relationship Id="rId93" Type="http://schemas.openxmlformats.org/officeDocument/2006/relationships/slide" Target="slides/slide18.xml"/><Relationship Id="rId94" Type="http://schemas.openxmlformats.org/officeDocument/2006/relationships/slide" Target="slides/slide19.xml"/><Relationship Id="rId95" Type="http://schemas.openxmlformats.org/officeDocument/2006/relationships/slide" Target="slides/slide20.xml"/><Relationship Id="rId96" Type="http://schemas.openxmlformats.org/officeDocument/2006/relationships/slide" Target="slides/slide21.xml"/><Relationship Id="rId97" Type="http://schemas.openxmlformats.org/officeDocument/2006/relationships/slide" Target="slides/slide22.xml"/><Relationship Id="rId98" Type="http://schemas.openxmlformats.org/officeDocument/2006/relationships/slide" Target="slides/slide23.xml"/><Relationship Id="rId99" Type="http://schemas.openxmlformats.org/officeDocument/2006/relationships/slide" Target="slides/slide24.xml"/><Relationship Id="rId100" Type="http://schemas.openxmlformats.org/officeDocument/2006/relationships/slide" Target="slides/slide25.xml"/><Relationship Id="rId101" Type="http://schemas.openxmlformats.org/officeDocument/2006/relationships/slide" Target="slides/slide26.xml"/><Relationship Id="rId102" Type="http://schemas.openxmlformats.org/officeDocument/2006/relationships/slide" Target="slides/slide27.xml"/><Relationship Id="rId103" Type="http://schemas.openxmlformats.org/officeDocument/2006/relationships/slide" Target="slides/slide28.xml"/><Relationship Id="rId104" Type="http://schemas.openxmlformats.org/officeDocument/2006/relationships/slide" Target="slides/slide29.xml"/><Relationship Id="rId105" Type="http://schemas.openxmlformats.org/officeDocument/2006/relationships/slide" Target="slides/slide30.xml"/><Relationship Id="rId106" Type="http://schemas.openxmlformats.org/officeDocument/2006/relationships/slide" Target="slides/slide31.xml"/><Relationship Id="rId107" Type="http://schemas.openxmlformats.org/officeDocument/2006/relationships/slide" Target="slides/slide32.xml"/><Relationship Id="rId108" Type="http://schemas.openxmlformats.org/officeDocument/2006/relationships/slide" Target="slides/slide33.xml"/><Relationship Id="rId109" Type="http://schemas.openxmlformats.org/officeDocument/2006/relationships/slide" Target="slides/slide34.xml"/><Relationship Id="rId110" Type="http://schemas.openxmlformats.org/officeDocument/2006/relationships/slide" Target="slides/slide35.xml"/><Relationship Id="rId111" Type="http://schemas.openxmlformats.org/officeDocument/2006/relationships/slide" Target="slides/slide36.xml"/><Relationship Id="rId112" Type="http://schemas.openxmlformats.org/officeDocument/2006/relationships/slide" Target="slides/slide37.xml"/><Relationship Id="rId113" Type="http://schemas.openxmlformats.org/officeDocument/2006/relationships/slide" Target="slides/slide38.xml"/><Relationship Id="rId114" Type="http://schemas.openxmlformats.org/officeDocument/2006/relationships/slide" Target="slides/slide39.xml"/><Relationship Id="rId115" Type="http://schemas.openxmlformats.org/officeDocument/2006/relationships/slide" Target="slides/slide40.xml"/><Relationship Id="rId116" Type="http://schemas.openxmlformats.org/officeDocument/2006/relationships/slide" Target="slides/slide41.xml"/><Relationship Id="rId117" Type="http://schemas.openxmlformats.org/officeDocument/2006/relationships/slide" Target="slides/slide42.xml"/><Relationship Id="rId118" Type="http://schemas.openxmlformats.org/officeDocument/2006/relationships/slide" Target="slides/slide43.xml"/><Relationship Id="rId119" Type="http://schemas.openxmlformats.org/officeDocument/2006/relationships/slide" Target="slides/slide44.xml"/><Relationship Id="rId120" Type="http://schemas.openxmlformats.org/officeDocument/2006/relationships/slide" Target="slides/slide45.xml"/><Relationship Id="rId121" Type="http://schemas.openxmlformats.org/officeDocument/2006/relationships/slide" Target="slides/slide46.xml"/><Relationship Id="rId122" Type="http://schemas.openxmlformats.org/officeDocument/2006/relationships/slide" Target="slides/slide47.xml"/><Relationship Id="rId123" Type="http://schemas.openxmlformats.org/officeDocument/2006/relationships/slide" Target="slides/slide48.xml"/><Relationship Id="rId124" Type="http://schemas.openxmlformats.org/officeDocument/2006/relationships/slide" Target="slides/slide49.xml"/><Relationship Id="rId125" Type="http://schemas.openxmlformats.org/officeDocument/2006/relationships/slide" Target="slides/slide50.xml"/><Relationship Id="rId126" Type="http://schemas.openxmlformats.org/officeDocument/2006/relationships/slide" Target="slides/slide51.xml"/><Relationship Id="rId127" Type="http://schemas.openxmlformats.org/officeDocument/2006/relationships/slide" Target="slides/slide52.xml"/><Relationship Id="rId128" Type="http://schemas.openxmlformats.org/officeDocument/2006/relationships/slide" Target="slides/slide53.xml"/><Relationship Id="rId129" Type="http://schemas.openxmlformats.org/officeDocument/2006/relationships/slide" Target="slides/slide54.xml"/><Relationship Id="rId130" Type="http://schemas.openxmlformats.org/officeDocument/2006/relationships/slide" Target="slides/slide55.xml"/><Relationship Id="rId131" Type="http://schemas.openxmlformats.org/officeDocument/2006/relationships/slide" Target="slides/slide56.xml"/><Relationship Id="rId1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096AFAD-DEB2-4043-9A5E-04C16B765B6B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685800" y="4343400"/>
            <a:ext cx="5485680" cy="4114080"/>
          </a:xfrm>
          <a:custGeom>
            <a:avLst/>
            <a:gdLst>
              <a:gd name="textAreaLeft" fmla="*/ 0 w 5485680"/>
              <a:gd name="textAreaRight" fmla="*/ 5486040 w 5485680"/>
              <a:gd name="textAreaTop" fmla="*/ 0 h 4114080"/>
              <a:gd name="textAreaBottom" fmla="*/ 4114440 h 41140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 hidden="1"/>
          <p:cNvSpPr/>
          <p:nvPr/>
        </p:nvSpPr>
        <p:spPr>
          <a:xfrm>
            <a:off x="1143000" y="3048120"/>
            <a:ext cx="4571280" cy="30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youtu.be/MHpX67m54ZE" TargetMode="Externa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youtu.be/vrjFRVIRy0A?si=r3SSXePIwz7sjZvr" TargetMode="External"/><Relationship Id="rId2" Type="http://schemas.openxmlformats.org/officeDocument/2006/relationships/slideLayout" Target="../slideLayouts/slideLayout56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https://youtu.be/-SuIZNhQffs?si=RYxDsd2RN0218RPY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CustomShape 1"/>
          <p:cNvSpPr/>
          <p:nvPr/>
        </p:nvSpPr>
        <p:spPr>
          <a:xfrm>
            <a:off x="986760" y="5329080"/>
            <a:ext cx="4856760" cy="2283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26 juillet 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17° dimanche du temps ordinaire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-171360" y="360000"/>
            <a:ext cx="7170840" cy="868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GLORIA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T’adorons, nous Te glorifions,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 pour ton immense gloire.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 Jésus 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 le Fils du Père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-216000" y="792000"/>
            <a:ext cx="7188840" cy="58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les péchés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 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les péchés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 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 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Très-Haut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 Christ, avec le Saint-Esprit,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gloir’de Dieu le Père.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0920" algn="ctr" defTabSz="91440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 118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  <a:ea typeface="DejaVu Sans"/>
              </a:rPr>
              <a:t>Musique : Michel Wackenheim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j’aime ta loi, 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Mon partage,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je l’ai dit,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d’observer tes paroles.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Mon bonheur,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la loi de ta bouche,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plus qu’un monceau d’or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ou d’argent.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2. Que j’aie pour consolation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ton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selon tes promesses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à ton serviteur!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Que vienne à moi ta tendresse,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et je vivrai: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OptimaLTStd"/>
              </a:rPr>
              <a:t>ta loi fait mon plaisir.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3. Aussi j’aime tes volontés,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plus que l’or le plus précieux.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me règle sur chacun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tes préceptes,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je hais tout chemin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mensonge.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360" y="359640"/>
            <a:ext cx="6856200" cy="863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quel 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j’aime ta loi,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4. Quelle merveille,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tes exigences,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aussi mon âme les garde!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Déchiffrer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parole illumine,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les simples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3080" indent="-341640" algn="ctr" defTabSz="914400">
              <a:lnSpc>
                <a:spcPct val="100000"/>
              </a:lnSpc>
              <a:spcBef>
                <a:spcPts val="1417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comprennent.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7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130320" y="5049720"/>
            <a:ext cx="6596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CustomShape 2"/>
          <p:cNvSpPr/>
          <p:nvPr/>
        </p:nvSpPr>
        <p:spPr>
          <a:xfrm>
            <a:off x="144360" y="216000"/>
            <a:ext cx="6624000" cy="826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Jubilate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Paroles et musique : Communauté de l'Emmanuel (G. Creaton)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Refrain : 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Jubilate Deo.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Alléluia,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Jubilate, Alléluia.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 Louez Dieu car il est bon,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Son Amour est éternel,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l'Orient à l'Occident,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Bénissons Dieu pour ses merveilles, alléluia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4" descr=""/>
          <p:cNvPicPr/>
          <p:nvPr/>
        </p:nvPicPr>
        <p:blipFill>
          <a:blip r:embed="rId1"/>
          <a:stretch/>
        </p:blipFill>
        <p:spPr>
          <a:xfrm>
            <a:off x="22320" y="612720"/>
            <a:ext cx="6860880" cy="755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CustomShape 6"/>
          <p:cNvSpPr/>
          <p:nvPr/>
        </p:nvSpPr>
        <p:spPr>
          <a:xfrm>
            <a:off x="3336840" y="4191120"/>
            <a:ext cx="18252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4" name="Picture 8" descr=""/>
          <p:cNvPicPr/>
          <p:nvPr/>
        </p:nvPicPr>
        <p:blipFill>
          <a:blip r:embed="rId1"/>
          <a:stretch/>
        </p:blipFill>
        <p:spPr>
          <a:xfrm>
            <a:off x="-243000" y="2752560"/>
            <a:ext cx="7224480" cy="5418000"/>
          </a:xfrm>
          <a:prstGeom prst="rect">
            <a:avLst/>
          </a:prstGeom>
          <a:ln w="0">
            <a:noFill/>
          </a:ln>
        </p:spPr>
      </p:pic>
      <p:sp>
        <p:nvSpPr>
          <p:cNvPr id="425" name="CustomShape 7"/>
          <p:cNvSpPr/>
          <p:nvPr/>
        </p:nvSpPr>
        <p:spPr>
          <a:xfrm>
            <a:off x="909720" y="8291520"/>
            <a:ext cx="5038560" cy="515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À la recherche d'un trésor...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CustomShape 1"/>
          <p:cNvSpPr/>
          <p:nvPr/>
        </p:nvSpPr>
        <p:spPr>
          <a:xfrm>
            <a:off x="3336840" y="4344840"/>
            <a:ext cx="18252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260280" y="540000"/>
            <a:ext cx="6330600" cy="850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APÔTRES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1052640" y="4289400"/>
            <a:ext cx="439092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360000" y="1080000"/>
            <a:ext cx="6262560" cy="41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Intentions 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te cherche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du Chemin Neuf)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cherche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es mon Dieu, et je t'appelle.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te cherche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entends la voix de ma prière.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CustomShape 1"/>
          <p:cNvSpPr/>
          <p:nvPr/>
        </p:nvSpPr>
        <p:spPr>
          <a:xfrm>
            <a:off x="0" y="216000"/>
            <a:ext cx="6857640" cy="797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Ouvrir les mains, 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(Bourel/Cinelu/Studio SM)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L’étincelle ferme la blessure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Prière et le secret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n’y a que l’Amour qui dure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fait grandir la Paix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0" y="216000"/>
            <a:ext cx="6857640" cy="819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LA DONNER PLUS BELLE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SON VOISIN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OUVRIR LES MAINS,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CUEILLIR LA LUMIÈRE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QU’ELLE S’ÉTENDE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 PEU PLUS LOIN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L’étincelle ouvrira la cage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 l’oiseau blanc qui sommeillait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pourra tourner la page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Et Libérer la Paix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L’étincelle en quelques secondes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Devient un oiseau messager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L’Amour peut réchauffer le monde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suffit d’y penser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7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CustomShape 6"/>
          <p:cNvSpPr/>
          <p:nvPr/>
        </p:nvSpPr>
        <p:spPr>
          <a:xfrm>
            <a:off x="72000" y="648000"/>
            <a:ext cx="6622200" cy="82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Sanctus </a:t>
            </a:r>
            <a:br>
              <a:rPr sz="1800"/>
            </a:b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 ! Saint ! Saint le Seigneur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du Seigneur.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CustomShape 5"/>
          <p:cNvSpPr/>
          <p:nvPr/>
        </p:nvSpPr>
        <p:spPr>
          <a:xfrm>
            <a:off x="331920" y="169236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216000" y="947880"/>
            <a:ext cx="6478200" cy="72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Anamnèse 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étais mort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Gloire à Toi, qui es vivant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Notre Sauveur et notre Dieu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Viens, Seigneur Jésus 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  <a:hlinkClick r:id="rId1"/>
              </a:rPr>
              <a:t>Dans le champ de ma vie un trésor est caché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(Bernard/Michel Wackenheim/ADF-Musique)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le champ de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trésor est caché.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Cette perle de prix,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m’envoies la trouver.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Quel est-il, ce trésor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Ô Seigneur, dis-le moi.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Toi le Dieu que je cherche,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Aujourd’hui montre-toi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2800" cy="784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/>
          <p:nvPr/>
        </p:nvSpPr>
        <p:spPr>
          <a:xfrm>
            <a:off x="432000" y="3744000"/>
            <a:ext cx="6191640" cy="65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b="0" lang="fr-BE" sz="4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Notre Père</a:t>
            </a:r>
            <a:r>
              <a:rPr b="0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 : Glorious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Image 304" descr=""/>
          <p:cNvPicPr/>
          <p:nvPr/>
        </p:nvPicPr>
        <p:blipFill>
          <a:blip r:embed="rId1"/>
          <a:stretch/>
        </p:blipFill>
        <p:spPr>
          <a:xfrm>
            <a:off x="0" y="-14400"/>
            <a:ext cx="6856560" cy="971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280" cy="286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CustomShape 3"/>
          <p:cNvSpPr/>
          <p:nvPr/>
        </p:nvSpPr>
        <p:spPr>
          <a:xfrm>
            <a:off x="0" y="971640"/>
            <a:ext cx="6838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CustomShape 4"/>
          <p:cNvSpPr/>
          <p:nvPr/>
        </p:nvSpPr>
        <p:spPr>
          <a:xfrm>
            <a:off x="-116640" y="1262160"/>
            <a:ext cx="7099200" cy="615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Picture 2" descr=""/>
          <p:cNvPicPr/>
          <p:nvPr/>
        </p:nvPicPr>
        <p:blipFill>
          <a:blip r:embed="rId1"/>
          <a:stretch/>
        </p:blipFill>
        <p:spPr>
          <a:xfrm>
            <a:off x="22320" y="250920"/>
            <a:ext cx="6860880" cy="7557840"/>
          </a:xfrm>
          <a:prstGeom prst="rect">
            <a:avLst/>
          </a:prstGeom>
          <a:ln w="0">
            <a:noFill/>
          </a:ln>
        </p:spPr>
      </p:pic>
      <p:sp>
        <p:nvSpPr>
          <p:cNvPr id="494" name="CustomShape 1"/>
          <p:cNvSpPr/>
          <p:nvPr/>
        </p:nvSpPr>
        <p:spPr>
          <a:xfrm>
            <a:off x="-27000" y="7740720"/>
            <a:ext cx="6838560" cy="1368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400"/>
              </a:spcBef>
            </a:pPr>
            <a:r>
              <a:rPr b="1" i="1" lang="fr-BE" sz="2800" spc="-1" strike="noStrike">
                <a:solidFill>
                  <a:srgbClr val="ffff66"/>
                </a:solidFill>
                <a:latin typeface="Cambria"/>
                <a:ea typeface="DejaVu Sans"/>
              </a:rPr>
              <a:t>Nous demandons à Dieu la grâce de ne pas rechercher les richesses, mais de discerner en toutes choses ce qui est bien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CustomShape 4"/>
          <p:cNvSpPr/>
          <p:nvPr/>
        </p:nvSpPr>
        <p:spPr>
          <a:xfrm>
            <a:off x="525600" y="2124000"/>
            <a:ext cx="5802840" cy="304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CustomShape 5"/>
          <p:cNvSpPr/>
          <p:nvPr/>
        </p:nvSpPr>
        <p:spPr>
          <a:xfrm>
            <a:off x="383760" y="631080"/>
            <a:ext cx="5950440" cy="72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Agnus Dei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enlèves le péché du monde.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Donne–nous la paix.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-288000" y="576000"/>
            <a:ext cx="7342200" cy="79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Cambria"/>
              </a:rPr>
              <a:t>Tu es le Dieu fidèle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ton corps et ton sang.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Seigneur, tu nous partages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ton corps et ton sang.</a:t>
            </a:r>
            <a:br>
              <a:rPr sz="1800"/>
            </a:b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Et nous allons, tout joyeux,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vers toi, en chantant :</a:t>
            </a:r>
            <a:br>
              <a:rPr sz="1800"/>
            </a:b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Tu es le Dieu fidèle,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00ffff"/>
                </a:solidFill>
                <a:latin typeface="Cambria"/>
                <a:ea typeface="Cambria"/>
              </a:rPr>
              <a:t>éternellement.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Cambria"/>
              </a:rPr>
              <a:t>Tu es le Dieu fidèle, éternellement.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le champ de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 pour toi un trésor ;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tes yeux j’ai du prix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mon âme et mon corps.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vive de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Mon Seigneur et mon Dieu,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serai cette perle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l’éclat merveilleux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2.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ô Dieu de bonté,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Par cette eucharistie,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ô Dieu de bonté,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Tu fais de nous des frères qui s’aiment dans la paix.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Tu es le Dieu fidèle,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éternellement.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3.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L´amour que tu nous donnes nous a libérés.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L´amour que tu nous donnes nous a libérés.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Et nous marchons vers la sainteté de ton nom.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Tu es le Dieu fidèle, éternellement.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-243360" y="1475640"/>
            <a:ext cx="7342200" cy="715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4.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qui nous mène à toi.</a:t>
            </a:r>
            <a:br>
              <a:rPr sz="1800"/>
            </a:b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Tu as tracé la route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qui nous mène à toi.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Et nous allons,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invitant le monde à ta joie.</a:t>
            </a:r>
            <a:br>
              <a:rPr sz="1800"/>
            </a:br>
            <a:r>
              <a:rPr b="0" lang="fr-BE" sz="4000" spc="-1" strike="noStrike">
                <a:solidFill>
                  <a:srgbClr val="00ffff"/>
                </a:solidFill>
                <a:latin typeface="Cambria"/>
                <a:ea typeface="Cambria"/>
              </a:rPr>
              <a:t>Tu es le Dieu fidèle, éternellement.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Cambria"/>
              </a:rPr>
              <a:t>Tu es le Dieu fidèle, éternellement.</a:t>
            </a:r>
            <a:br>
              <a:rPr sz="4000"/>
            </a:b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1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3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fr-FR" sz="3200" spc="-1" strike="noStrike" u="sng">
                <a:solidFill>
                  <a:schemeClr val="dk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 seul abri c’est toi</a:t>
            </a:r>
            <a:br>
              <a:rPr sz="3200"/>
            </a:br>
            <a:r>
              <a:rPr b="0" lang="fr-FR" sz="3200" spc="-1" strike="noStrike">
                <a:solidFill>
                  <a:schemeClr val="dk1"/>
                </a:solidFill>
                <a:latin typeface="Arial"/>
              </a:rPr>
              <a:t>M. Ledner</a:t>
            </a:r>
            <a:endParaRPr b="0" lang="fr-FR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2"/>
          <p:cNvSpPr>
            <a:spLocks noGrp="1"/>
          </p:cNvSpPr>
          <p:nvPr>
            <p:ph type="subTitle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Mon seul abri, c'est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Toujours mon cœur te chantera,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Car tu me délivres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chaque fois que j'ai peur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Je m'appuie sur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Je m’appuie sur toi,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et dans ma faiblesse,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 Seigneur me rend fort.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(x3)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2" name="CustomShape 5"/>
          <p:cNvSpPr/>
          <p:nvPr/>
        </p:nvSpPr>
        <p:spPr>
          <a:xfrm>
            <a:off x="3336840" y="4191120"/>
            <a:ext cx="18252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3" name="Image 7" descr=""/>
          <p:cNvPicPr/>
          <p:nvPr/>
        </p:nvPicPr>
        <p:blipFill>
          <a:blip r:embed="rId1"/>
          <a:srcRect l="5656" t="14833" r="38335" b="5997"/>
          <a:stretch/>
        </p:blipFill>
        <p:spPr>
          <a:xfrm>
            <a:off x="9360" y="827640"/>
            <a:ext cx="6846840" cy="6201000"/>
          </a:xfrm>
          <a:prstGeom prst="rect">
            <a:avLst/>
          </a:prstGeom>
          <a:ln w="0">
            <a:noFill/>
          </a:ln>
        </p:spPr>
      </p:pic>
      <p:pic>
        <p:nvPicPr>
          <p:cNvPr id="524" name="Image 8" descr=""/>
          <p:cNvPicPr/>
          <p:nvPr/>
        </p:nvPicPr>
        <p:blipFill>
          <a:blip r:embed="rId2"/>
          <a:srcRect l="64073" t="84953" r="8761" b="-143"/>
          <a:stretch/>
        </p:blipFill>
        <p:spPr>
          <a:xfrm>
            <a:off x="4091760" y="2487600"/>
            <a:ext cx="2912040" cy="1556280"/>
          </a:xfrm>
          <a:prstGeom prst="rect">
            <a:avLst/>
          </a:prstGeom>
          <a:ln w="0">
            <a:noFill/>
          </a:ln>
        </p:spPr>
      </p:pic>
      <p:pic>
        <p:nvPicPr>
          <p:cNvPr id="525" name="Image 9" descr=""/>
          <p:cNvPicPr/>
          <p:nvPr/>
        </p:nvPicPr>
        <p:blipFill>
          <a:blip r:embed="rId3"/>
          <a:srcRect l="64988" t="23987" r="8761" b="46366"/>
          <a:stretch/>
        </p:blipFill>
        <p:spPr>
          <a:xfrm>
            <a:off x="9360" y="5711040"/>
            <a:ext cx="3201840" cy="26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2" descr=""/>
          <p:cNvPicPr/>
          <p:nvPr/>
        </p:nvPicPr>
        <p:blipFill>
          <a:blip r:embed="rId1"/>
          <a:stretch/>
        </p:blipFill>
        <p:spPr>
          <a:xfrm>
            <a:off x="0" y="2241720"/>
            <a:ext cx="6856200" cy="6649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"/>
          <p:cNvSpPr/>
          <p:nvPr/>
        </p:nvSpPr>
        <p:spPr>
          <a:xfrm>
            <a:off x="144360" y="442800"/>
            <a:ext cx="6620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QUE VIENNE TON RÈGNE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(Communauté de l’Emmanuel)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Bien plus grand que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 le champ de ton coeur,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trésor infini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ma soif de bonheur.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je marche vers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 si proche et si loin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Laisse-toi reconnaître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tes gestes divins.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"/>
          <p:cNvSpPr/>
          <p:nvPr/>
        </p:nvSpPr>
        <p:spPr>
          <a:xfrm>
            <a:off x="360360" y="442800"/>
            <a:ext cx="6404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séparer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ton amour immense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pourrait nous détourner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ta miséricorde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"/>
          <p:cNvSpPr/>
          <p:nvPr/>
        </p:nvSpPr>
        <p:spPr>
          <a:xfrm>
            <a:off x="360360" y="442800"/>
            <a:ext cx="6404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"/>
          <p:cNvSpPr/>
          <p:nvPr/>
        </p:nvSpPr>
        <p:spPr>
          <a:xfrm>
            <a:off x="360360" y="442800"/>
            <a:ext cx="6404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habites nos louanges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inspires nos prières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Nous attires en ta présence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nous tourner vers nos frères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"/>
          <p:cNvSpPr/>
          <p:nvPr/>
        </p:nvSpPr>
        <p:spPr>
          <a:xfrm>
            <a:off x="360360" y="442800"/>
            <a:ext cx="6404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Pont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Délivre-nous de tout mal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Donne la paix à ce temps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Libère-nous du péché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Toi qui fais miséricorde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Rassure-nous dans l'épreuve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espérons ton royaume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nous promets le bonheur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L'avènement de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3.Tu seras notre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n'y aura plus de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nom sera sur nos lèvres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De larmes, il n'y aura plus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"/>
          <p:cNvSpPr/>
          <p:nvPr/>
        </p:nvSpPr>
        <p:spPr>
          <a:xfrm>
            <a:off x="360360" y="442800"/>
            <a:ext cx="6404400" cy="80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 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vienne ton règne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ton nom soit sanctifié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Sur la terre comme au ciel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ta volonté soit faite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coule en torrents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esprit de vérité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Donne-nous ton espérance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amour, ta sainteté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0" y="395280"/>
            <a:ext cx="6853320" cy="13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4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4240" cy="538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7461000" y="840960"/>
            <a:ext cx="5426280" cy="133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72000" y="216000"/>
            <a:ext cx="6694560" cy="85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640" algn="ctr" defTabSz="91440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verrai-je le temps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trésor découvert,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 visible plein champ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le vaste univers ?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mes yeux s’ouvrent à toi,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Créateur des humains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verrai que ta gloire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64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Est d’aimer tous les tiens.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368280" y="2124000"/>
            <a:ext cx="6118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CustomShape 2"/>
          <p:cNvSpPr/>
          <p:nvPr/>
        </p:nvSpPr>
        <p:spPr>
          <a:xfrm>
            <a:off x="404640" y="2268360"/>
            <a:ext cx="6045840" cy="149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765000" y="2124000"/>
            <a:ext cx="5325120" cy="25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CustomShape 4"/>
          <p:cNvSpPr/>
          <p:nvPr/>
        </p:nvSpPr>
        <p:spPr>
          <a:xfrm>
            <a:off x="331920" y="251640"/>
            <a:ext cx="6190200" cy="35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CustomShape 5"/>
          <p:cNvSpPr/>
          <p:nvPr/>
        </p:nvSpPr>
        <p:spPr>
          <a:xfrm>
            <a:off x="288000" y="2124000"/>
            <a:ext cx="6262200" cy="638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Kyrie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du Peuple de Dieu)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Christe eleison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Kyrie eleison </a:t>
            </a:r>
            <a:br>
              <a:rPr sz="1800"/>
            </a:b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368280" y="2124000"/>
            <a:ext cx="611964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CustomShape 2"/>
          <p:cNvSpPr/>
          <p:nvPr/>
        </p:nvSpPr>
        <p:spPr>
          <a:xfrm>
            <a:off x="404640" y="2268360"/>
            <a:ext cx="6046560" cy="1490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765000" y="2124000"/>
            <a:ext cx="5325840" cy="2526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CustomShape 4"/>
          <p:cNvSpPr/>
          <p:nvPr/>
        </p:nvSpPr>
        <p:spPr>
          <a:xfrm>
            <a:off x="525600" y="2124000"/>
            <a:ext cx="5803560" cy="304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CustomShape 5"/>
          <p:cNvSpPr/>
          <p:nvPr/>
        </p:nvSpPr>
        <p:spPr>
          <a:xfrm>
            <a:off x="331920" y="1692360"/>
            <a:ext cx="6190920" cy="35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Application>LibreOffice/24.2.0.3$Windows_X86_64 LibreOffice_project/da48488a73ddd66ea24cf16bbc4f7b9c08e9bea1</Application>
  <AppVersion>15.0000</AppVersion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cp:lastPrinted>2026-07-10T22:14:29Z</cp:lastPrinted>
  <dcterms:modified xsi:type="dcterms:W3CDTF">2026-07-10T22:14:16Z</dcterms:modified>
  <cp:revision>199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58</vt:i4>
  </property>
</Properties>
</file>