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Masters/slideMaster31.xml" ContentType="application/vnd.openxmlformats-officedocument.presentationml.slideMaster+xml"/>
  <Override PartName="/ppt/slideMasters/slideMaster32.xml" ContentType="application/vnd.openxmlformats-officedocument.presentationml.slideMaster+xml"/>
  <Override PartName="/ppt/slideMasters/slideMaster33.xml" ContentType="application/vnd.openxmlformats-officedocument.presentationml.slideMaster+xml"/>
  <Override PartName="/ppt/slideMasters/slideMaster34.xml" ContentType="application/vnd.openxmlformats-officedocument.presentationml.slideMaster+xml"/>
  <Override PartName="/ppt/slideMasters/slideMaster35.xml" ContentType="application/vnd.openxmlformats-officedocument.presentationml.slideMaster+xml"/>
  <Override PartName="/ppt/slideMasters/slideMaster36.xml" ContentType="application/vnd.openxmlformats-officedocument.presentationml.slideMaster+xml"/>
  <Override PartName="/ppt/slideMasters/slideMaster37.xml" ContentType="application/vnd.openxmlformats-officedocument.presentationml.slideMaster+xml"/>
  <Override PartName="/ppt/slideMasters/slideMaster38.xml" ContentType="application/vnd.openxmlformats-officedocument.presentationml.slideMaster+xml"/>
  <Override PartName="/ppt/slideMasters/slideMaster39.xml" ContentType="application/vnd.openxmlformats-officedocument.presentationml.slideMaster+xml"/>
  <Override PartName="/ppt/slideMasters/slideMaster40.xml" ContentType="application/vnd.openxmlformats-officedocument.presentationml.slideMaster+xml"/>
  <Override PartName="/ppt/slideMasters/slideMaster41.xml" ContentType="application/vnd.openxmlformats-officedocument.presentationml.slideMaster+xml"/>
  <Override PartName="/ppt/slideMasters/slideMaster42.xml" ContentType="application/vnd.openxmlformats-officedocument.presentationml.slideMaster+xml"/>
  <Override PartName="/ppt/slideMasters/slideMaster43.xml" ContentType="application/vnd.openxmlformats-officedocument.presentationml.slideMaster+xml"/>
  <Override PartName="/ppt/slideMasters/slideMaster44.xml" ContentType="application/vnd.openxmlformats-officedocument.presentationml.slideMaster+xml"/>
  <Override PartName="/ppt/slideMasters/slideMaster45.xml" ContentType="application/vnd.openxmlformats-officedocument.presentationml.slideMaster+xml"/>
  <Override PartName="/ppt/slideMasters/slideMaster46.xml" ContentType="application/vnd.openxmlformats-officedocument.presentationml.slideMaster+xml"/>
  <Override PartName="/ppt/slideMasters/slideMaster47.xml" ContentType="application/vnd.openxmlformats-officedocument.presentationml.slideMaster+xml"/>
  <Override PartName="/ppt/slideMasters/slideMaster48.xml" ContentType="application/vnd.openxmlformats-officedocument.presentationml.slideMaster+xml"/>
  <Override PartName="/ppt/slideMasters/_rels/slideMaster40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2.xml.rels" ContentType="application/vnd.openxmlformats-package.relationships+xml"/>
  <Override PartName="/ppt/slideMasters/_rels/slideMaster4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20.xml.rels" ContentType="application/vnd.openxmlformats-package.relationships+xml"/>
  <Override PartName="/ppt/slideMasters/_rels/slideMaster4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1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43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44.xml.rels" ContentType="application/vnd.openxmlformats-package.relationships+xml"/>
  <Override PartName="/ppt/slideMasters/_rels/slideMaster23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45.xml.rels" ContentType="application/vnd.openxmlformats-package.relationships+xml"/>
  <Override PartName="/ppt/slideMasters/_rels/slideMaster24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46.xml.rels" ContentType="application/vnd.openxmlformats-package.relationships+xml"/>
  <Override PartName="/ppt/slideMasters/_rels/slideMaster25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47.xml.rels" ContentType="application/vnd.openxmlformats-package.relationships+xml"/>
  <Override PartName="/ppt/slideMasters/_rels/slideMaster26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48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11.xml.rels" ContentType="application/vnd.openxmlformats-package.relationships+xml"/>
  <Override PartName="/ppt/slideMasters/_rels/slideMaster12.xml.rels" ContentType="application/vnd.openxmlformats-package.relationships+xml"/>
  <Override PartName="/ppt/slideMasters/_rels/slideMaster13.xml.rels" ContentType="application/vnd.openxmlformats-package.relationships+xml"/>
  <Override PartName="/ppt/slideMasters/_rels/slideMaster14.xml.rels" ContentType="application/vnd.openxmlformats-package.relationships+xml"/>
  <Override PartName="/ppt/slideMasters/_rels/slideMaster15.xml.rels" ContentType="application/vnd.openxmlformats-package.relationships+xml"/>
  <Override PartName="/ppt/slideMasters/_rels/slideMaster16.xml.rels" ContentType="application/vnd.openxmlformats-package.relationships+xml"/>
  <Override PartName="/ppt/slideMasters/_rels/slideMaster17.xml.rels" ContentType="application/vnd.openxmlformats-package.relationships+xml"/>
  <Override PartName="/ppt/slideMasters/_rels/slideMaster18.xml.rels" ContentType="application/vnd.openxmlformats-package.relationships+xml"/>
  <Override PartName="/ppt/slideMasters/_rels/slideMaster19.xml.rels" ContentType="application/vnd.openxmlformats-package.relationships+xml"/>
  <Override PartName="/ppt/slideMasters/_rels/slideMaster27.xml.rels" ContentType="application/vnd.openxmlformats-package.relationships+xml"/>
  <Override PartName="/ppt/slideMasters/_rels/slideMaster28.xml.rels" ContentType="application/vnd.openxmlformats-package.relationships+xml"/>
  <Override PartName="/ppt/slideMasters/_rels/slideMaster29.xml.rels" ContentType="application/vnd.openxmlformats-package.relationships+xml"/>
  <Override PartName="/ppt/slideMasters/_rels/slideMaster30.xml.rels" ContentType="application/vnd.openxmlformats-package.relationships+xml"/>
  <Override PartName="/ppt/slideMasters/_rels/slideMaster31.xml.rels" ContentType="application/vnd.openxmlformats-package.relationships+xml"/>
  <Override PartName="/ppt/slideMasters/_rels/slideMaster32.xml.rels" ContentType="application/vnd.openxmlformats-package.relationships+xml"/>
  <Override PartName="/ppt/slideMasters/_rels/slideMaster33.xml.rels" ContentType="application/vnd.openxmlformats-package.relationships+xml"/>
  <Override PartName="/ppt/slideMasters/_rels/slideMaster34.xml.rels" ContentType="application/vnd.openxmlformats-package.relationships+xml"/>
  <Override PartName="/ppt/slideMasters/_rels/slideMaster35.xml.rels" ContentType="application/vnd.openxmlformats-package.relationships+xml"/>
  <Override PartName="/ppt/slideMasters/_rels/slideMaster36.xml.rels" ContentType="application/vnd.openxmlformats-package.relationships+xml"/>
  <Override PartName="/ppt/slideMasters/_rels/slideMaster37.xml.rels" ContentType="application/vnd.openxmlformats-package.relationships+xml"/>
  <Override PartName="/ppt/slideMasters/_rels/slideMaster38.xml.rels" ContentType="application/vnd.openxmlformats-package.relationships+xml"/>
  <Override PartName="/ppt/slideMasters/_rels/slideMaster39.xml.rels" ContentType="application/vnd.openxmlformats-package.relationships+xml"/>
  <Override PartName="/ppt/slideMasters/_rels/slideMaster49.xml.rels" ContentType="application/vnd.openxmlformats-package.relationships+xml"/>
  <Override PartName="/ppt/slideMasters/_rels/slideMaster50.xml.rels" ContentType="application/vnd.openxmlformats-package.relationships+xml"/>
  <Override PartName="/ppt/slideMasters/_rels/slideMaster51.xml.rels" ContentType="application/vnd.openxmlformats-package.relationships+xml"/>
  <Override PartName="/ppt/slideMasters/_rels/slideMaster52.xml.rels" ContentType="application/vnd.openxmlformats-package.relationships+xml"/>
  <Override PartName="/ppt/slideMasters/_rels/slideMaster53.xml.rels" ContentType="application/vnd.openxmlformats-package.relationships+xml"/>
  <Override PartName="/ppt/slideMasters/_rels/slideMaster54.xml.rels" ContentType="application/vnd.openxmlformats-package.relationships+xml"/>
  <Override PartName="/ppt/slideMasters/_rels/slideMaster55.xml.rels" ContentType="application/vnd.openxmlformats-package.relationships+xml"/>
  <Override PartName="/ppt/slideMasters/_rels/slideMaster56.xml.rels" ContentType="application/vnd.openxmlformats-package.relationships+xml"/>
  <Override PartName="/ppt/slideMasters/_rels/slideMaster57.xml.rels" ContentType="application/vnd.openxmlformats-package.relationships+xml"/>
  <Override PartName="/ppt/slideMasters/_rels/slideMaster58.xml.rels" ContentType="application/vnd.openxmlformats-package.relationships+xml"/>
  <Override PartName="/ppt/slideMasters/_rels/slideMaster59.xml.rels" ContentType="application/vnd.openxmlformats-package.relationships+xml"/>
  <Override PartName="/ppt/slideMasters/_rels/slideMaster60.xml.rels" ContentType="application/vnd.openxmlformats-package.relationships+xml"/>
  <Override PartName="/ppt/slideMasters/_rels/slideMaster61.xml.rels" ContentType="application/vnd.openxmlformats-package.relationships+xml"/>
  <Override PartName="/ppt/slideMasters/_rels/slideMaster62.xml.rels" ContentType="application/vnd.openxmlformats-package.relationships+xml"/>
  <Override PartName="/ppt/slideMasters/_rels/slideMaster63.xml.rels" ContentType="application/vnd.openxmlformats-package.relationships+xml"/>
  <Override PartName="/ppt/slideMasters/_rels/slideMaster64.xml.rels" ContentType="application/vnd.openxmlformats-package.relationships+xml"/>
  <Override PartName="/ppt/slideMasters/_rels/slideMaster65.xml.rels" ContentType="application/vnd.openxmlformats-package.relationships+xml"/>
  <Override PartName="/ppt/slideMasters/_rels/slideMaster66.xml.rels" ContentType="application/vnd.openxmlformats-package.relationships+xml"/>
  <Override PartName="/ppt/slideMasters/_rels/slideMaster67.xml.rels" ContentType="application/vnd.openxmlformats-package.relationships+xml"/>
  <Override PartName="/ppt/slideMasters/_rels/slideMaster68.xml.rels" ContentType="application/vnd.openxmlformats-package.relationships+xml"/>
  <Override PartName="/ppt/slideMasters/_rels/slideMaster69.xml.rels" ContentType="application/vnd.openxmlformats-package.relationships+xml"/>
  <Override PartName="/ppt/slideMasters/_rels/slideMaster70.xml.rels" ContentType="application/vnd.openxmlformats-package.relationships+xml"/>
  <Override PartName="/ppt/slideMasters/_rels/slideMaster71.xml.rels" ContentType="application/vnd.openxmlformats-package.relationships+xml"/>
  <Override PartName="/ppt/slideMasters/_rels/slideMaster72.xml.rels" ContentType="application/vnd.openxmlformats-package.relationships+xml"/>
  <Override PartName="/ppt/slideMasters/_rels/slideMaster73.xml.rels" ContentType="application/vnd.openxmlformats-package.relationships+xml"/>
  <Override PartName="/ppt/slideMasters/slideMaster49.xml" ContentType="application/vnd.openxmlformats-officedocument.presentationml.slideMaster+xml"/>
  <Override PartName="/ppt/slideMasters/slideMaster50.xml" ContentType="application/vnd.openxmlformats-officedocument.presentationml.slideMaster+xml"/>
  <Override PartName="/ppt/slideMasters/slideMaster51.xml" ContentType="application/vnd.openxmlformats-officedocument.presentationml.slideMaster+xml"/>
  <Override PartName="/ppt/slideMasters/slideMaster52.xml" ContentType="application/vnd.openxmlformats-officedocument.presentationml.slideMaster+xml"/>
  <Override PartName="/ppt/slideMasters/slideMaster53.xml" ContentType="application/vnd.openxmlformats-officedocument.presentationml.slideMaster+xml"/>
  <Override PartName="/ppt/slideMasters/slideMaster54.xml" ContentType="application/vnd.openxmlformats-officedocument.presentationml.slideMaster+xml"/>
  <Override PartName="/ppt/slideMasters/slideMaster55.xml" ContentType="application/vnd.openxmlformats-officedocument.presentationml.slideMaster+xml"/>
  <Override PartName="/ppt/slideMasters/slideMaster56.xml" ContentType="application/vnd.openxmlformats-officedocument.presentationml.slideMaster+xml"/>
  <Override PartName="/ppt/slideMasters/slideMaster57.xml" ContentType="application/vnd.openxmlformats-officedocument.presentationml.slideMaster+xml"/>
  <Override PartName="/ppt/slideMasters/slideMaster58.xml" ContentType="application/vnd.openxmlformats-officedocument.presentationml.slideMaster+xml"/>
  <Override PartName="/ppt/slideMasters/slideMaster59.xml" ContentType="application/vnd.openxmlformats-officedocument.presentationml.slideMaster+xml"/>
  <Override PartName="/ppt/slideMasters/slideMaster60.xml" ContentType="application/vnd.openxmlformats-officedocument.presentationml.slideMaster+xml"/>
  <Override PartName="/ppt/slideMasters/slideMaster61.xml" ContentType="application/vnd.openxmlformats-officedocument.presentationml.slideMaster+xml"/>
  <Override PartName="/ppt/slideMasters/slideMaster62.xml" ContentType="application/vnd.openxmlformats-officedocument.presentationml.slideMaster+xml"/>
  <Override PartName="/ppt/slideMasters/slideMaster63.xml" ContentType="application/vnd.openxmlformats-officedocument.presentationml.slideMaster+xml"/>
  <Override PartName="/ppt/slideMasters/slideMaster64.xml" ContentType="application/vnd.openxmlformats-officedocument.presentationml.slideMaster+xml"/>
  <Override PartName="/ppt/slideMasters/slideMaster65.xml" ContentType="application/vnd.openxmlformats-officedocument.presentationml.slideMaster+xml"/>
  <Override PartName="/ppt/slideMasters/slideMaster66.xml" ContentType="application/vnd.openxmlformats-officedocument.presentationml.slideMaster+xml"/>
  <Override PartName="/ppt/slideMasters/slideMaster67.xml" ContentType="application/vnd.openxmlformats-officedocument.presentationml.slideMaster+xml"/>
  <Override PartName="/ppt/slideMasters/slideMaster68.xml" ContentType="application/vnd.openxmlformats-officedocument.presentationml.slideMaster+xml"/>
  <Override PartName="/ppt/slideMasters/slideMaster69.xml" ContentType="application/vnd.openxmlformats-officedocument.presentationml.slideMaster+xml"/>
  <Override PartName="/ppt/slideMasters/slideMaster70.xml" ContentType="application/vnd.openxmlformats-officedocument.presentationml.slideMaster+xml"/>
  <Override PartName="/ppt/slideMasters/slideMaster71.xml" ContentType="application/vnd.openxmlformats-officedocument.presentationml.slideMaster+xml"/>
  <Override PartName="/ppt/slideMasters/slideMaster72.xml" ContentType="application/vnd.openxmlformats-officedocument.presentationml.slideMaster+xml"/>
  <Override PartName="/ppt/slideMasters/slideMaster73.xml" ContentType="application/vnd.openxmlformats-officedocument.presentationml.slideMaster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26.xml" ContentType="application/vnd.openxmlformats-officedocument.theme+xml"/>
  <Override PartName="/ppt/theme/theme1.xml" ContentType="application/vnd.openxmlformats-officedocument.theme+xml"/>
  <Override PartName="/ppt/theme/theme27.xml" ContentType="application/vnd.openxmlformats-officedocument.theme+xml"/>
  <Override PartName="/ppt/theme/theme2.xml" ContentType="application/vnd.openxmlformats-officedocument.theme+xml"/>
  <Override PartName="/ppt/theme/theme28.xml" ContentType="application/vnd.openxmlformats-officedocument.theme+xml"/>
  <Override PartName="/ppt/theme/theme3.xml" ContentType="application/vnd.openxmlformats-officedocument.theme+xml"/>
  <Override PartName="/ppt/theme/theme29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40.xml" ContentType="application/vnd.openxmlformats-officedocument.theme+xml"/>
  <Override PartName="/ppt/theme/theme6.xml" ContentType="application/vnd.openxmlformats-officedocument.theme+xml"/>
  <Override PartName="/ppt/theme/theme41.xml" ContentType="application/vnd.openxmlformats-officedocument.theme+xml"/>
  <Override PartName="/ppt/theme/theme7.xml" ContentType="application/vnd.openxmlformats-officedocument.theme+xml"/>
  <Override PartName="/ppt/theme/theme42.xml" ContentType="application/vnd.openxmlformats-officedocument.theme+xml"/>
  <Override PartName="/ppt/theme/theme8.xml" ContentType="application/vnd.openxmlformats-officedocument.theme+xml"/>
  <Override PartName="/ppt/theme/theme43.xml" ContentType="application/vnd.openxmlformats-officedocument.theme+xml"/>
  <Override PartName="/ppt/theme/theme9.xml" ContentType="application/vnd.openxmlformats-officedocument.theme+xml"/>
  <Override PartName="/ppt/theme/theme44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theme/theme17.xml" ContentType="application/vnd.openxmlformats-officedocument.theme+xml"/>
  <Override PartName="/ppt/theme/theme18.xml" ContentType="application/vnd.openxmlformats-officedocument.theme+xml"/>
  <Override PartName="/ppt/theme/theme19.xml" ContentType="application/vnd.openxmlformats-officedocument.theme+xml"/>
  <Override PartName="/ppt/theme/theme20.xml" ContentType="application/vnd.openxmlformats-officedocument.theme+xml"/>
  <Override PartName="/ppt/theme/theme21.xml" ContentType="application/vnd.openxmlformats-officedocument.theme+xml"/>
  <Override PartName="/ppt/theme/theme22.xml" ContentType="application/vnd.openxmlformats-officedocument.theme+xml"/>
  <Override PartName="/ppt/theme/theme23.xml" ContentType="application/vnd.openxmlformats-officedocument.theme+xml"/>
  <Override PartName="/ppt/theme/theme24.xml" ContentType="application/vnd.openxmlformats-officedocument.theme+xml"/>
  <Override PartName="/ppt/theme/theme25.xml" ContentType="application/vnd.openxmlformats-officedocument.theme+xml"/>
  <Override PartName="/ppt/theme/theme30.xml" ContentType="application/vnd.openxmlformats-officedocument.theme+xml"/>
  <Override PartName="/ppt/theme/theme31.xml" ContentType="application/vnd.openxmlformats-officedocument.theme+xml"/>
  <Override PartName="/ppt/theme/theme32.xml" ContentType="application/vnd.openxmlformats-officedocument.theme+xml"/>
  <Override PartName="/ppt/theme/theme33.xml" ContentType="application/vnd.openxmlformats-officedocument.theme+xml"/>
  <Override PartName="/ppt/theme/theme34.xml" ContentType="application/vnd.openxmlformats-officedocument.theme+xml"/>
  <Override PartName="/ppt/theme/theme35.xml" ContentType="application/vnd.openxmlformats-officedocument.theme+xml"/>
  <Override PartName="/ppt/theme/theme36.xml" ContentType="application/vnd.openxmlformats-officedocument.theme+xml"/>
  <Override PartName="/ppt/theme/theme37.xml" ContentType="application/vnd.openxmlformats-officedocument.theme+xml"/>
  <Override PartName="/ppt/theme/theme38.xml" ContentType="application/vnd.openxmlformats-officedocument.theme+xml"/>
  <Override PartName="/ppt/theme/theme39.xml" ContentType="application/vnd.openxmlformats-officedocument.theme+xml"/>
  <Override PartName="/ppt/theme/theme45.xml" ContentType="application/vnd.openxmlformats-officedocument.theme+xml"/>
  <Override PartName="/ppt/theme/theme46.xml" ContentType="application/vnd.openxmlformats-officedocument.theme+xml"/>
  <Override PartName="/ppt/theme/theme47.xml" ContentType="application/vnd.openxmlformats-officedocument.theme+xml"/>
  <Override PartName="/ppt/theme/theme48.xml" ContentType="application/vnd.openxmlformats-officedocument.theme+xml"/>
  <Override PartName="/ppt/theme/theme49.xml" ContentType="application/vnd.openxmlformats-officedocument.theme+xml"/>
  <Override PartName="/ppt/theme/theme50.xml" ContentType="application/vnd.openxmlformats-officedocument.theme+xml"/>
  <Override PartName="/ppt/theme/theme51.xml" ContentType="application/vnd.openxmlformats-officedocument.theme+xml"/>
  <Override PartName="/ppt/theme/theme52.xml" ContentType="application/vnd.openxmlformats-officedocument.theme+xml"/>
  <Override PartName="/ppt/theme/theme53.xml" ContentType="application/vnd.openxmlformats-officedocument.theme+xml"/>
  <Override PartName="/ppt/theme/theme54.xml" ContentType="application/vnd.openxmlformats-officedocument.theme+xml"/>
  <Override PartName="/ppt/theme/theme55.xml" ContentType="application/vnd.openxmlformats-officedocument.theme+xml"/>
  <Override PartName="/ppt/theme/theme56.xml" ContentType="application/vnd.openxmlformats-officedocument.theme+xml"/>
  <Override PartName="/ppt/theme/theme57.xml" ContentType="application/vnd.openxmlformats-officedocument.theme+xml"/>
  <Override PartName="/ppt/theme/theme58.xml" ContentType="application/vnd.openxmlformats-officedocument.theme+xml"/>
  <Override PartName="/ppt/theme/theme59.xml" ContentType="application/vnd.openxmlformats-officedocument.theme+xml"/>
  <Override PartName="/ppt/theme/theme60.xml" ContentType="application/vnd.openxmlformats-officedocument.theme+xml"/>
  <Override PartName="/ppt/theme/theme61.xml" ContentType="application/vnd.openxmlformats-officedocument.theme+xml"/>
  <Override PartName="/ppt/theme/theme62.xml" ContentType="application/vnd.openxmlformats-officedocument.theme+xml"/>
  <Override PartName="/ppt/theme/theme63.xml" ContentType="application/vnd.openxmlformats-officedocument.theme+xml"/>
  <Override PartName="/ppt/theme/theme64.xml" ContentType="application/vnd.openxmlformats-officedocument.theme+xml"/>
  <Override PartName="/ppt/theme/theme65.xml" ContentType="application/vnd.openxmlformats-officedocument.theme+xml"/>
  <Override PartName="/ppt/theme/theme66.xml" ContentType="application/vnd.openxmlformats-officedocument.theme+xml"/>
  <Override PartName="/ppt/theme/theme67.xml" ContentType="application/vnd.openxmlformats-officedocument.theme+xml"/>
  <Override PartName="/ppt/theme/theme68.xml" ContentType="application/vnd.openxmlformats-officedocument.theme+xml"/>
  <Override PartName="/ppt/theme/theme69.xml" ContentType="application/vnd.openxmlformats-officedocument.theme+xml"/>
  <Override PartName="/ppt/theme/theme70.xml" ContentType="application/vnd.openxmlformats-officedocument.theme+xml"/>
  <Override PartName="/ppt/theme/theme71.xml" ContentType="application/vnd.openxmlformats-officedocument.theme+xml"/>
  <Override PartName="/ppt/theme/theme72.xml" ContentType="application/vnd.openxmlformats-officedocument.theme+xml"/>
  <Override PartName="/ppt/theme/theme73.xml" ContentType="application/vnd.openxmlformats-officedocument.theme+xml"/>
  <Override PartName="/ppt/theme/theme74.xml" ContentType="application/vnd.openxmlformats-officedocument.theme+xml"/>
  <Override PartName="/ppt/notesSlides/_rels/notesSlide18.xml.rels" ContentType="application/vnd.openxmlformats-package.relationships+xml"/>
  <Override PartName="/ppt/notesSlides/_rels/notesSlide24.xml.rels" ContentType="application/vnd.openxmlformats-package.relationships+xml"/>
  <Override PartName="/ppt/notesSlides/_rels/notesSlide25.xml.rels" ContentType="application/vnd.openxmlformats-package.relationships+xml"/>
  <Override PartName="/ppt/notesSlides/notesSlide18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_rels/slideLayout31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60.xml.rels" ContentType="application/vnd.openxmlformats-package.relationships+xml"/>
  <Override PartName="/ppt/slideLayouts/_rels/slideLayout61.xml.rels" ContentType="application/vnd.openxmlformats-package.relationships+xml"/>
  <Override PartName="/ppt/slideLayouts/_rels/slideLayout62.xml.rels" ContentType="application/vnd.openxmlformats-package.relationships+xml"/>
  <Override PartName="/ppt/slideLayouts/_rels/slideLayout63.xml.rels" ContentType="application/vnd.openxmlformats-package.relationships+xml"/>
  <Override PartName="/ppt/slideLayouts/_rels/slideLayout64.xml.rels" ContentType="application/vnd.openxmlformats-package.relationships+xml"/>
  <Override PartName="/ppt/slideLayouts/_rels/slideLayout65.xml.rels" ContentType="application/vnd.openxmlformats-package.relationships+xml"/>
  <Override PartName="/ppt/slideLayouts/_rels/slideLayout66.xml.rels" ContentType="application/vnd.openxmlformats-package.relationships+xml"/>
  <Override PartName="/ppt/slideLayouts/_rels/slideLayout67.xml.rels" ContentType="application/vnd.openxmlformats-package.relationships+xml"/>
  <Override PartName="/ppt/slideLayouts/_rels/slideLayout68.xml.rels" ContentType="application/vnd.openxmlformats-package.relationships+xml"/>
  <Override PartName="/ppt/slideLayouts/_rels/slideLayout69.xml.rels" ContentType="application/vnd.openxmlformats-package.relationships+xml"/>
  <Override PartName="/ppt/slideLayouts/_rels/slideLayout70.xml.rels" ContentType="application/vnd.openxmlformats-package.relationships+xml"/>
  <Override PartName="/ppt/slideLayouts/_rels/slideLayout71.xml.rels" ContentType="application/vnd.openxmlformats-package.relationships+xml"/>
  <Override PartName="/ppt/slideLayouts/_rels/slideLayout72.xml.rels" ContentType="application/vnd.openxmlformats-package.relationships+xml"/>
  <Override PartName="/ppt/slideLayouts/_rels/slideLayout73.xml.rels" ContentType="application/vnd.openxmlformats-package.relationships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23.xml" ContentType="application/vnd.openxmlformats-officedocument.presentationml.slide+xml"/>
  <Override PartName="/ppt/slides/slide7.xml" ContentType="application/vnd.openxmlformats-officedocument.presentationml.slide+xml"/>
  <Override PartName="/ppt/slides/slide24.xml" ContentType="application/vnd.openxmlformats-officedocument.presentationml.slide+xml"/>
  <Override PartName="/ppt/slides/slide8.xml" ContentType="application/vnd.openxmlformats-officedocument.presentationml.slide+xml"/>
  <Override PartName="/ppt/slides/slide25.xml" ContentType="application/vnd.openxmlformats-officedocument.presentationml.slide+xml"/>
  <Override PartName="/ppt/slides/slide9.xml" ContentType="application/vnd.openxmlformats-officedocument.presentationml.slide+xml"/>
  <Override PartName="/ppt/slides/slide26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_rels/slide35.xml.rels" ContentType="application/vnd.openxmlformats-package.relationships+xml"/>
  <Override PartName="/ppt/slides/_rels/slide1.xml.rels" ContentType="application/vnd.openxmlformats-package.relationships+xml"/>
  <Override PartName="/ppt/slides/_rels/slide22.xml.rels" ContentType="application/vnd.openxmlformats-package.relationships+xml"/>
  <Override PartName="/ppt/slides/_rels/slide36.xml.rels" ContentType="application/vnd.openxmlformats-package.relationships+xml"/>
  <Override PartName="/ppt/slides/_rels/slide2.xml.rels" ContentType="application/vnd.openxmlformats-package.relationships+xml"/>
  <Override PartName="/ppt/slides/_rels/slide20.xml.rels" ContentType="application/vnd.openxmlformats-package.relationships+xml"/>
  <Override PartName="/ppt/slides/_rels/slide37.xml.rels" ContentType="application/vnd.openxmlformats-package.relationships+xml"/>
  <Override PartName="/ppt/slides/_rels/slide3.xml.rels" ContentType="application/vnd.openxmlformats-package.relationships+xml"/>
  <Override PartName="/ppt/slides/_rels/slide21.xml.rels" ContentType="application/vnd.openxmlformats-package.relationships+xml"/>
  <Override PartName="/ppt/slides/_rels/slide4.xml.rels" ContentType="application/vnd.openxmlformats-package.relationships+xml"/>
  <Override PartName="/ppt/slides/_rels/slide38.xml.rels" ContentType="application/vnd.openxmlformats-package.relationships+xml"/>
  <Override PartName="/ppt/slides/_rels/slide5.xml.rels" ContentType="application/vnd.openxmlformats-package.relationships+xml"/>
  <Override PartName="/ppt/slides/_rels/slide39.xml.rels" ContentType="application/vnd.openxmlformats-package.relationships+xml"/>
  <Override PartName="/ppt/slides/_rels/slide23.xml.rels" ContentType="application/vnd.openxmlformats-package.relationships+xml"/>
  <Override PartName="/ppt/slides/_rels/slide6.xml.rels" ContentType="application/vnd.openxmlformats-package.relationships+xml"/>
  <Override PartName="/ppt/slides/_rels/slide50.xml.rels" ContentType="application/vnd.openxmlformats-package.relationships+xml"/>
  <Override PartName="/ppt/slides/_rels/slide24.xml.rels" ContentType="application/vnd.openxmlformats-package.relationships+xml"/>
  <Override PartName="/ppt/slides/_rels/slide7.xml.rels" ContentType="application/vnd.openxmlformats-package.relationships+xml"/>
  <Override PartName="/ppt/slides/_rels/slide51.xml.rels" ContentType="application/vnd.openxmlformats-package.relationships+xml"/>
  <Override PartName="/ppt/slides/_rels/slide25.xml.rels" ContentType="application/vnd.openxmlformats-package.relationships+xml"/>
  <Override PartName="/ppt/slides/_rels/slide8.xml.rels" ContentType="application/vnd.openxmlformats-package.relationships+xml"/>
  <Override PartName="/ppt/slides/_rels/slide52.xml.rels" ContentType="application/vnd.openxmlformats-package.relationships+xml"/>
  <Override PartName="/ppt/slides/_rels/slide26.xml.rels" ContentType="application/vnd.openxmlformats-package.relationships+xml"/>
  <Override PartName="/ppt/slides/_rels/slide9.xml.rels" ContentType="application/vnd.openxmlformats-package.relationships+xml"/>
  <Override PartName="/ppt/slides/_rels/slide53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slides/_rels/slide27.xml.rels" ContentType="application/vnd.openxmlformats-package.relationships+xml"/>
  <Override PartName="/ppt/slides/_rels/slide28.xml.rels" ContentType="application/vnd.openxmlformats-package.relationships+xml"/>
  <Override PartName="/ppt/slides/_rels/slide29.xml.rels" ContentType="application/vnd.openxmlformats-package.relationships+xml"/>
  <Override PartName="/ppt/slides/_rels/slide30.xml.rels" ContentType="application/vnd.openxmlformats-package.relationships+xml"/>
  <Override PartName="/ppt/slides/_rels/slide31.xml.rels" ContentType="application/vnd.openxmlformats-package.relationships+xml"/>
  <Override PartName="/ppt/slides/_rels/slide32.xml.rels" ContentType="application/vnd.openxmlformats-package.relationships+xml"/>
  <Override PartName="/ppt/slides/_rels/slide33.xml.rels" ContentType="application/vnd.openxmlformats-package.relationships+xml"/>
  <Override PartName="/ppt/slides/_rels/slide34.xml.rels" ContentType="application/vnd.openxmlformats-package.relationships+xml"/>
  <Override PartName="/ppt/slides/_rels/slide40.xml.rels" ContentType="application/vnd.openxmlformats-package.relationships+xml"/>
  <Override PartName="/ppt/slides/_rels/slide41.xml.rels" ContentType="application/vnd.openxmlformats-package.relationships+xml"/>
  <Override PartName="/ppt/slides/_rels/slide42.xml.rels" ContentType="application/vnd.openxmlformats-package.relationships+xml"/>
  <Override PartName="/ppt/slides/_rels/slide43.xml.rels" ContentType="application/vnd.openxmlformats-package.relationships+xml"/>
  <Override PartName="/ppt/slides/_rels/slide44.xml.rels" ContentType="application/vnd.openxmlformats-package.relationships+xml"/>
  <Override PartName="/ppt/slides/_rels/slide45.xml.rels" ContentType="application/vnd.openxmlformats-package.relationships+xml"/>
  <Override PartName="/ppt/slides/_rels/slide46.xml.rels" ContentType="application/vnd.openxmlformats-package.relationships+xml"/>
  <Override PartName="/ppt/slides/_rels/slide47.xml.rels" ContentType="application/vnd.openxmlformats-package.relationships+xml"/>
  <Override PartName="/ppt/slides/_rels/slide48.xml.rels" ContentType="application/vnd.openxmlformats-package.relationships+xml"/>
  <Override PartName="/ppt/slides/_rels/slide49.xml.rels" ContentType="application/vnd.openxmlformats-package.relationships+xml"/>
  <Override PartName="/ppt/slides/_rels/slide54.xml.rels" ContentType="application/vnd.openxmlformats-package.relationships+xml"/>
  <Override PartName="/ppt/slides/_rels/slide55.xml.rels" ContentType="application/vnd.openxmlformats-package.relationships+xml"/>
  <Override PartName="/ppt/slides/_rels/slide56.xml.rels" ContentType="application/vnd.openxmlformats-package.relationships+xml"/>
  <Override PartName="/ppt/media/image1.jpeg" ContentType="image/jpeg"/>
  <Override PartName="/ppt/media/image2.jpeg" ContentType="image/jpeg"/>
  <Override PartName="/ppt/media/image8.png" ContentType="image/png"/>
  <Override PartName="/ppt/media/image3.jpeg" ContentType="image/jpeg"/>
  <Override PartName="/ppt/media/image4.jpeg" ContentType="image/jpeg"/>
  <Override PartName="/ppt/media/image5.jpeg" ContentType="image/jpeg"/>
  <Override PartName="/ppt/media/image7.png" ContentType="image/png"/>
  <Override PartName="/ppt/media/image6.png" ContentType="image/png"/>
  <Override PartName="/ppt/presProps.xml" ContentType="application/vnd.openxmlformats-officedocument.presentationml.presProps+xml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  <p:sldMasterId id="2147483668" r:id="rId12"/>
    <p:sldMasterId id="2147483670" r:id="rId13"/>
    <p:sldMasterId id="2147483672" r:id="rId14"/>
    <p:sldMasterId id="2147483674" r:id="rId15"/>
    <p:sldMasterId id="2147483676" r:id="rId16"/>
    <p:sldMasterId id="2147483678" r:id="rId17"/>
    <p:sldMasterId id="2147483680" r:id="rId18"/>
    <p:sldMasterId id="2147483682" r:id="rId19"/>
    <p:sldMasterId id="2147483684" r:id="rId20"/>
    <p:sldMasterId id="2147483686" r:id="rId21"/>
    <p:sldMasterId id="2147483688" r:id="rId22"/>
    <p:sldMasterId id="2147483690" r:id="rId23"/>
    <p:sldMasterId id="2147483692" r:id="rId24"/>
    <p:sldMasterId id="2147483694" r:id="rId25"/>
    <p:sldMasterId id="2147483696" r:id="rId26"/>
    <p:sldMasterId id="2147483698" r:id="rId27"/>
    <p:sldMasterId id="2147483700" r:id="rId28"/>
    <p:sldMasterId id="2147483702" r:id="rId29"/>
    <p:sldMasterId id="2147483704" r:id="rId30"/>
    <p:sldMasterId id="2147483706" r:id="rId31"/>
    <p:sldMasterId id="2147483708" r:id="rId32"/>
    <p:sldMasterId id="2147483710" r:id="rId33"/>
    <p:sldMasterId id="2147483712" r:id="rId34"/>
    <p:sldMasterId id="2147483714" r:id="rId35"/>
    <p:sldMasterId id="2147483716" r:id="rId36"/>
    <p:sldMasterId id="2147483718" r:id="rId37"/>
    <p:sldMasterId id="2147483720" r:id="rId38"/>
    <p:sldMasterId id="2147483722" r:id="rId39"/>
    <p:sldMasterId id="2147483724" r:id="rId40"/>
    <p:sldMasterId id="2147483726" r:id="rId41"/>
    <p:sldMasterId id="2147483728" r:id="rId42"/>
    <p:sldMasterId id="2147483730" r:id="rId43"/>
    <p:sldMasterId id="2147483732" r:id="rId44"/>
    <p:sldMasterId id="2147483734" r:id="rId45"/>
    <p:sldMasterId id="2147483736" r:id="rId46"/>
    <p:sldMasterId id="2147483738" r:id="rId47"/>
    <p:sldMasterId id="2147483740" r:id="rId48"/>
    <p:sldMasterId id="2147483742" r:id="rId49"/>
    <p:sldMasterId id="2147483744" r:id="rId50"/>
    <p:sldMasterId id="2147483746" r:id="rId51"/>
    <p:sldMasterId id="2147483748" r:id="rId52"/>
    <p:sldMasterId id="2147483750" r:id="rId53"/>
    <p:sldMasterId id="2147483752" r:id="rId54"/>
    <p:sldMasterId id="2147483754" r:id="rId55"/>
    <p:sldMasterId id="2147483756" r:id="rId56"/>
    <p:sldMasterId id="2147483758" r:id="rId57"/>
    <p:sldMasterId id="2147483760" r:id="rId58"/>
    <p:sldMasterId id="2147483762" r:id="rId59"/>
    <p:sldMasterId id="2147483764" r:id="rId60"/>
    <p:sldMasterId id="2147483766" r:id="rId61"/>
    <p:sldMasterId id="2147483768" r:id="rId62"/>
    <p:sldMasterId id="2147483770" r:id="rId63"/>
    <p:sldMasterId id="2147483772" r:id="rId64"/>
    <p:sldMasterId id="2147483774" r:id="rId65"/>
    <p:sldMasterId id="2147483776" r:id="rId66"/>
    <p:sldMasterId id="2147483778" r:id="rId67"/>
    <p:sldMasterId id="2147483780" r:id="rId68"/>
    <p:sldMasterId id="2147483782" r:id="rId69"/>
    <p:sldMasterId id="2147483784" r:id="rId70"/>
    <p:sldMasterId id="2147483786" r:id="rId71"/>
    <p:sldMasterId id="2147483788" r:id="rId72"/>
    <p:sldMasterId id="2147483790" r:id="rId73"/>
    <p:sldMasterId id="2147483792" r:id="rId74"/>
  </p:sldMasterIdLst>
  <p:notesMasterIdLst>
    <p:notesMasterId r:id="rId75"/>
  </p:notesMasterIdLst>
  <p:sldIdLst>
    <p:sldId id="256" r:id="rId76"/>
    <p:sldId id="257" r:id="rId77"/>
    <p:sldId id="258" r:id="rId78"/>
    <p:sldId id="259" r:id="rId79"/>
    <p:sldId id="260" r:id="rId80"/>
    <p:sldId id="261" r:id="rId81"/>
    <p:sldId id="262" r:id="rId82"/>
    <p:sldId id="263" r:id="rId83"/>
    <p:sldId id="264" r:id="rId84"/>
    <p:sldId id="265" r:id="rId85"/>
    <p:sldId id="266" r:id="rId86"/>
    <p:sldId id="267" r:id="rId87"/>
    <p:sldId id="268" r:id="rId88"/>
    <p:sldId id="269" r:id="rId89"/>
    <p:sldId id="270" r:id="rId90"/>
    <p:sldId id="271" r:id="rId91"/>
    <p:sldId id="272" r:id="rId92"/>
    <p:sldId id="273" r:id="rId93"/>
    <p:sldId id="274" r:id="rId94"/>
    <p:sldId id="275" r:id="rId95"/>
    <p:sldId id="276" r:id="rId96"/>
    <p:sldId id="277" r:id="rId97"/>
    <p:sldId id="278" r:id="rId98"/>
    <p:sldId id="279" r:id="rId99"/>
    <p:sldId id="280" r:id="rId100"/>
    <p:sldId id="281" r:id="rId101"/>
    <p:sldId id="282" r:id="rId102"/>
    <p:sldId id="283" r:id="rId103"/>
    <p:sldId id="284" r:id="rId104"/>
    <p:sldId id="285" r:id="rId105"/>
    <p:sldId id="286" r:id="rId106"/>
    <p:sldId id="287" r:id="rId107"/>
    <p:sldId id="288" r:id="rId108"/>
    <p:sldId id="289" r:id="rId109"/>
    <p:sldId id="290" r:id="rId110"/>
    <p:sldId id="291" r:id="rId111"/>
    <p:sldId id="292" r:id="rId112"/>
    <p:sldId id="293" r:id="rId113"/>
    <p:sldId id="294" r:id="rId114"/>
    <p:sldId id="295" r:id="rId115"/>
    <p:sldId id="296" r:id="rId116"/>
    <p:sldId id="297" r:id="rId117"/>
    <p:sldId id="298" r:id="rId118"/>
    <p:sldId id="299" r:id="rId119"/>
    <p:sldId id="300" r:id="rId120"/>
    <p:sldId id="301" r:id="rId121"/>
    <p:sldId id="302" r:id="rId122"/>
    <p:sldId id="303" r:id="rId123"/>
    <p:sldId id="304" r:id="rId124"/>
    <p:sldId id="305" r:id="rId125"/>
    <p:sldId id="306" r:id="rId126"/>
    <p:sldId id="307" r:id="rId127"/>
    <p:sldId id="308" r:id="rId128"/>
    <p:sldId id="309" r:id="rId129"/>
    <p:sldId id="310" r:id="rId130"/>
    <p:sldId id="311" r:id="rId131"/>
  </p:sldIdLst>
  <p:sldSz cx="6858000" cy="9144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Master" Target="slideMasters/slideMaster12.xml"/><Relationship Id="rId14" Type="http://schemas.openxmlformats.org/officeDocument/2006/relationships/slideMaster" Target="slideMasters/slideMaster13.xml"/><Relationship Id="rId15" Type="http://schemas.openxmlformats.org/officeDocument/2006/relationships/slideMaster" Target="slideMasters/slideMaster14.xml"/><Relationship Id="rId16" Type="http://schemas.openxmlformats.org/officeDocument/2006/relationships/slideMaster" Target="slideMasters/slideMaster15.xml"/><Relationship Id="rId17" Type="http://schemas.openxmlformats.org/officeDocument/2006/relationships/slideMaster" Target="slideMasters/slideMaster16.xml"/><Relationship Id="rId18" Type="http://schemas.openxmlformats.org/officeDocument/2006/relationships/slideMaster" Target="slideMasters/slideMaster17.xml"/><Relationship Id="rId19" Type="http://schemas.openxmlformats.org/officeDocument/2006/relationships/slideMaster" Target="slideMasters/slideMaster18.xml"/><Relationship Id="rId20" Type="http://schemas.openxmlformats.org/officeDocument/2006/relationships/slideMaster" Target="slideMasters/slideMaster19.xml"/><Relationship Id="rId21" Type="http://schemas.openxmlformats.org/officeDocument/2006/relationships/slideMaster" Target="slideMasters/slideMaster20.xml"/><Relationship Id="rId22" Type="http://schemas.openxmlformats.org/officeDocument/2006/relationships/slideMaster" Target="slideMasters/slideMaster21.xml"/><Relationship Id="rId23" Type="http://schemas.openxmlformats.org/officeDocument/2006/relationships/slideMaster" Target="slideMasters/slideMaster22.xml"/><Relationship Id="rId24" Type="http://schemas.openxmlformats.org/officeDocument/2006/relationships/slideMaster" Target="slideMasters/slideMaster23.xml"/><Relationship Id="rId25" Type="http://schemas.openxmlformats.org/officeDocument/2006/relationships/slideMaster" Target="slideMasters/slideMaster24.xml"/><Relationship Id="rId26" Type="http://schemas.openxmlformats.org/officeDocument/2006/relationships/slideMaster" Target="slideMasters/slideMaster25.xml"/><Relationship Id="rId27" Type="http://schemas.openxmlformats.org/officeDocument/2006/relationships/slideMaster" Target="slideMasters/slideMaster26.xml"/><Relationship Id="rId28" Type="http://schemas.openxmlformats.org/officeDocument/2006/relationships/slideMaster" Target="slideMasters/slideMaster27.xml"/><Relationship Id="rId29" Type="http://schemas.openxmlformats.org/officeDocument/2006/relationships/slideMaster" Target="slideMasters/slideMaster28.xml"/><Relationship Id="rId30" Type="http://schemas.openxmlformats.org/officeDocument/2006/relationships/slideMaster" Target="slideMasters/slideMaster29.xml"/><Relationship Id="rId31" Type="http://schemas.openxmlformats.org/officeDocument/2006/relationships/slideMaster" Target="slideMasters/slideMaster30.xml"/><Relationship Id="rId32" Type="http://schemas.openxmlformats.org/officeDocument/2006/relationships/slideMaster" Target="slideMasters/slideMaster31.xml"/><Relationship Id="rId33" Type="http://schemas.openxmlformats.org/officeDocument/2006/relationships/slideMaster" Target="slideMasters/slideMaster32.xml"/><Relationship Id="rId34" Type="http://schemas.openxmlformats.org/officeDocument/2006/relationships/slideMaster" Target="slideMasters/slideMaster33.xml"/><Relationship Id="rId35" Type="http://schemas.openxmlformats.org/officeDocument/2006/relationships/slideMaster" Target="slideMasters/slideMaster34.xml"/><Relationship Id="rId36" Type="http://schemas.openxmlformats.org/officeDocument/2006/relationships/slideMaster" Target="slideMasters/slideMaster35.xml"/><Relationship Id="rId37" Type="http://schemas.openxmlformats.org/officeDocument/2006/relationships/slideMaster" Target="slideMasters/slideMaster36.xml"/><Relationship Id="rId38" Type="http://schemas.openxmlformats.org/officeDocument/2006/relationships/slideMaster" Target="slideMasters/slideMaster37.xml"/><Relationship Id="rId39" Type="http://schemas.openxmlformats.org/officeDocument/2006/relationships/slideMaster" Target="slideMasters/slideMaster38.xml"/><Relationship Id="rId40" Type="http://schemas.openxmlformats.org/officeDocument/2006/relationships/slideMaster" Target="slideMasters/slideMaster39.xml"/><Relationship Id="rId41" Type="http://schemas.openxmlformats.org/officeDocument/2006/relationships/slideMaster" Target="slideMasters/slideMaster40.xml"/><Relationship Id="rId42" Type="http://schemas.openxmlformats.org/officeDocument/2006/relationships/slideMaster" Target="slideMasters/slideMaster41.xml"/><Relationship Id="rId43" Type="http://schemas.openxmlformats.org/officeDocument/2006/relationships/slideMaster" Target="slideMasters/slideMaster42.xml"/><Relationship Id="rId44" Type="http://schemas.openxmlformats.org/officeDocument/2006/relationships/slideMaster" Target="slideMasters/slideMaster43.xml"/><Relationship Id="rId45" Type="http://schemas.openxmlformats.org/officeDocument/2006/relationships/slideMaster" Target="slideMasters/slideMaster44.xml"/><Relationship Id="rId46" Type="http://schemas.openxmlformats.org/officeDocument/2006/relationships/slideMaster" Target="slideMasters/slideMaster45.xml"/><Relationship Id="rId47" Type="http://schemas.openxmlformats.org/officeDocument/2006/relationships/slideMaster" Target="slideMasters/slideMaster46.xml"/><Relationship Id="rId48" Type="http://schemas.openxmlformats.org/officeDocument/2006/relationships/slideMaster" Target="slideMasters/slideMaster47.xml"/><Relationship Id="rId49" Type="http://schemas.openxmlformats.org/officeDocument/2006/relationships/slideMaster" Target="slideMasters/slideMaster48.xml"/><Relationship Id="rId50" Type="http://schemas.openxmlformats.org/officeDocument/2006/relationships/slideMaster" Target="slideMasters/slideMaster49.xml"/><Relationship Id="rId51" Type="http://schemas.openxmlformats.org/officeDocument/2006/relationships/slideMaster" Target="slideMasters/slideMaster50.xml"/><Relationship Id="rId52" Type="http://schemas.openxmlformats.org/officeDocument/2006/relationships/slideMaster" Target="slideMasters/slideMaster51.xml"/><Relationship Id="rId53" Type="http://schemas.openxmlformats.org/officeDocument/2006/relationships/slideMaster" Target="slideMasters/slideMaster52.xml"/><Relationship Id="rId54" Type="http://schemas.openxmlformats.org/officeDocument/2006/relationships/slideMaster" Target="slideMasters/slideMaster53.xml"/><Relationship Id="rId55" Type="http://schemas.openxmlformats.org/officeDocument/2006/relationships/slideMaster" Target="slideMasters/slideMaster54.xml"/><Relationship Id="rId56" Type="http://schemas.openxmlformats.org/officeDocument/2006/relationships/slideMaster" Target="slideMasters/slideMaster55.xml"/><Relationship Id="rId57" Type="http://schemas.openxmlformats.org/officeDocument/2006/relationships/slideMaster" Target="slideMasters/slideMaster56.xml"/><Relationship Id="rId58" Type="http://schemas.openxmlformats.org/officeDocument/2006/relationships/slideMaster" Target="slideMasters/slideMaster57.xml"/><Relationship Id="rId59" Type="http://schemas.openxmlformats.org/officeDocument/2006/relationships/slideMaster" Target="slideMasters/slideMaster58.xml"/><Relationship Id="rId60" Type="http://schemas.openxmlformats.org/officeDocument/2006/relationships/slideMaster" Target="slideMasters/slideMaster59.xml"/><Relationship Id="rId61" Type="http://schemas.openxmlformats.org/officeDocument/2006/relationships/slideMaster" Target="slideMasters/slideMaster60.xml"/><Relationship Id="rId62" Type="http://schemas.openxmlformats.org/officeDocument/2006/relationships/slideMaster" Target="slideMasters/slideMaster61.xml"/><Relationship Id="rId63" Type="http://schemas.openxmlformats.org/officeDocument/2006/relationships/slideMaster" Target="slideMasters/slideMaster62.xml"/><Relationship Id="rId64" Type="http://schemas.openxmlformats.org/officeDocument/2006/relationships/slideMaster" Target="slideMasters/slideMaster63.xml"/><Relationship Id="rId65" Type="http://schemas.openxmlformats.org/officeDocument/2006/relationships/slideMaster" Target="slideMasters/slideMaster64.xml"/><Relationship Id="rId66" Type="http://schemas.openxmlformats.org/officeDocument/2006/relationships/slideMaster" Target="slideMasters/slideMaster65.xml"/><Relationship Id="rId67" Type="http://schemas.openxmlformats.org/officeDocument/2006/relationships/slideMaster" Target="slideMasters/slideMaster66.xml"/><Relationship Id="rId68" Type="http://schemas.openxmlformats.org/officeDocument/2006/relationships/slideMaster" Target="slideMasters/slideMaster67.xml"/><Relationship Id="rId69" Type="http://schemas.openxmlformats.org/officeDocument/2006/relationships/slideMaster" Target="slideMasters/slideMaster68.xml"/><Relationship Id="rId70" Type="http://schemas.openxmlformats.org/officeDocument/2006/relationships/slideMaster" Target="slideMasters/slideMaster69.xml"/><Relationship Id="rId71" Type="http://schemas.openxmlformats.org/officeDocument/2006/relationships/slideMaster" Target="slideMasters/slideMaster70.xml"/><Relationship Id="rId72" Type="http://schemas.openxmlformats.org/officeDocument/2006/relationships/slideMaster" Target="slideMasters/slideMaster71.xml"/><Relationship Id="rId73" Type="http://schemas.openxmlformats.org/officeDocument/2006/relationships/slideMaster" Target="slideMasters/slideMaster72.xml"/><Relationship Id="rId74" Type="http://schemas.openxmlformats.org/officeDocument/2006/relationships/slideMaster" Target="slideMasters/slideMaster73.xml"/><Relationship Id="rId75" Type="http://schemas.openxmlformats.org/officeDocument/2006/relationships/notesMaster" Target="notesMasters/notesMaster1.xml"/><Relationship Id="rId76" Type="http://schemas.openxmlformats.org/officeDocument/2006/relationships/slide" Target="slides/slide1.xml"/><Relationship Id="rId77" Type="http://schemas.openxmlformats.org/officeDocument/2006/relationships/slide" Target="slides/slide2.xml"/><Relationship Id="rId78" Type="http://schemas.openxmlformats.org/officeDocument/2006/relationships/slide" Target="slides/slide3.xml"/><Relationship Id="rId79" Type="http://schemas.openxmlformats.org/officeDocument/2006/relationships/slide" Target="slides/slide4.xml"/><Relationship Id="rId80" Type="http://schemas.openxmlformats.org/officeDocument/2006/relationships/slide" Target="slides/slide5.xml"/><Relationship Id="rId81" Type="http://schemas.openxmlformats.org/officeDocument/2006/relationships/slide" Target="slides/slide6.xml"/><Relationship Id="rId82" Type="http://schemas.openxmlformats.org/officeDocument/2006/relationships/slide" Target="slides/slide7.xml"/><Relationship Id="rId83" Type="http://schemas.openxmlformats.org/officeDocument/2006/relationships/slide" Target="slides/slide8.xml"/><Relationship Id="rId84" Type="http://schemas.openxmlformats.org/officeDocument/2006/relationships/slide" Target="slides/slide9.xml"/><Relationship Id="rId85" Type="http://schemas.openxmlformats.org/officeDocument/2006/relationships/slide" Target="slides/slide10.xml"/><Relationship Id="rId86" Type="http://schemas.openxmlformats.org/officeDocument/2006/relationships/slide" Target="slides/slide11.xml"/><Relationship Id="rId87" Type="http://schemas.openxmlformats.org/officeDocument/2006/relationships/slide" Target="slides/slide12.xml"/><Relationship Id="rId88" Type="http://schemas.openxmlformats.org/officeDocument/2006/relationships/slide" Target="slides/slide13.xml"/><Relationship Id="rId89" Type="http://schemas.openxmlformats.org/officeDocument/2006/relationships/slide" Target="slides/slide14.xml"/><Relationship Id="rId90" Type="http://schemas.openxmlformats.org/officeDocument/2006/relationships/slide" Target="slides/slide15.xml"/><Relationship Id="rId91" Type="http://schemas.openxmlformats.org/officeDocument/2006/relationships/slide" Target="slides/slide16.xml"/><Relationship Id="rId92" Type="http://schemas.openxmlformats.org/officeDocument/2006/relationships/slide" Target="slides/slide17.xml"/><Relationship Id="rId93" Type="http://schemas.openxmlformats.org/officeDocument/2006/relationships/slide" Target="slides/slide18.xml"/><Relationship Id="rId94" Type="http://schemas.openxmlformats.org/officeDocument/2006/relationships/slide" Target="slides/slide19.xml"/><Relationship Id="rId95" Type="http://schemas.openxmlformats.org/officeDocument/2006/relationships/slide" Target="slides/slide20.xml"/><Relationship Id="rId96" Type="http://schemas.openxmlformats.org/officeDocument/2006/relationships/slide" Target="slides/slide21.xml"/><Relationship Id="rId97" Type="http://schemas.openxmlformats.org/officeDocument/2006/relationships/slide" Target="slides/slide22.xml"/><Relationship Id="rId98" Type="http://schemas.openxmlformats.org/officeDocument/2006/relationships/slide" Target="slides/slide23.xml"/><Relationship Id="rId99" Type="http://schemas.openxmlformats.org/officeDocument/2006/relationships/slide" Target="slides/slide24.xml"/><Relationship Id="rId100" Type="http://schemas.openxmlformats.org/officeDocument/2006/relationships/slide" Target="slides/slide25.xml"/><Relationship Id="rId101" Type="http://schemas.openxmlformats.org/officeDocument/2006/relationships/slide" Target="slides/slide26.xml"/><Relationship Id="rId102" Type="http://schemas.openxmlformats.org/officeDocument/2006/relationships/slide" Target="slides/slide27.xml"/><Relationship Id="rId103" Type="http://schemas.openxmlformats.org/officeDocument/2006/relationships/slide" Target="slides/slide28.xml"/><Relationship Id="rId104" Type="http://schemas.openxmlformats.org/officeDocument/2006/relationships/slide" Target="slides/slide29.xml"/><Relationship Id="rId105" Type="http://schemas.openxmlformats.org/officeDocument/2006/relationships/slide" Target="slides/slide30.xml"/><Relationship Id="rId106" Type="http://schemas.openxmlformats.org/officeDocument/2006/relationships/slide" Target="slides/slide31.xml"/><Relationship Id="rId107" Type="http://schemas.openxmlformats.org/officeDocument/2006/relationships/slide" Target="slides/slide32.xml"/><Relationship Id="rId108" Type="http://schemas.openxmlformats.org/officeDocument/2006/relationships/slide" Target="slides/slide33.xml"/><Relationship Id="rId109" Type="http://schemas.openxmlformats.org/officeDocument/2006/relationships/slide" Target="slides/slide34.xml"/><Relationship Id="rId110" Type="http://schemas.openxmlformats.org/officeDocument/2006/relationships/slide" Target="slides/slide35.xml"/><Relationship Id="rId111" Type="http://schemas.openxmlformats.org/officeDocument/2006/relationships/slide" Target="slides/slide36.xml"/><Relationship Id="rId112" Type="http://schemas.openxmlformats.org/officeDocument/2006/relationships/slide" Target="slides/slide37.xml"/><Relationship Id="rId113" Type="http://schemas.openxmlformats.org/officeDocument/2006/relationships/slide" Target="slides/slide38.xml"/><Relationship Id="rId114" Type="http://schemas.openxmlformats.org/officeDocument/2006/relationships/slide" Target="slides/slide39.xml"/><Relationship Id="rId115" Type="http://schemas.openxmlformats.org/officeDocument/2006/relationships/slide" Target="slides/slide40.xml"/><Relationship Id="rId116" Type="http://schemas.openxmlformats.org/officeDocument/2006/relationships/slide" Target="slides/slide41.xml"/><Relationship Id="rId117" Type="http://schemas.openxmlformats.org/officeDocument/2006/relationships/slide" Target="slides/slide42.xml"/><Relationship Id="rId118" Type="http://schemas.openxmlformats.org/officeDocument/2006/relationships/slide" Target="slides/slide43.xml"/><Relationship Id="rId119" Type="http://schemas.openxmlformats.org/officeDocument/2006/relationships/slide" Target="slides/slide44.xml"/><Relationship Id="rId120" Type="http://schemas.openxmlformats.org/officeDocument/2006/relationships/slide" Target="slides/slide45.xml"/><Relationship Id="rId121" Type="http://schemas.openxmlformats.org/officeDocument/2006/relationships/slide" Target="slides/slide46.xml"/><Relationship Id="rId122" Type="http://schemas.openxmlformats.org/officeDocument/2006/relationships/slide" Target="slides/slide47.xml"/><Relationship Id="rId123" Type="http://schemas.openxmlformats.org/officeDocument/2006/relationships/slide" Target="slides/slide48.xml"/><Relationship Id="rId124" Type="http://schemas.openxmlformats.org/officeDocument/2006/relationships/slide" Target="slides/slide49.xml"/><Relationship Id="rId125" Type="http://schemas.openxmlformats.org/officeDocument/2006/relationships/slide" Target="slides/slide50.xml"/><Relationship Id="rId126" Type="http://schemas.openxmlformats.org/officeDocument/2006/relationships/slide" Target="slides/slide51.xml"/><Relationship Id="rId127" Type="http://schemas.openxmlformats.org/officeDocument/2006/relationships/slide" Target="slides/slide52.xml"/><Relationship Id="rId128" Type="http://schemas.openxmlformats.org/officeDocument/2006/relationships/slide" Target="slides/slide53.xml"/><Relationship Id="rId129" Type="http://schemas.openxmlformats.org/officeDocument/2006/relationships/slide" Target="slides/slide54.xml"/><Relationship Id="rId130" Type="http://schemas.openxmlformats.org/officeDocument/2006/relationships/slide" Target="slides/slide55.xml"/><Relationship Id="rId131" Type="http://schemas.openxmlformats.org/officeDocument/2006/relationships/slide" Target="slides/slide56.xml"/><Relationship Id="rId132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74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déplacer la diapo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1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fr-BE" sz="2000" spc="-1" strike="noStrike">
                <a:solidFill>
                  <a:srgbClr val="000000"/>
                </a:solidFill>
                <a:latin typeface="Arial"/>
              </a:rPr>
              <a:t>Cliquez pour modifier le format des notes</a:t>
            </a:r>
            <a:endParaRPr b="0" lang="fr-BE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3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fr-BE" sz="1400" spc="-1" strike="noStrike">
                <a:solidFill>
                  <a:srgbClr val="000000"/>
                </a:solidFill>
                <a:latin typeface="Times New Roman"/>
              </a:rPr>
              <a:t>&lt;en-tête&gt;</a:t>
            </a:r>
            <a:endParaRPr b="0" lang="fr-BE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14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fr-BE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fr-BE" sz="1400" spc="-1" strike="noStrike">
                <a:solidFill>
                  <a:srgbClr val="000000"/>
                </a:solidFill>
                <a:latin typeface="Times New Roman"/>
              </a:rPr>
              <a:t>&lt;date/heure&gt;</a:t>
            </a:r>
            <a:endParaRPr b="0" lang="fr-BE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15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fr-BE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fr-BE" sz="1400" spc="-1" strike="noStrike">
                <a:solidFill>
                  <a:srgbClr val="000000"/>
                </a:solidFill>
                <a:latin typeface="Times New Roman"/>
              </a:rPr>
              <a:t>&lt;pied de page&gt;</a:t>
            </a:r>
            <a:endParaRPr b="0" lang="fr-BE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16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fr-BE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4096AFAD-DEB2-4043-9A5E-04C16B765B6B}" type="slidenum">
              <a:rPr b="0" lang="fr-BE" sz="1400" spc="-1" strike="noStrike">
                <a:solidFill>
                  <a:srgbClr val="000000"/>
                </a:solidFill>
                <a:latin typeface="Times New Roman"/>
              </a:rPr>
              <a:t>&lt;numéro&gt;</a:t>
            </a:fld>
            <a:endParaRPr b="0" lang="fr-BE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8.xml.rels><?xml version="1.0" encoding="UTF-8"?>
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
</Relationships>
</file>

<file path=ppt/notesSlides/_rels/notesSlide24.xml.rels><?xml version="1.0" encoding="UTF-8"?>
<Relationships xmlns="http://schemas.openxmlformats.org/package/2006/relationships"><Relationship Id="rId1" Type="http://schemas.openxmlformats.org/officeDocument/2006/relationships/slide" Target="../slides/slide24.xml"/><Relationship Id="rId2" Type="http://schemas.openxmlformats.org/officeDocument/2006/relationships/notesMaster" Target="../notesMasters/notesMaster1.xml"/>
</Relationships>
</file>

<file path=ppt/notesSlides/_rels/notesSlide25.xml.rels><?xml version="1.0" encoding="UTF-8"?>
<Relationships xmlns="http://schemas.openxmlformats.org/package/2006/relationships"><Relationship Id="rId1" Type="http://schemas.openxmlformats.org/officeDocument/2006/relationships/slide" Target="../slides/slide25.xml"/><Relationship Id="rId2" Type="http://schemas.openxmlformats.org/officeDocument/2006/relationships/notesMaster" Target="../notesMasters/notesMaster1.xml"/>
</Relationship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CustomShape 1"/>
          <p:cNvSpPr/>
          <p:nvPr/>
        </p:nvSpPr>
        <p:spPr>
          <a:xfrm>
            <a:off x="685800" y="4343400"/>
            <a:ext cx="5485680" cy="4114080"/>
          </a:xfrm>
          <a:custGeom>
            <a:avLst/>
            <a:gdLst>
              <a:gd name="textAreaLeft" fmla="*/ 0 w 5485680"/>
              <a:gd name="textAreaRight" fmla="*/ 5486040 w 5485680"/>
              <a:gd name="textAreaTop" fmla="*/ 0 h 4114080"/>
              <a:gd name="textAreaBottom" fmla="*/ 4114440 h 411408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CustomShape 1"/>
          <p:cNvSpPr/>
          <p:nvPr/>
        </p:nvSpPr>
        <p:spPr>
          <a:xfrm>
            <a:off x="685800" y="4343400"/>
            <a:ext cx="5486040" cy="4114440"/>
          </a:xfrm>
          <a:custGeom>
            <a:avLst/>
            <a:gdLst>
              <a:gd name="textAreaLeft" fmla="*/ 0 w 5486040"/>
              <a:gd name="textAreaRight" fmla="*/ 5486400 w 5486040"/>
              <a:gd name="textAreaTop" fmla="*/ 0 h 4114440"/>
              <a:gd name="textAreaBottom" fmla="*/ 4114800 h 411444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CustomShape 1"/>
          <p:cNvSpPr/>
          <p:nvPr/>
        </p:nvSpPr>
        <p:spPr>
          <a:xfrm>
            <a:off x="685800" y="4343400"/>
            <a:ext cx="5486040" cy="4114440"/>
          </a:xfrm>
          <a:custGeom>
            <a:avLst/>
            <a:gdLst>
              <a:gd name="textAreaLeft" fmla="*/ 0 w 5486040"/>
              <a:gd name="textAreaRight" fmla="*/ 5486400 w 5486040"/>
              <a:gd name="textAreaTop" fmla="*/ 0 h 4114440"/>
              <a:gd name="textAreaBottom" fmla="*/ 4114800 h 411444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9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0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1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3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4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5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6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7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8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9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0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1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2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4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5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6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7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8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9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0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1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2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3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5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6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7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8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9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0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1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2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3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4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6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7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8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9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0.xml"/>
</Relationships>
</file>

<file path=ppt/slideLayouts/_rels/slideLayout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1.xml"/>
</Relationships>
</file>

<file path=ppt/slideLayouts/_rels/slideLayout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2.xml"/>
</Relationships>
</file>

<file path=ppt/slideLayouts/_rels/slideLayout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3.xml"/>
</Relationships>
</file>

<file path=ppt/slideLayouts/_rels/slideLayout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4.xml"/>
</Relationships>
</file>

<file path=ppt/slideLayouts/_rels/slideLayout6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5.xml"/>
</Relationships>
</file>

<file path=ppt/slideLayouts/_rels/slideLayout6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6.xml"/>
</Relationships>
</file>

<file path=ppt/slideLayouts/_rels/slideLayout6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7.xml"/>
</Relationships>
</file>

<file path=ppt/slideLayouts/_rels/slideLayout6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8.xml"/>
</Relationships>
</file>

<file path=ppt/slideLayouts/_rels/slideLayout6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9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0.xml"/>
</Relationships>
</file>

<file path=ppt/slideLayouts/_rels/slideLayout7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1.xml"/>
</Relationships>
</file>

<file path=ppt/slideLayouts/_rels/slideLayout7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2.xml"/>
</Relationships>
</file>

<file path=ppt/slideLayouts/_rels/slideLayout7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3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7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5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1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1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6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7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5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5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64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65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4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5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2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3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0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1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8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9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6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7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8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9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8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9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3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38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39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6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7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5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54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55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2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3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2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3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4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86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9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9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98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0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1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2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20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21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4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28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29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0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6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4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40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6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48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49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50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51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6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5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5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6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6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5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68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6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5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74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75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6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6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5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7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5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86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87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88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7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5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9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96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97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7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5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04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05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06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7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1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10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1.xml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12.xml"/><Relationship Id="rId2" Type="http://schemas.openxmlformats.org/officeDocument/2006/relationships/slideLayout" Target="../slideLayouts/slideLayout12.xml"/>
</Relationships>
</file>

<file path=ppt/slideMasters/_rels/slideMaster13.xml.rels><?xml version="1.0" encoding="UTF-8"?>
<Relationships xmlns="http://schemas.openxmlformats.org/package/2006/relationships"><Relationship Id="rId1" Type="http://schemas.openxmlformats.org/officeDocument/2006/relationships/theme" Target="../theme/theme13.xml"/><Relationship Id="rId2" Type="http://schemas.openxmlformats.org/officeDocument/2006/relationships/slideLayout" Target="../slideLayouts/slideLayout13.xml"/>
</Relationships>
</file>

<file path=ppt/slideMasters/_rels/slideMaster14.xml.rels><?xml version="1.0" encoding="UTF-8"?>
<Relationships xmlns="http://schemas.openxmlformats.org/package/2006/relationships"><Relationship Id="rId1" Type="http://schemas.openxmlformats.org/officeDocument/2006/relationships/theme" Target="../theme/theme14.xml"/><Relationship Id="rId2" Type="http://schemas.openxmlformats.org/officeDocument/2006/relationships/slideLayout" Target="../slideLayouts/slideLayout14.xml"/>
</Relationships>
</file>

<file path=ppt/slideMasters/_rels/slideMaster15.xml.rels><?xml version="1.0" encoding="UTF-8"?>
<Relationships xmlns="http://schemas.openxmlformats.org/package/2006/relationships"><Relationship Id="rId1" Type="http://schemas.openxmlformats.org/officeDocument/2006/relationships/theme" Target="../theme/theme15.xml"/><Relationship Id="rId2" Type="http://schemas.openxmlformats.org/officeDocument/2006/relationships/slideLayout" Target="../slideLayouts/slideLayout15.xml"/>
</Relationships>
</file>

<file path=ppt/slideMasters/_rels/slideMaster16.xml.rels><?xml version="1.0" encoding="UTF-8"?>
<Relationships xmlns="http://schemas.openxmlformats.org/package/2006/relationships"><Relationship Id="rId1" Type="http://schemas.openxmlformats.org/officeDocument/2006/relationships/theme" Target="../theme/theme16.xml"/><Relationship Id="rId2" Type="http://schemas.openxmlformats.org/officeDocument/2006/relationships/slideLayout" Target="../slideLayouts/slideLayout16.xml"/>
</Relationships>
</file>

<file path=ppt/slideMasters/_rels/slideMaster17.xml.rels><?xml version="1.0" encoding="UTF-8"?>
<Relationships xmlns="http://schemas.openxmlformats.org/package/2006/relationships"><Relationship Id="rId1" Type="http://schemas.openxmlformats.org/officeDocument/2006/relationships/theme" Target="../theme/theme17.xml"/><Relationship Id="rId2" Type="http://schemas.openxmlformats.org/officeDocument/2006/relationships/slideLayout" Target="../slideLayouts/slideLayout17.xml"/>
</Relationships>
</file>

<file path=ppt/slideMasters/_rels/slideMaster18.xml.rels><?xml version="1.0" encoding="UTF-8"?>
<Relationships xmlns="http://schemas.openxmlformats.org/package/2006/relationships"><Relationship Id="rId1" Type="http://schemas.openxmlformats.org/officeDocument/2006/relationships/theme" Target="../theme/theme18.xml"/><Relationship Id="rId2" Type="http://schemas.openxmlformats.org/officeDocument/2006/relationships/slideLayout" Target="../slideLayouts/slideLayout18.xml"/>
</Relationships>
</file>

<file path=ppt/slideMasters/_rels/slideMaster19.xml.rels><?xml version="1.0" encoding="UTF-8"?>
<Relationships xmlns="http://schemas.openxmlformats.org/package/2006/relationships"><Relationship Id="rId1" Type="http://schemas.openxmlformats.org/officeDocument/2006/relationships/theme" Target="../theme/theme19.xml"/><Relationship Id="rId2" Type="http://schemas.openxmlformats.org/officeDocument/2006/relationships/slideLayout" Target="../slideLayouts/slideLayout19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20.xml.rels><?xml version="1.0" encoding="UTF-8"?>
<Relationships xmlns="http://schemas.openxmlformats.org/package/2006/relationships"><Relationship Id="rId1" Type="http://schemas.openxmlformats.org/officeDocument/2006/relationships/theme" Target="../theme/theme20.xml"/><Relationship Id="rId2" Type="http://schemas.openxmlformats.org/officeDocument/2006/relationships/slideLayout" Target="../slideLayouts/slideLayout20.xml"/>
</Relationships>
</file>

<file path=ppt/slideMasters/_rels/slideMaster21.xml.rels><?xml version="1.0" encoding="UTF-8"?>
<Relationships xmlns="http://schemas.openxmlformats.org/package/2006/relationships"><Relationship Id="rId1" Type="http://schemas.openxmlformats.org/officeDocument/2006/relationships/theme" Target="../theme/theme21.xml"/><Relationship Id="rId2" Type="http://schemas.openxmlformats.org/officeDocument/2006/relationships/slideLayout" Target="../slideLayouts/slideLayout21.xml"/>
</Relationships>
</file>

<file path=ppt/slideMasters/_rels/slideMaster22.xml.rels><?xml version="1.0" encoding="UTF-8"?>
<Relationships xmlns="http://schemas.openxmlformats.org/package/2006/relationships"><Relationship Id="rId1" Type="http://schemas.openxmlformats.org/officeDocument/2006/relationships/theme" Target="../theme/theme22.xml"/><Relationship Id="rId2" Type="http://schemas.openxmlformats.org/officeDocument/2006/relationships/slideLayout" Target="../slideLayouts/slideLayout22.xml"/>
</Relationships>
</file>

<file path=ppt/slideMasters/_rels/slideMaster23.xml.rels><?xml version="1.0" encoding="UTF-8"?>
<Relationships xmlns="http://schemas.openxmlformats.org/package/2006/relationships"><Relationship Id="rId1" Type="http://schemas.openxmlformats.org/officeDocument/2006/relationships/theme" Target="../theme/theme23.xml"/><Relationship Id="rId2" Type="http://schemas.openxmlformats.org/officeDocument/2006/relationships/slideLayout" Target="../slideLayouts/slideLayout23.xml"/>
</Relationships>
</file>

<file path=ppt/slideMasters/_rels/slideMaster24.xml.rels><?xml version="1.0" encoding="UTF-8"?>
<Relationships xmlns="http://schemas.openxmlformats.org/package/2006/relationships"><Relationship Id="rId1" Type="http://schemas.openxmlformats.org/officeDocument/2006/relationships/theme" Target="../theme/theme24.xml"/><Relationship Id="rId2" Type="http://schemas.openxmlformats.org/officeDocument/2006/relationships/slideLayout" Target="../slideLayouts/slideLayout24.xml"/>
</Relationships>
</file>

<file path=ppt/slideMasters/_rels/slideMaster25.xml.rels><?xml version="1.0" encoding="UTF-8"?>
<Relationships xmlns="http://schemas.openxmlformats.org/package/2006/relationships"><Relationship Id="rId1" Type="http://schemas.openxmlformats.org/officeDocument/2006/relationships/theme" Target="../theme/theme25.xml"/><Relationship Id="rId2" Type="http://schemas.openxmlformats.org/officeDocument/2006/relationships/slideLayout" Target="../slideLayouts/slideLayout25.xml"/>
</Relationships>
</file>

<file path=ppt/slideMasters/_rels/slideMaster26.xml.rels><?xml version="1.0" encoding="UTF-8"?>
<Relationships xmlns="http://schemas.openxmlformats.org/package/2006/relationships"><Relationship Id="rId1" Type="http://schemas.openxmlformats.org/officeDocument/2006/relationships/theme" Target="../theme/theme26.xml"/><Relationship Id="rId2" Type="http://schemas.openxmlformats.org/officeDocument/2006/relationships/slideLayout" Target="../slideLayouts/slideLayout26.xml"/>
</Relationships>
</file>

<file path=ppt/slideMasters/_rels/slideMaster27.xml.rels><?xml version="1.0" encoding="UTF-8"?>
<Relationships xmlns="http://schemas.openxmlformats.org/package/2006/relationships"><Relationship Id="rId1" Type="http://schemas.openxmlformats.org/officeDocument/2006/relationships/theme" Target="../theme/theme27.xml"/><Relationship Id="rId2" Type="http://schemas.openxmlformats.org/officeDocument/2006/relationships/slideLayout" Target="../slideLayouts/slideLayout27.xml"/>
</Relationships>
</file>

<file path=ppt/slideMasters/_rels/slideMaster28.xml.rels><?xml version="1.0" encoding="UTF-8"?>
<Relationships xmlns="http://schemas.openxmlformats.org/package/2006/relationships"><Relationship Id="rId1" Type="http://schemas.openxmlformats.org/officeDocument/2006/relationships/theme" Target="../theme/theme28.xml"/><Relationship Id="rId2" Type="http://schemas.openxmlformats.org/officeDocument/2006/relationships/slideLayout" Target="../slideLayouts/slideLayout28.xml"/>
</Relationships>
</file>

<file path=ppt/slideMasters/_rels/slideMaster29.xml.rels><?xml version="1.0" encoding="UTF-8"?>
<Relationships xmlns="http://schemas.openxmlformats.org/package/2006/relationships"><Relationship Id="rId1" Type="http://schemas.openxmlformats.org/officeDocument/2006/relationships/theme" Target="../theme/theme29.xml"/><Relationship Id="rId2" Type="http://schemas.openxmlformats.org/officeDocument/2006/relationships/slideLayout" Target="../slideLayouts/slideLayout29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30.xml.rels><?xml version="1.0" encoding="UTF-8"?>
<Relationships xmlns="http://schemas.openxmlformats.org/package/2006/relationships"><Relationship Id="rId1" Type="http://schemas.openxmlformats.org/officeDocument/2006/relationships/theme" Target="../theme/theme30.xml"/><Relationship Id="rId2" Type="http://schemas.openxmlformats.org/officeDocument/2006/relationships/slideLayout" Target="../slideLayouts/slideLayout30.xml"/>
</Relationships>
</file>

<file path=ppt/slideMasters/_rels/slideMaster31.xml.rels><?xml version="1.0" encoding="UTF-8"?>
<Relationships xmlns="http://schemas.openxmlformats.org/package/2006/relationships"><Relationship Id="rId1" Type="http://schemas.openxmlformats.org/officeDocument/2006/relationships/theme" Target="../theme/theme31.xml"/><Relationship Id="rId2" Type="http://schemas.openxmlformats.org/officeDocument/2006/relationships/slideLayout" Target="../slideLayouts/slideLayout31.xml"/>
</Relationships>
</file>

<file path=ppt/slideMasters/_rels/slideMaster32.xml.rels><?xml version="1.0" encoding="UTF-8"?>
<Relationships xmlns="http://schemas.openxmlformats.org/package/2006/relationships"><Relationship Id="rId1" Type="http://schemas.openxmlformats.org/officeDocument/2006/relationships/theme" Target="../theme/theme32.xml"/><Relationship Id="rId2" Type="http://schemas.openxmlformats.org/officeDocument/2006/relationships/slideLayout" Target="../slideLayouts/slideLayout32.xml"/>
</Relationships>
</file>

<file path=ppt/slideMasters/_rels/slideMaster33.xml.rels><?xml version="1.0" encoding="UTF-8"?>
<Relationships xmlns="http://schemas.openxmlformats.org/package/2006/relationships"><Relationship Id="rId1" Type="http://schemas.openxmlformats.org/officeDocument/2006/relationships/theme" Target="../theme/theme33.xml"/><Relationship Id="rId2" Type="http://schemas.openxmlformats.org/officeDocument/2006/relationships/slideLayout" Target="../slideLayouts/slideLayout33.xml"/>
</Relationships>
</file>

<file path=ppt/slideMasters/_rels/slideMaster34.xml.rels><?xml version="1.0" encoding="UTF-8"?>
<Relationships xmlns="http://schemas.openxmlformats.org/package/2006/relationships"><Relationship Id="rId1" Type="http://schemas.openxmlformats.org/officeDocument/2006/relationships/theme" Target="../theme/theme34.xml"/><Relationship Id="rId2" Type="http://schemas.openxmlformats.org/officeDocument/2006/relationships/slideLayout" Target="../slideLayouts/slideLayout34.xml"/>
</Relationships>
</file>

<file path=ppt/slideMasters/_rels/slideMaster35.xml.rels><?xml version="1.0" encoding="UTF-8"?>
<Relationships xmlns="http://schemas.openxmlformats.org/package/2006/relationships"><Relationship Id="rId1" Type="http://schemas.openxmlformats.org/officeDocument/2006/relationships/theme" Target="../theme/theme35.xml"/><Relationship Id="rId2" Type="http://schemas.openxmlformats.org/officeDocument/2006/relationships/slideLayout" Target="../slideLayouts/slideLayout35.xml"/>
</Relationships>
</file>

<file path=ppt/slideMasters/_rels/slideMaster36.xml.rels><?xml version="1.0" encoding="UTF-8"?>
<Relationships xmlns="http://schemas.openxmlformats.org/package/2006/relationships"><Relationship Id="rId1" Type="http://schemas.openxmlformats.org/officeDocument/2006/relationships/theme" Target="../theme/theme36.xml"/><Relationship Id="rId2" Type="http://schemas.openxmlformats.org/officeDocument/2006/relationships/slideLayout" Target="../slideLayouts/slideLayout36.xml"/>
</Relationships>
</file>

<file path=ppt/slideMasters/_rels/slideMaster37.xml.rels><?xml version="1.0" encoding="UTF-8"?>
<Relationships xmlns="http://schemas.openxmlformats.org/package/2006/relationships"><Relationship Id="rId1" Type="http://schemas.openxmlformats.org/officeDocument/2006/relationships/theme" Target="../theme/theme37.xml"/><Relationship Id="rId2" Type="http://schemas.openxmlformats.org/officeDocument/2006/relationships/slideLayout" Target="../slideLayouts/slideLayout37.xml"/>
</Relationships>
</file>

<file path=ppt/slideMasters/_rels/slideMaster38.xml.rels><?xml version="1.0" encoding="UTF-8"?>
<Relationships xmlns="http://schemas.openxmlformats.org/package/2006/relationships"><Relationship Id="rId1" Type="http://schemas.openxmlformats.org/officeDocument/2006/relationships/theme" Target="../theme/theme38.xml"/><Relationship Id="rId2" Type="http://schemas.openxmlformats.org/officeDocument/2006/relationships/slideLayout" Target="../slideLayouts/slideLayout38.xml"/>
</Relationships>
</file>

<file path=ppt/slideMasters/_rels/slideMaster39.xml.rels><?xml version="1.0" encoding="UTF-8"?>
<Relationships xmlns="http://schemas.openxmlformats.org/package/2006/relationships"><Relationship Id="rId1" Type="http://schemas.openxmlformats.org/officeDocument/2006/relationships/theme" Target="../theme/theme39.xml"/><Relationship Id="rId2" Type="http://schemas.openxmlformats.org/officeDocument/2006/relationships/slideLayout" Target="../slideLayouts/slideLayout39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40.xml.rels><?xml version="1.0" encoding="UTF-8"?>
<Relationships xmlns="http://schemas.openxmlformats.org/package/2006/relationships"><Relationship Id="rId1" Type="http://schemas.openxmlformats.org/officeDocument/2006/relationships/theme" Target="../theme/theme40.xml"/><Relationship Id="rId2" Type="http://schemas.openxmlformats.org/officeDocument/2006/relationships/slideLayout" Target="../slideLayouts/slideLayout40.xml"/>
</Relationships>
</file>

<file path=ppt/slideMasters/_rels/slideMaster41.xml.rels><?xml version="1.0" encoding="UTF-8"?>
<Relationships xmlns="http://schemas.openxmlformats.org/package/2006/relationships"><Relationship Id="rId1" Type="http://schemas.openxmlformats.org/officeDocument/2006/relationships/theme" Target="../theme/theme41.xml"/><Relationship Id="rId2" Type="http://schemas.openxmlformats.org/officeDocument/2006/relationships/slideLayout" Target="../slideLayouts/slideLayout41.xml"/>
</Relationships>
</file>

<file path=ppt/slideMasters/_rels/slideMaster42.xml.rels><?xml version="1.0" encoding="UTF-8"?>
<Relationships xmlns="http://schemas.openxmlformats.org/package/2006/relationships"><Relationship Id="rId1" Type="http://schemas.openxmlformats.org/officeDocument/2006/relationships/theme" Target="../theme/theme42.xml"/><Relationship Id="rId2" Type="http://schemas.openxmlformats.org/officeDocument/2006/relationships/slideLayout" Target="../slideLayouts/slideLayout42.xml"/>
</Relationships>
</file>

<file path=ppt/slideMasters/_rels/slideMaster43.xml.rels><?xml version="1.0" encoding="UTF-8"?>
<Relationships xmlns="http://schemas.openxmlformats.org/package/2006/relationships"><Relationship Id="rId1" Type="http://schemas.openxmlformats.org/officeDocument/2006/relationships/theme" Target="../theme/theme43.xml"/><Relationship Id="rId2" Type="http://schemas.openxmlformats.org/officeDocument/2006/relationships/slideLayout" Target="../slideLayouts/slideLayout43.xml"/>
</Relationships>
</file>

<file path=ppt/slideMasters/_rels/slideMaster44.xml.rels><?xml version="1.0" encoding="UTF-8"?>
<Relationships xmlns="http://schemas.openxmlformats.org/package/2006/relationships"><Relationship Id="rId1" Type="http://schemas.openxmlformats.org/officeDocument/2006/relationships/theme" Target="../theme/theme44.xml"/><Relationship Id="rId2" Type="http://schemas.openxmlformats.org/officeDocument/2006/relationships/slideLayout" Target="../slideLayouts/slideLayout44.xml"/>
</Relationships>
</file>

<file path=ppt/slideMasters/_rels/slideMaster45.xml.rels><?xml version="1.0" encoding="UTF-8"?>
<Relationships xmlns="http://schemas.openxmlformats.org/package/2006/relationships"><Relationship Id="rId1" Type="http://schemas.openxmlformats.org/officeDocument/2006/relationships/theme" Target="../theme/theme45.xml"/><Relationship Id="rId2" Type="http://schemas.openxmlformats.org/officeDocument/2006/relationships/slideLayout" Target="../slideLayouts/slideLayout45.xml"/>
</Relationships>
</file>

<file path=ppt/slideMasters/_rels/slideMaster46.xml.rels><?xml version="1.0" encoding="UTF-8"?>
<Relationships xmlns="http://schemas.openxmlformats.org/package/2006/relationships"><Relationship Id="rId1" Type="http://schemas.openxmlformats.org/officeDocument/2006/relationships/theme" Target="../theme/theme46.xml"/><Relationship Id="rId2" Type="http://schemas.openxmlformats.org/officeDocument/2006/relationships/slideLayout" Target="../slideLayouts/slideLayout46.xml"/>
</Relationships>
</file>

<file path=ppt/slideMasters/_rels/slideMaster47.xml.rels><?xml version="1.0" encoding="UTF-8"?>
<Relationships xmlns="http://schemas.openxmlformats.org/package/2006/relationships"><Relationship Id="rId1" Type="http://schemas.openxmlformats.org/officeDocument/2006/relationships/theme" Target="../theme/theme47.xml"/><Relationship Id="rId2" Type="http://schemas.openxmlformats.org/officeDocument/2006/relationships/slideLayout" Target="../slideLayouts/slideLayout47.xml"/>
</Relationships>
</file>

<file path=ppt/slideMasters/_rels/slideMaster48.xml.rels><?xml version="1.0" encoding="UTF-8"?>
<Relationships xmlns="http://schemas.openxmlformats.org/package/2006/relationships"><Relationship Id="rId1" Type="http://schemas.openxmlformats.org/officeDocument/2006/relationships/theme" Target="../theme/theme48.xml"/><Relationship Id="rId2" Type="http://schemas.openxmlformats.org/officeDocument/2006/relationships/slideLayout" Target="../slideLayouts/slideLayout48.xml"/>
</Relationships>
</file>

<file path=ppt/slideMasters/_rels/slideMaster49.xml.rels><?xml version="1.0" encoding="UTF-8"?>
<Relationships xmlns="http://schemas.openxmlformats.org/package/2006/relationships"><Relationship Id="rId1" Type="http://schemas.openxmlformats.org/officeDocument/2006/relationships/theme" Target="../theme/theme49.xml"/><Relationship Id="rId2" Type="http://schemas.openxmlformats.org/officeDocument/2006/relationships/slideLayout" Target="../slideLayouts/slideLayout49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
</Relationships>
</file>

<file path=ppt/slideMasters/_rels/slideMaster50.xml.rels><?xml version="1.0" encoding="UTF-8"?>
<Relationships xmlns="http://schemas.openxmlformats.org/package/2006/relationships"><Relationship Id="rId1" Type="http://schemas.openxmlformats.org/officeDocument/2006/relationships/theme" Target="../theme/theme50.xml"/><Relationship Id="rId2" Type="http://schemas.openxmlformats.org/officeDocument/2006/relationships/slideLayout" Target="../slideLayouts/slideLayout50.xml"/>
</Relationships>
</file>

<file path=ppt/slideMasters/_rels/slideMaster51.xml.rels><?xml version="1.0" encoding="UTF-8"?>
<Relationships xmlns="http://schemas.openxmlformats.org/package/2006/relationships"><Relationship Id="rId1" Type="http://schemas.openxmlformats.org/officeDocument/2006/relationships/theme" Target="../theme/theme51.xml"/><Relationship Id="rId2" Type="http://schemas.openxmlformats.org/officeDocument/2006/relationships/slideLayout" Target="../slideLayouts/slideLayout51.xml"/>
</Relationships>
</file>

<file path=ppt/slideMasters/_rels/slideMaster52.xml.rels><?xml version="1.0" encoding="UTF-8"?>
<Relationships xmlns="http://schemas.openxmlformats.org/package/2006/relationships"><Relationship Id="rId1" Type="http://schemas.openxmlformats.org/officeDocument/2006/relationships/theme" Target="../theme/theme52.xml"/><Relationship Id="rId2" Type="http://schemas.openxmlformats.org/officeDocument/2006/relationships/slideLayout" Target="../slideLayouts/slideLayout52.xml"/>
</Relationships>
</file>

<file path=ppt/slideMasters/_rels/slideMaster53.xml.rels><?xml version="1.0" encoding="UTF-8"?>
<Relationships xmlns="http://schemas.openxmlformats.org/package/2006/relationships"><Relationship Id="rId1" Type="http://schemas.openxmlformats.org/officeDocument/2006/relationships/theme" Target="../theme/theme53.xml"/><Relationship Id="rId2" Type="http://schemas.openxmlformats.org/officeDocument/2006/relationships/slideLayout" Target="../slideLayouts/slideLayout53.xml"/>
</Relationships>
</file>

<file path=ppt/slideMasters/_rels/slideMaster54.xml.rels><?xml version="1.0" encoding="UTF-8"?>
<Relationships xmlns="http://schemas.openxmlformats.org/package/2006/relationships"><Relationship Id="rId1" Type="http://schemas.openxmlformats.org/officeDocument/2006/relationships/theme" Target="../theme/theme54.xml"/><Relationship Id="rId2" Type="http://schemas.openxmlformats.org/officeDocument/2006/relationships/slideLayout" Target="../slideLayouts/slideLayout54.xml"/>
</Relationships>
</file>

<file path=ppt/slideMasters/_rels/slideMaster55.xml.rels><?xml version="1.0" encoding="UTF-8"?>
<Relationships xmlns="http://schemas.openxmlformats.org/package/2006/relationships"><Relationship Id="rId1" Type="http://schemas.openxmlformats.org/officeDocument/2006/relationships/theme" Target="../theme/theme55.xml"/><Relationship Id="rId2" Type="http://schemas.openxmlformats.org/officeDocument/2006/relationships/slideLayout" Target="../slideLayouts/slideLayout55.xml"/>
</Relationships>
</file>

<file path=ppt/slideMasters/_rels/slideMaster56.xml.rels><?xml version="1.0" encoding="UTF-8"?>
<Relationships xmlns="http://schemas.openxmlformats.org/package/2006/relationships"><Relationship Id="rId1" Type="http://schemas.openxmlformats.org/officeDocument/2006/relationships/theme" Target="../theme/theme56.xml"/><Relationship Id="rId2" Type="http://schemas.openxmlformats.org/officeDocument/2006/relationships/slideLayout" Target="../slideLayouts/slideLayout56.xml"/>
</Relationships>
</file>

<file path=ppt/slideMasters/_rels/slideMaster57.xml.rels><?xml version="1.0" encoding="UTF-8"?>
<Relationships xmlns="http://schemas.openxmlformats.org/package/2006/relationships"><Relationship Id="rId1" Type="http://schemas.openxmlformats.org/officeDocument/2006/relationships/theme" Target="../theme/theme57.xml"/><Relationship Id="rId2" Type="http://schemas.openxmlformats.org/officeDocument/2006/relationships/slideLayout" Target="../slideLayouts/slideLayout57.xml"/>
</Relationships>
</file>

<file path=ppt/slideMasters/_rels/slideMaster58.xml.rels><?xml version="1.0" encoding="UTF-8"?>
<Relationships xmlns="http://schemas.openxmlformats.org/package/2006/relationships"><Relationship Id="rId1" Type="http://schemas.openxmlformats.org/officeDocument/2006/relationships/theme" Target="../theme/theme58.xml"/><Relationship Id="rId2" Type="http://schemas.openxmlformats.org/officeDocument/2006/relationships/slideLayout" Target="../slideLayouts/slideLayout58.xml"/>
</Relationships>
</file>

<file path=ppt/slideMasters/_rels/slideMaster59.xml.rels><?xml version="1.0" encoding="UTF-8"?>
<Relationships xmlns="http://schemas.openxmlformats.org/package/2006/relationships"><Relationship Id="rId1" Type="http://schemas.openxmlformats.org/officeDocument/2006/relationships/theme" Target="../theme/theme59.xml"/><Relationship Id="rId2" Type="http://schemas.openxmlformats.org/officeDocument/2006/relationships/slideLayout" Target="../slideLayouts/slideLayout59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.xml"/>
</Relationships>
</file>

<file path=ppt/slideMasters/_rels/slideMaster60.xml.rels><?xml version="1.0" encoding="UTF-8"?>
<Relationships xmlns="http://schemas.openxmlformats.org/package/2006/relationships"><Relationship Id="rId1" Type="http://schemas.openxmlformats.org/officeDocument/2006/relationships/theme" Target="../theme/theme60.xml"/><Relationship Id="rId2" Type="http://schemas.openxmlformats.org/officeDocument/2006/relationships/slideLayout" Target="../slideLayouts/slideLayout60.xml"/>
</Relationships>
</file>

<file path=ppt/slideMasters/_rels/slideMaster61.xml.rels><?xml version="1.0" encoding="UTF-8"?>
<Relationships xmlns="http://schemas.openxmlformats.org/package/2006/relationships"><Relationship Id="rId1" Type="http://schemas.openxmlformats.org/officeDocument/2006/relationships/theme" Target="../theme/theme61.xml"/><Relationship Id="rId2" Type="http://schemas.openxmlformats.org/officeDocument/2006/relationships/slideLayout" Target="../slideLayouts/slideLayout61.xml"/>
</Relationships>
</file>

<file path=ppt/slideMasters/_rels/slideMaster62.xml.rels><?xml version="1.0" encoding="UTF-8"?>
<Relationships xmlns="http://schemas.openxmlformats.org/package/2006/relationships"><Relationship Id="rId1" Type="http://schemas.openxmlformats.org/officeDocument/2006/relationships/theme" Target="../theme/theme62.xml"/><Relationship Id="rId2" Type="http://schemas.openxmlformats.org/officeDocument/2006/relationships/slideLayout" Target="../slideLayouts/slideLayout62.xml"/>
</Relationships>
</file>

<file path=ppt/slideMasters/_rels/slideMaster63.xml.rels><?xml version="1.0" encoding="UTF-8"?>
<Relationships xmlns="http://schemas.openxmlformats.org/package/2006/relationships"><Relationship Id="rId1" Type="http://schemas.openxmlformats.org/officeDocument/2006/relationships/theme" Target="../theme/theme63.xml"/><Relationship Id="rId2" Type="http://schemas.openxmlformats.org/officeDocument/2006/relationships/slideLayout" Target="../slideLayouts/slideLayout63.xml"/>
</Relationships>
</file>

<file path=ppt/slideMasters/_rels/slideMaster64.xml.rels><?xml version="1.0" encoding="UTF-8"?>
<Relationships xmlns="http://schemas.openxmlformats.org/package/2006/relationships"><Relationship Id="rId1" Type="http://schemas.openxmlformats.org/officeDocument/2006/relationships/theme" Target="../theme/theme64.xml"/><Relationship Id="rId2" Type="http://schemas.openxmlformats.org/officeDocument/2006/relationships/slideLayout" Target="../slideLayouts/slideLayout64.xml"/>
</Relationships>
</file>

<file path=ppt/slideMasters/_rels/slideMaster65.xml.rels><?xml version="1.0" encoding="UTF-8"?>
<Relationships xmlns="http://schemas.openxmlformats.org/package/2006/relationships"><Relationship Id="rId1" Type="http://schemas.openxmlformats.org/officeDocument/2006/relationships/theme" Target="../theme/theme65.xml"/><Relationship Id="rId2" Type="http://schemas.openxmlformats.org/officeDocument/2006/relationships/slideLayout" Target="../slideLayouts/slideLayout65.xml"/>
</Relationships>
</file>

<file path=ppt/slideMasters/_rels/slideMaster66.xml.rels><?xml version="1.0" encoding="UTF-8"?>
<Relationships xmlns="http://schemas.openxmlformats.org/package/2006/relationships"><Relationship Id="rId1" Type="http://schemas.openxmlformats.org/officeDocument/2006/relationships/theme" Target="../theme/theme66.xml"/><Relationship Id="rId2" Type="http://schemas.openxmlformats.org/officeDocument/2006/relationships/slideLayout" Target="../slideLayouts/slideLayout66.xml"/>
</Relationships>
</file>

<file path=ppt/slideMasters/_rels/slideMaster67.xml.rels><?xml version="1.0" encoding="UTF-8"?>
<Relationships xmlns="http://schemas.openxmlformats.org/package/2006/relationships"><Relationship Id="rId1" Type="http://schemas.openxmlformats.org/officeDocument/2006/relationships/theme" Target="../theme/theme67.xml"/><Relationship Id="rId2" Type="http://schemas.openxmlformats.org/officeDocument/2006/relationships/slideLayout" Target="../slideLayouts/slideLayout67.xml"/>
</Relationships>
</file>

<file path=ppt/slideMasters/_rels/slideMaster68.xml.rels><?xml version="1.0" encoding="UTF-8"?>
<Relationships xmlns="http://schemas.openxmlformats.org/package/2006/relationships"><Relationship Id="rId1" Type="http://schemas.openxmlformats.org/officeDocument/2006/relationships/theme" Target="../theme/theme68.xml"/><Relationship Id="rId2" Type="http://schemas.openxmlformats.org/officeDocument/2006/relationships/slideLayout" Target="../slideLayouts/slideLayout68.xml"/>
</Relationships>
</file>

<file path=ppt/slideMasters/_rels/slideMaster69.xml.rels><?xml version="1.0" encoding="UTF-8"?>
<Relationships xmlns="http://schemas.openxmlformats.org/package/2006/relationships"><Relationship Id="rId1" Type="http://schemas.openxmlformats.org/officeDocument/2006/relationships/theme" Target="../theme/theme69.xml"/><Relationship Id="rId2" Type="http://schemas.openxmlformats.org/officeDocument/2006/relationships/slideLayout" Target="../slideLayouts/slideLayout69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.xml"/>
</Relationships>
</file>

<file path=ppt/slideMasters/_rels/slideMaster70.xml.rels><?xml version="1.0" encoding="UTF-8"?>
<Relationships xmlns="http://schemas.openxmlformats.org/package/2006/relationships"><Relationship Id="rId1" Type="http://schemas.openxmlformats.org/officeDocument/2006/relationships/theme" Target="../theme/theme70.xml"/><Relationship Id="rId2" Type="http://schemas.openxmlformats.org/officeDocument/2006/relationships/slideLayout" Target="../slideLayouts/slideLayout70.xml"/>
</Relationships>
</file>

<file path=ppt/slideMasters/_rels/slideMaster71.xml.rels><?xml version="1.0" encoding="UTF-8"?>
<Relationships xmlns="http://schemas.openxmlformats.org/package/2006/relationships"><Relationship Id="rId1" Type="http://schemas.openxmlformats.org/officeDocument/2006/relationships/theme" Target="../theme/theme71.xml"/><Relationship Id="rId2" Type="http://schemas.openxmlformats.org/officeDocument/2006/relationships/slideLayout" Target="../slideLayouts/slideLayout71.xml"/>
</Relationships>
</file>

<file path=ppt/slideMasters/_rels/slideMaster72.xml.rels><?xml version="1.0" encoding="UTF-8"?>
<Relationships xmlns="http://schemas.openxmlformats.org/package/2006/relationships"><Relationship Id="rId1" Type="http://schemas.openxmlformats.org/officeDocument/2006/relationships/theme" Target="../theme/theme72.xml"/><Relationship Id="rId2" Type="http://schemas.openxmlformats.org/officeDocument/2006/relationships/slideLayout" Target="../slideLayouts/slideLayout72.xml"/>
</Relationships>
</file>

<file path=ppt/slideMasters/_rels/slideMaster73.xml.rels><?xml version="1.0" encoding="UTF-8"?>
<Relationships xmlns="http://schemas.openxmlformats.org/package/2006/relationships"><Relationship Id="rId1" Type="http://schemas.openxmlformats.org/officeDocument/2006/relationships/theme" Target="../theme/theme73.xml"/><Relationship Id="rId2" Type="http://schemas.openxmlformats.org/officeDocument/2006/relationships/slideLayout" Target="../slideLayouts/slideLayout73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3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7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1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9" r:id="rId2"/>
  </p:sldLayoutIdLst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1" r:id="rId2"/>
  </p:sldLayoutIdLst>
</p:sldMaster>
</file>

<file path=ppt/slideMasters/slideMaster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3" r:id="rId2"/>
  </p:sldLayoutIdLst>
</p:sldMaster>
</file>

<file path=ppt/slideMasters/slideMaster1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</p:sldLayoutIdLst>
</p:sldMaster>
</file>

<file path=ppt/slideMasters/slideMaster1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7" r:id="rId2"/>
  </p:sldLayoutIdLst>
</p:sldMaster>
</file>

<file path=ppt/slideMasters/slideMaster1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7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8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9" r:id="rId2"/>
  </p:sldLayoutIdLst>
</p:sldMaster>
</file>

<file path=ppt/slideMasters/slideMaster1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1" r:id="rId2"/>
  </p:sldLayoutIdLst>
</p:sldMaster>
</file>

<file path=ppt/slideMasters/slideMaster1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3" r:id="rId2"/>
  </p:sldLayoutIdLst>
</p:sldMaster>
</file>

<file path=ppt/slideMasters/slideMaster1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5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2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7" r:id="rId2"/>
  </p:sldLayoutIdLst>
</p:sldMaster>
</file>

<file path=ppt/slideMasters/slideMaster2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689" r:id="rId2"/>
  </p:sldLayoutIdLst>
</p:sldMaster>
</file>

<file path=ppt/slideMasters/slideMaster2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91" r:id="rId2"/>
  </p:sldLayoutIdLst>
</p:sldMaster>
</file>

<file path=ppt/slideMasters/slideMaster2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93" r:id="rId2"/>
  </p:sldLayoutIdLst>
</p:sldMaster>
</file>

<file path=ppt/slideMasters/slideMaster2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2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3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95" r:id="rId2"/>
  </p:sldLayoutIdLst>
</p:sldMaster>
</file>

<file path=ppt/slideMasters/slideMaster2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97" r:id="rId2"/>
  </p:sldLayoutIdLst>
</p:sldMaster>
</file>

<file path=ppt/slideMasters/slideMaster2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2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99" r:id="rId2"/>
  </p:sldLayoutIdLst>
</p:sldMaster>
</file>

<file path=ppt/slideMasters/slideMaster2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9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0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2"/>
  </p:sldLayoutIdLst>
</p:sldMaster>
</file>

<file path=ppt/slideMasters/slideMaster2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8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9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0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1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2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3" r:id="rId2"/>
  </p:sldLayoutIdLst>
</p:sldMaster>
</file>

<file path=ppt/slideMasters/slideMaster2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5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3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7" r:id="rId2"/>
  </p:sldLayoutIdLst>
</p:sldMaster>
</file>

<file path=ppt/slideMasters/slideMaster3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9" r:id="rId2"/>
  </p:sldLayoutIdLst>
</p:sldMaster>
</file>

<file path=ppt/slideMasters/slideMaster3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1" r:id="rId2"/>
  </p:sldLayoutIdLst>
</p:sldMaster>
</file>

<file path=ppt/slideMasters/slideMaster3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713" r:id="rId2"/>
  </p:sldLayoutIdLst>
</p:sldMaster>
</file>

<file path=ppt/slideMasters/slideMaster3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6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0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1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5" r:id="rId2"/>
  </p:sldLayoutIdLst>
</p:sldMaster>
</file>

<file path=ppt/slideMasters/slideMaster3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9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7" r:id="rId2"/>
  </p:sldLayoutIdLst>
</p:sldMaster>
</file>

<file path=ppt/slideMasters/slideMaster3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6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7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9" r:id="rId2"/>
  </p:sldLayoutIdLst>
</p:sldMaster>
</file>

<file path=ppt/slideMasters/slideMaster3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1" r:id="rId2"/>
  </p:sldLayoutIdLst>
</p:sldMaster>
</file>

<file path=ppt/slideMasters/slideMaster3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6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3" r:id="rId2"/>
  </p:sldLayoutIdLst>
</p:sldMaster>
</file>

<file path=ppt/slideMasters/slideMaster3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2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3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4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5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3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4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2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3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4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5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6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7" r:id="rId2"/>
  </p:sldLayoutIdLst>
</p:sldMaster>
</file>

<file path=ppt/slideMasters/slideMaster4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9" r:id="rId2"/>
  </p:sldLayoutIdLst>
</p:sldMaster>
</file>

<file path=ppt/slideMasters/slideMaster4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31" r:id="rId2"/>
  </p:sldLayoutIdLst>
</p:sldMaster>
</file>

<file path=ppt/slideMasters/slideMaster4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6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33" r:id="rId2"/>
  </p:sldLayoutIdLst>
</p:sldMaster>
</file>

<file path=ppt/slideMasters/slideMaster4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35" r:id="rId2"/>
  </p:sldLayoutIdLst>
</p:sldMaster>
</file>

<file path=ppt/slideMasters/slideMaster4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737" r:id="rId2"/>
  </p:sldLayoutIdLst>
</p:sldMaster>
</file>

<file path=ppt/slideMasters/slideMaster4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3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34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35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39" r:id="rId2"/>
  </p:sldLayoutIdLst>
</p:sldMaster>
</file>

<file path=ppt/slideMasters/slideMaster4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2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3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1" r:id="rId2"/>
  </p:sldLayoutIdLst>
</p:sldMaster>
</file>

<file path=ppt/slideMasters/slideMaster4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50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51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3" r:id="rId2"/>
  </p:sldLayoutIdLst>
</p:sldMaster>
</file>

<file path=ppt/slideMasters/slideMaster4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CustomShape 1" hidden="1"/>
          <p:cNvSpPr/>
          <p:nvPr/>
        </p:nvSpPr>
        <p:spPr>
          <a:xfrm>
            <a:off x="1143000" y="3048120"/>
            <a:ext cx="4570560" cy="30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7" r:id="rId2"/>
  </p:sldLayoutIdLst>
</p:sldMaster>
</file>

<file path=ppt/slideMasters/slideMaster5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CustomShape 1" hidden="1"/>
          <p:cNvSpPr/>
          <p:nvPr/>
        </p:nvSpPr>
        <p:spPr>
          <a:xfrm>
            <a:off x="1143000" y="3048120"/>
            <a:ext cx="4570560" cy="30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5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5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0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7" r:id="rId2"/>
  </p:sldLayoutIdLst>
</p:sldMaster>
</file>

<file path=ppt/slideMasters/slideMaster5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CustomShape 1" hidden="1"/>
          <p:cNvSpPr/>
          <p:nvPr/>
        </p:nvSpPr>
        <p:spPr>
          <a:xfrm>
            <a:off x="1143000" y="3048120"/>
            <a:ext cx="4570560" cy="30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6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6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7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8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9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9" r:id="rId2"/>
  </p:sldLayoutIdLst>
</p:sldMaster>
</file>

<file path=ppt/slideMasters/slideMaster5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CustomShape 1" hidden="1"/>
          <p:cNvSpPr/>
          <p:nvPr/>
        </p:nvSpPr>
        <p:spPr>
          <a:xfrm>
            <a:off x="1143000" y="3048120"/>
            <a:ext cx="4570560" cy="30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7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8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9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80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81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82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51" r:id="rId2"/>
  </p:sldLayoutIdLst>
</p:sldMaster>
</file>

<file path=ppt/slideMasters/slideMaster5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CustomShape 1" hidden="1"/>
          <p:cNvSpPr/>
          <p:nvPr/>
        </p:nvSpPr>
        <p:spPr>
          <a:xfrm>
            <a:off x="1143000" y="3048120"/>
            <a:ext cx="4570560" cy="30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53" r:id="rId2"/>
  </p:sldLayoutIdLst>
</p:sldMaster>
</file>

<file path=ppt/slideMasters/slideMaster5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CustomShape 1" hidden="1"/>
          <p:cNvSpPr/>
          <p:nvPr/>
        </p:nvSpPr>
        <p:spPr>
          <a:xfrm>
            <a:off x="1143000" y="3048120"/>
            <a:ext cx="4570560" cy="30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8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55" r:id="rId2"/>
  </p:sldLayoutIdLst>
</p:sldMaster>
</file>

<file path=ppt/slideMasters/slideMaster5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CustomShape 1" hidden="1"/>
          <p:cNvSpPr/>
          <p:nvPr/>
        </p:nvSpPr>
        <p:spPr>
          <a:xfrm>
            <a:off x="1143000" y="3048120"/>
            <a:ext cx="4570560" cy="30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9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94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95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57" r:id="rId2"/>
  </p:sldLayoutIdLst>
</p:sldMaster>
</file>

<file path=ppt/slideMasters/slideMaster5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CustomShape 1" hidden="1"/>
          <p:cNvSpPr/>
          <p:nvPr/>
        </p:nvSpPr>
        <p:spPr>
          <a:xfrm>
            <a:off x="1143000" y="3048120"/>
            <a:ext cx="4570560" cy="30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0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59" r:id="rId2"/>
  </p:sldLayoutIdLst>
</p:sldMaster>
</file>

<file path=ppt/slideMasters/slideMaster5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CustomShape 1" hidden="1"/>
          <p:cNvSpPr/>
          <p:nvPr/>
        </p:nvSpPr>
        <p:spPr>
          <a:xfrm>
            <a:off x="1143000" y="3048120"/>
            <a:ext cx="4570560" cy="30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61" r:id="rId2"/>
  </p:sldLayoutIdLst>
</p:sldMaster>
</file>

<file path=ppt/slideMasters/slideMaster5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CustomShape 1" hidden="1"/>
          <p:cNvSpPr/>
          <p:nvPr/>
        </p:nvSpPr>
        <p:spPr>
          <a:xfrm>
            <a:off x="1143000" y="3048120"/>
            <a:ext cx="4570560" cy="30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0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6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7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8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63" r:id="rId2"/>
  </p:sldLayoutIdLst>
</p:sldMaster>
</file>

<file path=ppt/slideMasters/slideMaster5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CustomShape 1" hidden="1"/>
          <p:cNvSpPr/>
          <p:nvPr/>
        </p:nvSpPr>
        <p:spPr>
          <a:xfrm>
            <a:off x="1143000" y="3048120"/>
            <a:ext cx="4570560" cy="30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1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6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7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65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9" r:id="rId2"/>
  </p:sldLayoutIdLst>
</p:sldMaster>
</file>

<file path=ppt/slideMasters/slideMaster6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CustomShape 1" hidden="1"/>
          <p:cNvSpPr/>
          <p:nvPr/>
        </p:nvSpPr>
        <p:spPr>
          <a:xfrm>
            <a:off x="1143000" y="3048120"/>
            <a:ext cx="4570560" cy="30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2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24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25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26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67" r:id="rId2"/>
  </p:sldLayoutIdLst>
</p:sldMaster>
</file>

<file path=ppt/slideMasters/slideMaster6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CustomShape 1" hidden="1"/>
          <p:cNvSpPr/>
          <p:nvPr/>
        </p:nvSpPr>
        <p:spPr>
          <a:xfrm>
            <a:off x="1143000" y="3048120"/>
            <a:ext cx="4571280" cy="30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3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69" r:id="rId2"/>
  </p:sldLayoutIdLst>
</p:sldMaster>
</file>

<file path=ppt/slideMasters/slideMaster6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CustomShape 1" hidden="1"/>
          <p:cNvSpPr/>
          <p:nvPr/>
        </p:nvSpPr>
        <p:spPr>
          <a:xfrm>
            <a:off x="1143000" y="3048120"/>
            <a:ext cx="4571280" cy="30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3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6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7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71" r:id="rId2"/>
  </p:sldLayoutIdLst>
</p:sldMaster>
</file>

<file path=ppt/slideMasters/slideMaster6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CustomShape 1" hidden="1"/>
          <p:cNvSpPr/>
          <p:nvPr/>
        </p:nvSpPr>
        <p:spPr>
          <a:xfrm>
            <a:off x="1143000" y="3048120"/>
            <a:ext cx="4571280" cy="30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4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4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44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45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46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73" r:id="rId2"/>
  </p:sldLayoutIdLst>
</p:sldMaster>
</file>

<file path=ppt/slideMasters/slideMaster6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CustomShape 1" hidden="1"/>
          <p:cNvSpPr/>
          <p:nvPr/>
        </p:nvSpPr>
        <p:spPr>
          <a:xfrm>
            <a:off x="1143000" y="3048120"/>
            <a:ext cx="4571280" cy="30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5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54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55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56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57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58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59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75" r:id="rId2"/>
  </p:sldLayoutIdLst>
</p:sldMaster>
</file>

<file path=ppt/slideMasters/slideMaster6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CustomShape 1" hidden="1"/>
          <p:cNvSpPr/>
          <p:nvPr/>
        </p:nvSpPr>
        <p:spPr>
          <a:xfrm>
            <a:off x="1143000" y="3048120"/>
            <a:ext cx="4571280" cy="30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6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77" r:id="rId2"/>
  </p:sldLayoutIdLst>
</p:sldMaster>
</file>

<file path=ppt/slideMasters/slideMaster6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CustomShape 1" hidden="1"/>
          <p:cNvSpPr/>
          <p:nvPr/>
        </p:nvSpPr>
        <p:spPr>
          <a:xfrm>
            <a:off x="1143000" y="3048120"/>
            <a:ext cx="4571280" cy="30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6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66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79" r:id="rId2"/>
  </p:sldLayoutIdLst>
</p:sldMaster>
</file>

<file path=ppt/slideMasters/slideMaster6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CustomShape 1" hidden="1"/>
          <p:cNvSpPr/>
          <p:nvPr/>
        </p:nvSpPr>
        <p:spPr>
          <a:xfrm>
            <a:off x="1143000" y="3048120"/>
            <a:ext cx="4571280" cy="30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7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7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72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81" r:id="rId2"/>
  </p:sldLayoutIdLst>
</p:sldMaster>
</file>

<file path=ppt/slideMasters/slideMaster6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CustomShape 1" hidden="1"/>
          <p:cNvSpPr/>
          <p:nvPr/>
        </p:nvSpPr>
        <p:spPr>
          <a:xfrm>
            <a:off x="1143000" y="3048120"/>
            <a:ext cx="4571280" cy="30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7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83" r:id="rId2"/>
  </p:sldLayoutIdLst>
</p:sldMaster>
</file>

<file path=ppt/slideMasters/slideMaster6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CustomShape 1" hidden="1"/>
          <p:cNvSpPr/>
          <p:nvPr/>
        </p:nvSpPr>
        <p:spPr>
          <a:xfrm>
            <a:off x="1143000" y="3048120"/>
            <a:ext cx="4571280" cy="30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85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1" r:id="rId2"/>
  </p:sldLayoutIdLst>
</p:sldMaster>
</file>

<file path=ppt/slideMasters/slideMaster7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CustomShape 1" hidden="1"/>
          <p:cNvSpPr/>
          <p:nvPr/>
        </p:nvSpPr>
        <p:spPr>
          <a:xfrm>
            <a:off x="1143000" y="3048120"/>
            <a:ext cx="4571280" cy="30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8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82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83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84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87" r:id="rId2"/>
  </p:sldLayoutIdLst>
</p:sldMaster>
</file>

<file path=ppt/slideMasters/slideMaster7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CustomShape 1" hidden="1"/>
          <p:cNvSpPr/>
          <p:nvPr/>
        </p:nvSpPr>
        <p:spPr>
          <a:xfrm>
            <a:off x="1143000" y="3048120"/>
            <a:ext cx="4571280" cy="30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9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9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92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93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89" r:id="rId2"/>
  </p:sldLayoutIdLst>
</p:sldMaster>
</file>

<file path=ppt/slideMasters/slideMaster7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CustomShape 1" hidden="1"/>
          <p:cNvSpPr/>
          <p:nvPr/>
        </p:nvSpPr>
        <p:spPr>
          <a:xfrm>
            <a:off x="1143000" y="3048120"/>
            <a:ext cx="4571280" cy="30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9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00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01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02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91" r:id="rId2"/>
  </p:sldLayoutIdLst>
</p:sldMaster>
</file>

<file path=ppt/slideMasters/slideMaster7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08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93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3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665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1.xml"/><Relationship Id="rId2" Type="http://schemas.openxmlformats.org/officeDocument/2006/relationships/notesSlide" Target="../notesSlides/notesSlide18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25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hyperlink" Target="https://youtu.be/MHpX67m54ZE" TargetMode="External"/><Relationship Id="rId2" Type="http://schemas.openxmlformats.org/officeDocument/2006/relationships/slideLayout" Target="../slideLayouts/slideLayout18.xml"/><Relationship Id="rId3" Type="http://schemas.openxmlformats.org/officeDocument/2006/relationships/notesSlide" Target="../notesSlides/notesSlide24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5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1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hyperlink" Target="https://youtu.be/vrjFRVIRy0A?si=r3SSXePIwz7sjZvr" TargetMode="External"/><Relationship Id="rId2" Type="http://schemas.openxmlformats.org/officeDocument/2006/relationships/slideLayout" Target="../slideLayouts/slideLayout56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1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13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1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25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6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1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1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1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3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3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6.pn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13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.xml"/>
</Relationships>
</file>

<file path=ppt/slides/_rels/slide4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9.xml.rels><?xml version="1.0" encoding="UTF-8"?>
<Relationships xmlns="http://schemas.openxmlformats.org/package/2006/relationships"><Relationship Id="rId1" Type="http://schemas.openxmlformats.org/officeDocument/2006/relationships/hyperlink" Target="https://youtu.be/-SuIZNhQffs?si=RYxDsd2RN0218RPY" TargetMode="External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6.xml"/>
</Relationships>
</file>

<file path=ppt/slides/_rels/slide5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1.xml"/>
</Relationships>
</file>

<file path=ppt/slides/_rels/slide56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CustomShape 1"/>
          <p:cNvSpPr/>
          <p:nvPr/>
        </p:nvSpPr>
        <p:spPr>
          <a:xfrm>
            <a:off x="986760" y="5329080"/>
            <a:ext cx="4856760" cy="228348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Messe du 26 juillet  2026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17° dimanche du temps ordinaire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Année A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CustomShape 1"/>
          <p:cNvSpPr/>
          <p:nvPr/>
        </p:nvSpPr>
        <p:spPr>
          <a:xfrm>
            <a:off x="-171360" y="360000"/>
            <a:ext cx="7170840" cy="868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GLORIA </a:t>
            </a: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  </a:t>
            </a: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(Messe du Peuple de Dieu)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Gloire à Dieu,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Gloire à Dieu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au plus haut des cieux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Et Paix sur la terre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aux hommes qu’Il aime !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Nous Te louons, nous Te bénissons,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Nous T’adorons, nous Te glorifions,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Nous Te rendons grâce pour ton immense gloire.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Seigneur Dieu, Roi du Ciel,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Dieu le Père tout-puissant.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Seigneur, Fils unique Jésus Christ,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Seigneur Dieu, Agneau de Dieu, le Fils du Père ;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CustomShape 1"/>
          <p:cNvSpPr/>
          <p:nvPr/>
        </p:nvSpPr>
        <p:spPr>
          <a:xfrm>
            <a:off x="-216000" y="792000"/>
            <a:ext cx="7188840" cy="5866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343080" indent="-340920" algn="ctr" defTabSz="914400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Toi qui enlèves les péchés du monde,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0920"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prends pitié de nous .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0920"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Toi qui enlèves les péchés du monde,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0920"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reçois notre prière ;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0920"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Toi qui es assis à la droite du Père,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0920"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prends pitié de nous.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0920" algn="ctr" defTabSz="914400">
              <a:lnSpc>
                <a:spcPct val="100000"/>
              </a:lnSpc>
              <a:tabLst>
                <a:tab algn="l" pos="0"/>
              </a:tabLst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0920"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Car Toi seul es saint, Toi seul es Seigneur,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0920" algn="ctr" defTabSz="914400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Toi seul es le Très-Haut :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0920" algn="ctr" defTabSz="914400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Jésus Christ, avec le Saint-Esprit,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0920" algn="ctr" defTabSz="914400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dans la gloir’de Dieu le Père.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0920" algn="ctr" defTabSz="914400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Amen.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0920" algn="ctr" defTabSz="914400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  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CustomShape 1"/>
          <p:cNvSpPr/>
          <p:nvPr/>
        </p:nvSpPr>
        <p:spPr>
          <a:xfrm>
            <a:off x="368280" y="2124000"/>
            <a:ext cx="6119640" cy="45540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47" name="CustomShape 2"/>
          <p:cNvSpPr/>
          <p:nvPr/>
        </p:nvSpPr>
        <p:spPr>
          <a:xfrm>
            <a:off x="404640" y="2268360"/>
            <a:ext cx="6046560" cy="149076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48" name="CustomShape 3"/>
          <p:cNvSpPr/>
          <p:nvPr/>
        </p:nvSpPr>
        <p:spPr>
          <a:xfrm>
            <a:off x="765000" y="2124000"/>
            <a:ext cx="5325840" cy="252684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49" name="CustomShape 4"/>
          <p:cNvSpPr/>
          <p:nvPr/>
        </p:nvSpPr>
        <p:spPr>
          <a:xfrm>
            <a:off x="525600" y="2124000"/>
            <a:ext cx="5803560" cy="304488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50" name="CustomShape 5"/>
          <p:cNvSpPr/>
          <p:nvPr/>
        </p:nvSpPr>
        <p:spPr>
          <a:xfrm>
            <a:off x="331920" y="1692360"/>
            <a:ext cx="6190920" cy="356292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CustomShape 1"/>
          <p:cNvSpPr/>
          <p:nvPr/>
        </p:nvSpPr>
        <p:spPr>
          <a:xfrm>
            <a:off x="360" y="359640"/>
            <a:ext cx="6856200" cy="863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343080" indent="-34164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Psaume 118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164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000" spc="-1" strike="noStrike">
                <a:solidFill>
                  <a:srgbClr val="ffffff"/>
                </a:solidFill>
                <a:latin typeface="Cambria"/>
                <a:ea typeface="DejaVu Sans"/>
              </a:rPr>
              <a:t>Musique : Michel Wackenheim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marL="343080" indent="-34164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marL="343080" indent="-34164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36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De quel amour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4164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36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j’aime ta loi, Seigneur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4164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41640" algn="ctr" defTabSz="914400">
              <a:lnSpc>
                <a:spcPct val="100000"/>
              </a:lnSpc>
              <a:spcBef>
                <a:spcPts val="1417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1. Mon partage,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41640" algn="ctr" defTabSz="914400">
              <a:lnSpc>
                <a:spcPct val="100000"/>
              </a:lnSpc>
              <a:spcBef>
                <a:spcPts val="1417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Seigneur, je l’ai dit,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41640" algn="ctr" defTabSz="914400">
              <a:lnSpc>
                <a:spcPct val="100000"/>
              </a:lnSpc>
              <a:spcBef>
                <a:spcPts val="1417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c’est d’observer tes paroles.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41640" algn="ctr" defTabSz="914400">
              <a:lnSpc>
                <a:spcPct val="100000"/>
              </a:lnSpc>
              <a:spcBef>
                <a:spcPts val="1417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Mon bonheur,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41640" algn="ctr" defTabSz="914400">
              <a:lnSpc>
                <a:spcPct val="100000"/>
              </a:lnSpc>
              <a:spcBef>
                <a:spcPts val="1417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c’est la loi de ta bouche,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41640" algn="ctr" defTabSz="914400">
              <a:lnSpc>
                <a:spcPct val="100000"/>
              </a:lnSpc>
              <a:spcBef>
                <a:spcPts val="1417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plus qu’un monceau d’or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41640" algn="ctr" defTabSz="914400">
              <a:lnSpc>
                <a:spcPct val="100000"/>
              </a:lnSpc>
              <a:spcBef>
                <a:spcPts val="1417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ou d’argent.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CustomShape 1"/>
          <p:cNvSpPr/>
          <p:nvPr/>
        </p:nvSpPr>
        <p:spPr>
          <a:xfrm>
            <a:off x="360" y="359640"/>
            <a:ext cx="6856200" cy="863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343080" indent="-34164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De quel amour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4164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j’aime ta loi,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4164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Seigneur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41640" algn="ctr" defTabSz="914400">
              <a:lnSpc>
                <a:spcPct val="100000"/>
              </a:lnSpc>
              <a:spcBef>
                <a:spcPts val="1417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41640" algn="ctr" defTabSz="914400">
              <a:lnSpc>
                <a:spcPct val="100000"/>
              </a:lnSpc>
              <a:spcBef>
                <a:spcPts val="1417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OptimaLTStd"/>
              </a:rPr>
              <a:t>2. Que j’aie pour consolation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41640" algn="ctr" defTabSz="914400">
              <a:lnSpc>
                <a:spcPct val="100000"/>
              </a:lnSpc>
              <a:spcBef>
                <a:spcPts val="1417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OptimaLTStd"/>
              </a:rPr>
              <a:t>ton amour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41640" algn="ctr" defTabSz="914400">
              <a:lnSpc>
                <a:spcPct val="100000"/>
              </a:lnSpc>
              <a:spcBef>
                <a:spcPts val="1417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OptimaLTStd"/>
              </a:rPr>
              <a:t>selon tes promesses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41640" algn="ctr" defTabSz="914400">
              <a:lnSpc>
                <a:spcPct val="100000"/>
              </a:lnSpc>
              <a:spcBef>
                <a:spcPts val="1417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OptimaLTStd"/>
              </a:rPr>
              <a:t>à ton serviteur!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41640" algn="ctr" defTabSz="914400">
              <a:lnSpc>
                <a:spcPct val="100000"/>
              </a:lnSpc>
              <a:spcBef>
                <a:spcPts val="1417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OptimaLTStd"/>
              </a:rPr>
              <a:t>Que vienne à moi ta tendresse,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41640" algn="ctr" defTabSz="914400">
              <a:lnSpc>
                <a:spcPct val="100000"/>
              </a:lnSpc>
              <a:spcBef>
                <a:spcPts val="1417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OptimaLTStd"/>
              </a:rPr>
              <a:t>et je vivrai: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41640" algn="ctr" defTabSz="914400">
              <a:lnSpc>
                <a:spcPct val="100000"/>
              </a:lnSpc>
              <a:spcBef>
                <a:spcPts val="1417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OptimaLTStd"/>
              </a:rPr>
              <a:t>ta loi fait mon plaisir.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CustomShape 1"/>
          <p:cNvSpPr/>
          <p:nvPr/>
        </p:nvSpPr>
        <p:spPr>
          <a:xfrm>
            <a:off x="360" y="359640"/>
            <a:ext cx="6856200" cy="863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343080" indent="-34164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De quel amour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4164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j’aime ta loi,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4164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Seigneur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4164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41640" algn="ctr" defTabSz="914400">
              <a:lnSpc>
                <a:spcPct val="100000"/>
              </a:lnSpc>
              <a:spcBef>
                <a:spcPts val="1417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41640" algn="ctr" defTabSz="914400">
              <a:lnSpc>
                <a:spcPct val="100000"/>
              </a:lnSpc>
              <a:spcBef>
                <a:spcPts val="1417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3. Aussi j’aime tes volontés,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41640" algn="ctr" defTabSz="914400">
              <a:lnSpc>
                <a:spcPct val="100000"/>
              </a:lnSpc>
              <a:spcBef>
                <a:spcPts val="1417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plus que l’or le plus précieux.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41640" algn="ctr" defTabSz="914400">
              <a:lnSpc>
                <a:spcPct val="100000"/>
              </a:lnSpc>
              <a:spcBef>
                <a:spcPts val="1417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Je me règle sur chacun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41640" algn="ctr" defTabSz="914400">
              <a:lnSpc>
                <a:spcPct val="100000"/>
              </a:lnSpc>
              <a:spcBef>
                <a:spcPts val="1417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de tes préceptes,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41640" algn="ctr" defTabSz="914400">
              <a:lnSpc>
                <a:spcPct val="100000"/>
              </a:lnSpc>
              <a:spcBef>
                <a:spcPts val="1417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je hais tout chemin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41640" algn="ctr" defTabSz="914400">
              <a:lnSpc>
                <a:spcPct val="100000"/>
              </a:lnSpc>
              <a:spcBef>
                <a:spcPts val="1417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de mensonge.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CustomShape 1"/>
          <p:cNvSpPr/>
          <p:nvPr/>
        </p:nvSpPr>
        <p:spPr>
          <a:xfrm>
            <a:off x="360" y="359640"/>
            <a:ext cx="6856200" cy="863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343080" indent="-34164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De quel amour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4164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j’aime ta loi,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4164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Seigneur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4164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41640" algn="ctr" defTabSz="914400">
              <a:lnSpc>
                <a:spcPct val="100000"/>
              </a:lnSpc>
              <a:spcBef>
                <a:spcPts val="1417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4. Quelle merveille,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41640" algn="ctr" defTabSz="914400">
              <a:lnSpc>
                <a:spcPct val="100000"/>
              </a:lnSpc>
              <a:spcBef>
                <a:spcPts val="1417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tes exigences,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41640" algn="ctr" defTabSz="914400">
              <a:lnSpc>
                <a:spcPct val="100000"/>
              </a:lnSpc>
              <a:spcBef>
                <a:spcPts val="1417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aussi mon âme les garde!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41640" algn="ctr" defTabSz="914400">
              <a:lnSpc>
                <a:spcPct val="100000"/>
              </a:lnSpc>
              <a:spcBef>
                <a:spcPts val="1417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Déchiffrer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41640" algn="ctr" defTabSz="914400">
              <a:lnSpc>
                <a:spcPct val="100000"/>
              </a:lnSpc>
              <a:spcBef>
                <a:spcPts val="1417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ta parole illumine,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41640" algn="ctr" defTabSz="914400">
              <a:lnSpc>
                <a:spcPct val="100000"/>
              </a:lnSpc>
              <a:spcBef>
                <a:spcPts val="1417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et les simples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41640" algn="ctr" defTabSz="914400">
              <a:lnSpc>
                <a:spcPct val="100000"/>
              </a:lnSpc>
              <a:spcBef>
                <a:spcPts val="1417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comprennent.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CustomShape 1"/>
          <p:cNvSpPr/>
          <p:nvPr/>
        </p:nvSpPr>
        <p:spPr>
          <a:xfrm>
            <a:off x="368280" y="2124000"/>
            <a:ext cx="6119640" cy="45540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56" name="CustomShape 2"/>
          <p:cNvSpPr/>
          <p:nvPr/>
        </p:nvSpPr>
        <p:spPr>
          <a:xfrm>
            <a:off x="404640" y="2268360"/>
            <a:ext cx="6046560" cy="149076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57" name="CustomShape 3"/>
          <p:cNvSpPr/>
          <p:nvPr/>
        </p:nvSpPr>
        <p:spPr>
          <a:xfrm>
            <a:off x="765000" y="2124000"/>
            <a:ext cx="5325840" cy="252684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58" name="CustomShape 4"/>
          <p:cNvSpPr/>
          <p:nvPr/>
        </p:nvSpPr>
        <p:spPr>
          <a:xfrm>
            <a:off x="525600" y="2124000"/>
            <a:ext cx="5803560" cy="304488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59" name="CustomShape 5"/>
          <p:cNvSpPr/>
          <p:nvPr/>
        </p:nvSpPr>
        <p:spPr>
          <a:xfrm>
            <a:off x="331920" y="1692360"/>
            <a:ext cx="6190920" cy="356292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CustomShape 1"/>
          <p:cNvSpPr/>
          <p:nvPr/>
        </p:nvSpPr>
        <p:spPr>
          <a:xfrm>
            <a:off x="130320" y="5049720"/>
            <a:ext cx="6596640" cy="456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61" name="CustomShape 2"/>
          <p:cNvSpPr/>
          <p:nvPr/>
        </p:nvSpPr>
        <p:spPr>
          <a:xfrm>
            <a:off x="144360" y="216000"/>
            <a:ext cx="6624000" cy="826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36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Alléluia, Jubilate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1600" spc="-1" strike="noStrike">
                <a:solidFill>
                  <a:srgbClr val="ffffff"/>
                </a:solidFill>
                <a:latin typeface="Cambria"/>
                <a:ea typeface="DejaVu Sans"/>
              </a:rPr>
              <a:t>Paroles et musique : Communauté de l'Emmanuel (G. Creaton)</a:t>
            </a:r>
            <a:endParaRPr b="0" lang="fr-BE" sz="1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1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Refrain : Alléluia, Alléluia,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Jubilate Deo.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Alléluia, Alléluia,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Jubilate, Alléluia.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1. Louez Dieu car il est bon, alléluia !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Son Amour est éternel,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alléluia !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De l'Orient à l'Occident, alléluia !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Bénissons Dieu pour ses merveilles, alléluia !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2" name="Picture 4" descr=""/>
          <p:cNvPicPr/>
          <p:nvPr/>
        </p:nvPicPr>
        <p:blipFill>
          <a:blip r:embed="rId1"/>
          <a:stretch/>
        </p:blipFill>
        <p:spPr>
          <a:xfrm>
            <a:off x="22320" y="612720"/>
            <a:ext cx="6860880" cy="7557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CustomShape 1"/>
          <p:cNvSpPr/>
          <p:nvPr/>
        </p:nvSpPr>
        <p:spPr>
          <a:xfrm>
            <a:off x="368280" y="2124000"/>
            <a:ext cx="6119640" cy="45540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19" name="CustomShape 2"/>
          <p:cNvSpPr/>
          <p:nvPr/>
        </p:nvSpPr>
        <p:spPr>
          <a:xfrm>
            <a:off x="404640" y="2268360"/>
            <a:ext cx="6046560" cy="149076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20" name="CustomShape 3"/>
          <p:cNvSpPr/>
          <p:nvPr/>
        </p:nvSpPr>
        <p:spPr>
          <a:xfrm>
            <a:off x="765000" y="2124000"/>
            <a:ext cx="5325840" cy="252684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21" name="CustomShape 4"/>
          <p:cNvSpPr/>
          <p:nvPr/>
        </p:nvSpPr>
        <p:spPr>
          <a:xfrm>
            <a:off x="525600" y="2124000"/>
            <a:ext cx="5803560" cy="304488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22" name="CustomShape 5"/>
          <p:cNvSpPr/>
          <p:nvPr/>
        </p:nvSpPr>
        <p:spPr>
          <a:xfrm>
            <a:off x="331920" y="1692360"/>
            <a:ext cx="6190920" cy="356292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23" name="CustomShape 6"/>
          <p:cNvSpPr/>
          <p:nvPr/>
        </p:nvSpPr>
        <p:spPr>
          <a:xfrm>
            <a:off x="3336840" y="4191120"/>
            <a:ext cx="182520" cy="76032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424" name="Picture 8" descr=""/>
          <p:cNvPicPr/>
          <p:nvPr/>
        </p:nvPicPr>
        <p:blipFill>
          <a:blip r:embed="rId1"/>
          <a:stretch/>
        </p:blipFill>
        <p:spPr>
          <a:xfrm>
            <a:off x="-243000" y="2752560"/>
            <a:ext cx="7224480" cy="5418000"/>
          </a:xfrm>
          <a:prstGeom prst="rect">
            <a:avLst/>
          </a:prstGeom>
          <a:ln w="0">
            <a:noFill/>
          </a:ln>
        </p:spPr>
      </p:pic>
      <p:sp>
        <p:nvSpPr>
          <p:cNvPr id="425" name="CustomShape 7"/>
          <p:cNvSpPr/>
          <p:nvPr/>
        </p:nvSpPr>
        <p:spPr>
          <a:xfrm>
            <a:off x="909720" y="8291520"/>
            <a:ext cx="5038560" cy="51552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400"/>
              </a:spcBef>
            </a:pPr>
            <a:r>
              <a:rPr b="1" i="1" lang="fr-BE" sz="2800" spc="-1" strike="noStrike">
                <a:solidFill>
                  <a:srgbClr val="ffff66"/>
                </a:solidFill>
                <a:latin typeface="Cambria"/>
                <a:ea typeface="DejaVu Sans"/>
              </a:rPr>
              <a:t>À la recherche d'un trésor...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CustomShape 1"/>
          <p:cNvSpPr/>
          <p:nvPr/>
        </p:nvSpPr>
        <p:spPr>
          <a:xfrm>
            <a:off x="3336840" y="4344840"/>
            <a:ext cx="182520" cy="45540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64" name="CustomShape 2"/>
          <p:cNvSpPr/>
          <p:nvPr/>
        </p:nvSpPr>
        <p:spPr>
          <a:xfrm>
            <a:off x="260280" y="540000"/>
            <a:ext cx="6330600" cy="850032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« SYMBOLE  DES  APÔTRES »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Je crois en Dieu, le Père tout-puissant,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Créateur du ciel et de la terre.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Et en Jésus Christ, son fils unique,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notre Seigneur,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qui a été conçu du Saint Esprit,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est né de la Vierge Marie,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a souffert sous Ponce Pilate,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a été crucifié, est mort et a été enseveli,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est descendu aux enfers,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le troisième jour est ressuscité des morts,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est monté aux cieux,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est assis à la droite de Dieu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le Père tout-puissant,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d’où il viendra juger les vivants et les morts.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Je crois en l’Esprit Saint,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à la sainte Église catholique,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à la communion des saints,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à la rémission des péchés,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à la résurrection de la chair,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à la vie éternelle.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Amen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CustomShape 1"/>
          <p:cNvSpPr/>
          <p:nvPr/>
        </p:nvSpPr>
        <p:spPr>
          <a:xfrm>
            <a:off x="1052640" y="4289400"/>
            <a:ext cx="4390920" cy="45540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66" name="CustomShape 2"/>
          <p:cNvSpPr/>
          <p:nvPr/>
        </p:nvSpPr>
        <p:spPr>
          <a:xfrm>
            <a:off x="360000" y="1080000"/>
            <a:ext cx="6262560" cy="4148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r>
              <a:rPr b="0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Intentions :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Je te cherche Dieu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2400" spc="-1" strike="noStrike">
                <a:solidFill>
                  <a:srgbClr val="ffffff"/>
                </a:solidFill>
                <a:latin typeface="Arial"/>
                <a:ea typeface="DejaVu Sans"/>
              </a:rPr>
              <a:t>(Communauté du Chemin Neuf)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Je te cherche Dieu,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tu es mon Dieu, et je t'appelle.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Je te cherche Dieu,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0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entends la voix de ma prière.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CustomShape 1"/>
          <p:cNvSpPr/>
          <p:nvPr/>
        </p:nvSpPr>
        <p:spPr>
          <a:xfrm>
            <a:off x="368280" y="2124000"/>
            <a:ext cx="6119640" cy="45540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68" name="CustomShape 2"/>
          <p:cNvSpPr/>
          <p:nvPr/>
        </p:nvSpPr>
        <p:spPr>
          <a:xfrm>
            <a:off x="404640" y="2268360"/>
            <a:ext cx="6046560" cy="149076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69" name="CustomShape 3"/>
          <p:cNvSpPr/>
          <p:nvPr/>
        </p:nvSpPr>
        <p:spPr>
          <a:xfrm>
            <a:off x="765000" y="2124000"/>
            <a:ext cx="5325840" cy="252684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70" name="CustomShape 4"/>
          <p:cNvSpPr/>
          <p:nvPr/>
        </p:nvSpPr>
        <p:spPr>
          <a:xfrm>
            <a:off x="525600" y="2124000"/>
            <a:ext cx="5803560" cy="304488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CustomShape 1"/>
          <p:cNvSpPr/>
          <p:nvPr/>
        </p:nvSpPr>
        <p:spPr>
          <a:xfrm>
            <a:off x="0" y="216000"/>
            <a:ext cx="6857640" cy="7970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  <a:hlinkClick r:id="rId1"/>
              </a:rPr>
              <a:t>Ouvrir les mains, cueillir la lumière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28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(Bourel/Cinelu/Studio SM)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28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OUVRIR LES MAINS,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CUEILLIR LA LUMIÈRE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LA DONNER PLUS BELLE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A SON VOISIN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OUVRIR LES MAINS,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CUEILLIR LA LUMIÈRE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QU’ELLE S’ÉTENDE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UN PEU PLUS LOIN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1. L’étincelle ferme la blessure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Dans la Prière et le secret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Il n’y a que l’Amour qui dure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Et fait grandir la Paix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CustomShape 1"/>
          <p:cNvSpPr/>
          <p:nvPr/>
        </p:nvSpPr>
        <p:spPr>
          <a:xfrm>
            <a:off x="0" y="216000"/>
            <a:ext cx="6857640" cy="819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0" lang="fr-BE" sz="28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OUVRIR LES MAINS,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CUEILLIR LA LUMIÈRE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LA DONNER PLUS BELLE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A SON VOISIN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OUVRIR LES MAINS,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CUEILLIR LA LUMIÈRE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QU’ELLE S’ÉTENDE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UN PEU PLUS LOIN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2. L’étincelle ouvrira la cage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A l’oiseau blanc qui sommeillait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L’Amour pourra tourner la page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Et Libérer la Paix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3. L’étincelle en quelques secondes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Devient un oiseau messager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L’Amour peut réchauffer le monde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Il suffit d’y penser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CustomShape 1"/>
          <p:cNvSpPr/>
          <p:nvPr/>
        </p:nvSpPr>
        <p:spPr>
          <a:xfrm>
            <a:off x="368280" y="2124000"/>
            <a:ext cx="6118920" cy="45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74" name="CustomShape 2"/>
          <p:cNvSpPr/>
          <p:nvPr/>
        </p:nvSpPr>
        <p:spPr>
          <a:xfrm>
            <a:off x="404640" y="2268360"/>
            <a:ext cx="6045840" cy="1490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75" name="CustomShape 3"/>
          <p:cNvSpPr/>
          <p:nvPr/>
        </p:nvSpPr>
        <p:spPr>
          <a:xfrm>
            <a:off x="765000" y="2124000"/>
            <a:ext cx="5325120" cy="252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76" name="CustomShape 4"/>
          <p:cNvSpPr/>
          <p:nvPr/>
        </p:nvSpPr>
        <p:spPr>
          <a:xfrm>
            <a:off x="525600" y="2124000"/>
            <a:ext cx="5802840" cy="304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77" name="CustomShape 5"/>
          <p:cNvSpPr/>
          <p:nvPr/>
        </p:nvSpPr>
        <p:spPr>
          <a:xfrm>
            <a:off x="331920" y="1692360"/>
            <a:ext cx="6190200" cy="356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78" name="CustomShape 6"/>
          <p:cNvSpPr/>
          <p:nvPr/>
        </p:nvSpPr>
        <p:spPr>
          <a:xfrm>
            <a:off x="72000" y="648000"/>
            <a:ext cx="6622200" cy="8206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Sanctus </a:t>
            </a:r>
            <a:br>
              <a:rPr sz="1800"/>
            </a:b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(Messe du Peuple de Dieu)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Saint ! Saint ! Saint le Seigneur !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Dieu de l’univers !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Le ciel et la terre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sont remplis de ta gloire.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 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Hosanna au plus haut des cieux !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 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Béni soit celui qui vient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au nom du Seigneur.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 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Hosanna au plus haut des cieux !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CustomShape 1"/>
          <p:cNvSpPr/>
          <p:nvPr/>
        </p:nvSpPr>
        <p:spPr>
          <a:xfrm>
            <a:off x="368280" y="2124000"/>
            <a:ext cx="6118920" cy="45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80" name="CustomShape 2"/>
          <p:cNvSpPr/>
          <p:nvPr/>
        </p:nvSpPr>
        <p:spPr>
          <a:xfrm>
            <a:off x="404640" y="2268360"/>
            <a:ext cx="6045840" cy="1490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81" name="CustomShape 3"/>
          <p:cNvSpPr/>
          <p:nvPr/>
        </p:nvSpPr>
        <p:spPr>
          <a:xfrm>
            <a:off x="765000" y="2124000"/>
            <a:ext cx="5325120" cy="252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82" name="CustomShape 4"/>
          <p:cNvSpPr/>
          <p:nvPr/>
        </p:nvSpPr>
        <p:spPr>
          <a:xfrm>
            <a:off x="525600" y="2124000"/>
            <a:ext cx="5802840" cy="304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83" name="CustomShape 5"/>
          <p:cNvSpPr/>
          <p:nvPr/>
        </p:nvSpPr>
        <p:spPr>
          <a:xfrm>
            <a:off x="331920" y="1692360"/>
            <a:ext cx="6190200" cy="356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CustomShape 1"/>
          <p:cNvSpPr/>
          <p:nvPr/>
        </p:nvSpPr>
        <p:spPr>
          <a:xfrm>
            <a:off x="216000" y="947880"/>
            <a:ext cx="6478200" cy="725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36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Anamnèse </a:t>
            </a:r>
            <a:br>
              <a:rPr sz="1800"/>
            </a:b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(Messe du Peuple de Dieu)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Gloire à Toi, qui étais mort !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Gloire à Toi, qui es vivant !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Notre Sauveur et notre Dieu !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Viens, Seigneur Jésus !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CustomShape 1"/>
          <p:cNvSpPr/>
          <p:nvPr/>
        </p:nvSpPr>
        <p:spPr>
          <a:xfrm>
            <a:off x="7461000" y="840960"/>
            <a:ext cx="5426280" cy="133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27" name="CustomShape 2"/>
          <p:cNvSpPr/>
          <p:nvPr/>
        </p:nvSpPr>
        <p:spPr>
          <a:xfrm>
            <a:off x="72000" y="216000"/>
            <a:ext cx="6694560" cy="8566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1640" algn="ctr" defTabSz="914400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    </a:t>
            </a: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  <a:hlinkClick r:id="rId1"/>
              </a:rPr>
              <a:t>Dans le champ de ma vie un trésor est caché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2200" spc="-1" strike="noStrike">
                <a:solidFill>
                  <a:srgbClr val="ffffff"/>
                </a:solidFill>
                <a:latin typeface="Arial"/>
                <a:ea typeface="DejaVu Sans"/>
              </a:rPr>
              <a:t>(Bernard/Michel Wackenheim/ADF-Musique)</a:t>
            </a:r>
            <a:endParaRPr b="0" lang="fr-BE" sz="22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22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22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1.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Dans le champ de ma vie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Un trésor est caché.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Cette perle de prix,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Tu m’envoies la trouver.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Quel est-il, ce trésor ?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Ô Seigneur, dis-le moi.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Toi le Dieu que je cherche,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Aujourd’hui montre-toi !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5" name="Picture 2" descr=""/>
          <p:cNvPicPr/>
          <p:nvPr/>
        </p:nvPicPr>
        <p:blipFill>
          <a:blip r:embed="rId1"/>
          <a:stretch/>
        </p:blipFill>
        <p:spPr>
          <a:xfrm>
            <a:off x="374760" y="1044720"/>
            <a:ext cx="6292800" cy="7846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TextShape 1"/>
          <p:cNvSpPr/>
          <p:nvPr/>
        </p:nvSpPr>
        <p:spPr>
          <a:xfrm>
            <a:off x="432000" y="3744000"/>
            <a:ext cx="6191640" cy="65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r>
              <a:rPr b="0" lang="fr-BE" sz="40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Notre Père</a:t>
            </a:r>
            <a:r>
              <a:rPr b="0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 : Glorious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7" name="Image 304" descr=""/>
          <p:cNvPicPr/>
          <p:nvPr/>
        </p:nvPicPr>
        <p:blipFill>
          <a:blip r:embed="rId1"/>
          <a:stretch/>
        </p:blipFill>
        <p:spPr>
          <a:xfrm>
            <a:off x="0" y="-14400"/>
            <a:ext cx="6856560" cy="97135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8" name="Picture 4" descr=""/>
          <p:cNvPicPr/>
          <p:nvPr/>
        </p:nvPicPr>
        <p:blipFill>
          <a:blip r:embed="rId1"/>
          <a:stretch/>
        </p:blipFill>
        <p:spPr>
          <a:xfrm>
            <a:off x="-216000" y="5589720"/>
            <a:ext cx="7172280" cy="28684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CustomShape 1"/>
          <p:cNvSpPr/>
          <p:nvPr/>
        </p:nvSpPr>
        <p:spPr>
          <a:xfrm>
            <a:off x="368280" y="2124000"/>
            <a:ext cx="611964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90" name="CustomShape 2"/>
          <p:cNvSpPr/>
          <p:nvPr/>
        </p:nvSpPr>
        <p:spPr>
          <a:xfrm>
            <a:off x="404640" y="2268360"/>
            <a:ext cx="6046560" cy="1490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91" name="CustomShape 3"/>
          <p:cNvSpPr/>
          <p:nvPr/>
        </p:nvSpPr>
        <p:spPr>
          <a:xfrm>
            <a:off x="0" y="971640"/>
            <a:ext cx="683856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92" name="CustomShape 4"/>
          <p:cNvSpPr/>
          <p:nvPr/>
        </p:nvSpPr>
        <p:spPr>
          <a:xfrm>
            <a:off x="-116640" y="1262160"/>
            <a:ext cx="7099200" cy="6152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PRIÈRE POUR LA PAIX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Seigneur Jésus Christ, tu as dit à tes apôtres :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« Je vous laisse la paix,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je vous donne ma paix » 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ne regarde pas nos péchés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mais la foi de ton Église :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pour que ta volonté s’accomplisse,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donne-lui toujours cette paix,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et conduis-la vers l’unité parfaite,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Toi qui règnes pour les siècles des siècles.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Amen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3" name="Picture 2" descr=""/>
          <p:cNvPicPr/>
          <p:nvPr/>
        </p:nvPicPr>
        <p:blipFill>
          <a:blip r:embed="rId1"/>
          <a:stretch/>
        </p:blipFill>
        <p:spPr>
          <a:xfrm>
            <a:off x="22320" y="250920"/>
            <a:ext cx="6860880" cy="7557840"/>
          </a:xfrm>
          <a:prstGeom prst="rect">
            <a:avLst/>
          </a:prstGeom>
          <a:ln w="0">
            <a:noFill/>
          </a:ln>
        </p:spPr>
      </p:pic>
      <p:sp>
        <p:nvSpPr>
          <p:cNvPr id="494" name="CustomShape 1"/>
          <p:cNvSpPr/>
          <p:nvPr/>
        </p:nvSpPr>
        <p:spPr>
          <a:xfrm>
            <a:off x="-27000" y="7740720"/>
            <a:ext cx="6838560" cy="136872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400"/>
              </a:spcBef>
            </a:pPr>
            <a:r>
              <a:rPr b="1" i="1" lang="fr-BE" sz="2800" spc="-1" strike="noStrike">
                <a:solidFill>
                  <a:srgbClr val="ffff66"/>
                </a:solidFill>
                <a:latin typeface="Cambria"/>
                <a:ea typeface="DejaVu Sans"/>
              </a:rPr>
              <a:t>Nous demandons à Dieu la grâce de ne pas rechercher les richesses, mais de discerner en toutes choses ce qui est bien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CustomShape 1"/>
          <p:cNvSpPr/>
          <p:nvPr/>
        </p:nvSpPr>
        <p:spPr>
          <a:xfrm>
            <a:off x="368280" y="2124000"/>
            <a:ext cx="6118920" cy="45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96" name="CustomShape 2"/>
          <p:cNvSpPr/>
          <p:nvPr/>
        </p:nvSpPr>
        <p:spPr>
          <a:xfrm>
            <a:off x="404640" y="2268360"/>
            <a:ext cx="6045840" cy="1490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97" name="CustomShape 3"/>
          <p:cNvSpPr/>
          <p:nvPr/>
        </p:nvSpPr>
        <p:spPr>
          <a:xfrm>
            <a:off x="765000" y="2124000"/>
            <a:ext cx="5325120" cy="252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98" name="CustomShape 4"/>
          <p:cNvSpPr/>
          <p:nvPr/>
        </p:nvSpPr>
        <p:spPr>
          <a:xfrm>
            <a:off x="525600" y="2124000"/>
            <a:ext cx="5802840" cy="304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99" name="CustomShape 5"/>
          <p:cNvSpPr/>
          <p:nvPr/>
        </p:nvSpPr>
        <p:spPr>
          <a:xfrm>
            <a:off x="383760" y="631080"/>
            <a:ext cx="5950440" cy="7272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br>
              <a:rPr sz="1800"/>
            </a:b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Agnus Dei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(Messe du Peuple de Dieu)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 </a:t>
            </a:r>
            <a:br>
              <a:rPr sz="1800"/>
            </a:b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Agneau de Dieu,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qui enlèves le péché du monde.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Prends pitié de nous.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Agneau de Dieu,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qui enlèves le péché du monde.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Prends pitié de nous.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Agneau de Dieu,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qui enlèves le péché du monde.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Cambria"/>
                <a:ea typeface="DejaVu Sans"/>
              </a:rPr>
              <a:t>Donne–nous la paix.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CustomShape 1"/>
          <p:cNvSpPr/>
          <p:nvPr/>
        </p:nvSpPr>
        <p:spPr>
          <a:xfrm>
            <a:off x="368280" y="2124000"/>
            <a:ext cx="6119640" cy="45540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01" name="CustomShape 2"/>
          <p:cNvSpPr/>
          <p:nvPr/>
        </p:nvSpPr>
        <p:spPr>
          <a:xfrm>
            <a:off x="404640" y="2268360"/>
            <a:ext cx="6046560" cy="149076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02" name="CustomShape 3"/>
          <p:cNvSpPr/>
          <p:nvPr/>
        </p:nvSpPr>
        <p:spPr>
          <a:xfrm>
            <a:off x="765000" y="2124000"/>
            <a:ext cx="5325840" cy="252684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03" name="CustomShape 4"/>
          <p:cNvSpPr/>
          <p:nvPr/>
        </p:nvSpPr>
        <p:spPr>
          <a:xfrm>
            <a:off x="525600" y="2124000"/>
            <a:ext cx="5803560" cy="304488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04" name="CustomShape 5"/>
          <p:cNvSpPr/>
          <p:nvPr/>
        </p:nvSpPr>
        <p:spPr>
          <a:xfrm>
            <a:off x="331920" y="1692360"/>
            <a:ext cx="6190920" cy="356292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CustomShape 1"/>
          <p:cNvSpPr/>
          <p:nvPr/>
        </p:nvSpPr>
        <p:spPr>
          <a:xfrm>
            <a:off x="-288000" y="576000"/>
            <a:ext cx="7342200" cy="7941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0" lang="fr-BE" sz="36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Cambria"/>
              </a:rPr>
              <a:t>Tu es le Dieu fidèle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Cambria"/>
              </a:rPr>
              <a:t>1.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00ffff"/>
                </a:solidFill>
                <a:latin typeface="Cambria"/>
                <a:ea typeface="Cambria"/>
              </a:rPr>
              <a:t>Seigneur, tu nous partages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00ffff"/>
                </a:solidFill>
                <a:latin typeface="Cambria"/>
                <a:ea typeface="Cambria"/>
              </a:rPr>
              <a:t>ton corps et ton sang.</a:t>
            </a:r>
            <a:br>
              <a:rPr sz="1800"/>
            </a:b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Cambria"/>
              </a:rPr>
              <a:t>Seigneur, tu nous partages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Cambria"/>
              </a:rPr>
              <a:t>ton corps et ton sang.</a:t>
            </a:r>
            <a:br>
              <a:rPr sz="1800"/>
            </a:br>
            <a:r>
              <a:rPr b="0" lang="fr-BE" sz="3600" spc="-1" strike="noStrike">
                <a:solidFill>
                  <a:srgbClr val="00ffff"/>
                </a:solidFill>
                <a:latin typeface="Cambria"/>
                <a:ea typeface="Cambria"/>
              </a:rPr>
              <a:t>Et nous allons, tout joyeux,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00ffff"/>
                </a:solidFill>
                <a:latin typeface="Cambria"/>
                <a:ea typeface="Cambria"/>
              </a:rPr>
              <a:t>vers toi, en chantant :</a:t>
            </a:r>
            <a:br>
              <a:rPr sz="1800"/>
            </a:br>
            <a:r>
              <a:rPr b="0" lang="fr-BE" sz="3600" spc="-1" strike="noStrike">
                <a:solidFill>
                  <a:srgbClr val="00ffff"/>
                </a:solidFill>
                <a:latin typeface="Cambria"/>
                <a:ea typeface="Cambria"/>
              </a:rPr>
              <a:t>Tu es le Dieu fidèle,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00ffff"/>
                </a:solidFill>
                <a:latin typeface="Cambria"/>
                <a:ea typeface="Cambria"/>
              </a:rPr>
              <a:t>éternellement.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Cambria"/>
              </a:rPr>
              <a:t>Tu es le Dieu fidèle, éternellement.</a:t>
            </a:r>
            <a:br>
              <a:rPr sz="1800"/>
            </a:br>
            <a:br>
              <a:rPr sz="3600"/>
            </a:b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CustomShape 1"/>
          <p:cNvSpPr/>
          <p:nvPr/>
        </p:nvSpPr>
        <p:spPr>
          <a:xfrm>
            <a:off x="7461000" y="840960"/>
            <a:ext cx="5426280" cy="133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29" name="CustomShape 2"/>
          <p:cNvSpPr/>
          <p:nvPr/>
        </p:nvSpPr>
        <p:spPr>
          <a:xfrm>
            <a:off x="72000" y="216000"/>
            <a:ext cx="6694560" cy="8566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1640" algn="ctr" defTabSz="914400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2.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Tout le champ de ma vie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Est pour toi un trésor ;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À tes yeux j’ai du prix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Dans mon âme et mon corps.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Que je vive de toi,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Mon Seigneur et mon Dieu,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Je serai cette perle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À l’éclat merveilleux !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CustomShape 1"/>
          <p:cNvSpPr/>
          <p:nvPr/>
        </p:nvSpPr>
        <p:spPr>
          <a:xfrm>
            <a:off x="-243360" y="1475640"/>
            <a:ext cx="7342200" cy="715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br>
              <a:rPr sz="1800"/>
            </a:br>
            <a:r>
              <a:rPr b="0" lang="fr-BE" sz="4000" spc="-1" strike="noStrike">
                <a:solidFill>
                  <a:srgbClr val="ffffff"/>
                </a:solidFill>
                <a:latin typeface="Cambria"/>
                <a:ea typeface="Cambria"/>
              </a:rPr>
              <a:t>2. 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4000" spc="-1" strike="noStrike">
                <a:solidFill>
                  <a:srgbClr val="00ffff"/>
                </a:solidFill>
                <a:latin typeface="Cambria"/>
                <a:ea typeface="Cambria"/>
              </a:rPr>
              <a:t>Par cette eucharistie,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4000" spc="-1" strike="noStrike">
                <a:solidFill>
                  <a:srgbClr val="00ffff"/>
                </a:solidFill>
                <a:latin typeface="Cambria"/>
                <a:ea typeface="Cambria"/>
              </a:rPr>
              <a:t>ô Dieu de bonté,</a:t>
            </a:r>
            <a:br>
              <a:rPr sz="1800"/>
            </a:b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Cambria"/>
              </a:rPr>
              <a:t>Par cette eucharistie,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Cambria"/>
              </a:rPr>
              <a:t>ô Dieu de bonté,</a:t>
            </a:r>
            <a:br>
              <a:rPr sz="1800"/>
            </a:br>
            <a:r>
              <a:rPr b="0" lang="fr-BE" sz="4000" spc="-1" strike="noStrike">
                <a:solidFill>
                  <a:srgbClr val="00ffff"/>
                </a:solidFill>
                <a:latin typeface="Cambria"/>
                <a:ea typeface="Cambria"/>
              </a:rPr>
              <a:t>Tu fais de nous des frères qui s’aiment dans la paix.</a:t>
            </a:r>
            <a:br>
              <a:rPr sz="1800"/>
            </a:br>
            <a:r>
              <a:rPr b="0" lang="fr-BE" sz="4000" spc="-1" strike="noStrike">
                <a:solidFill>
                  <a:srgbClr val="00ffff"/>
                </a:solidFill>
                <a:latin typeface="Cambria"/>
                <a:ea typeface="Cambria"/>
              </a:rPr>
              <a:t>Tu es le Dieu fidèle,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4000" spc="-1" strike="noStrike">
                <a:solidFill>
                  <a:srgbClr val="00ffff"/>
                </a:solidFill>
                <a:latin typeface="Cambria"/>
                <a:ea typeface="Cambria"/>
              </a:rPr>
              <a:t>éternellement.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Cambria"/>
              </a:rPr>
              <a:t>Tu es le Dieu fidèle, éternellement.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CustomShape 1"/>
          <p:cNvSpPr/>
          <p:nvPr/>
        </p:nvSpPr>
        <p:spPr>
          <a:xfrm>
            <a:off x="-243360" y="1475640"/>
            <a:ext cx="7342200" cy="715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br>
              <a:rPr sz="1800"/>
            </a:br>
            <a:r>
              <a:rPr b="0" lang="fr-BE" sz="4000" spc="-1" strike="noStrike">
                <a:solidFill>
                  <a:srgbClr val="ffffff"/>
                </a:solidFill>
                <a:latin typeface="Cambria"/>
                <a:ea typeface="Cambria"/>
              </a:rPr>
              <a:t>3. 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4000" spc="-1" strike="noStrike">
                <a:solidFill>
                  <a:srgbClr val="00ffff"/>
                </a:solidFill>
                <a:latin typeface="Cambria"/>
                <a:ea typeface="Cambria"/>
              </a:rPr>
              <a:t>L´amour que tu nous donnes nous a libérés.</a:t>
            </a:r>
            <a:br>
              <a:rPr sz="1800"/>
            </a:b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Cambria"/>
              </a:rPr>
              <a:t>L´amour que tu nous donnes nous a libérés.</a:t>
            </a:r>
            <a:br>
              <a:rPr sz="1800"/>
            </a:br>
            <a:r>
              <a:rPr b="0" lang="fr-BE" sz="4000" spc="-1" strike="noStrike">
                <a:solidFill>
                  <a:srgbClr val="00ffff"/>
                </a:solidFill>
                <a:latin typeface="Cambria"/>
                <a:ea typeface="Cambria"/>
              </a:rPr>
              <a:t>Et nous marchons vers la sainteté de ton nom.</a:t>
            </a:r>
            <a:br>
              <a:rPr sz="1800"/>
            </a:br>
            <a:r>
              <a:rPr b="0" lang="fr-BE" sz="4000" spc="-1" strike="noStrike">
                <a:solidFill>
                  <a:srgbClr val="00ffff"/>
                </a:solidFill>
                <a:latin typeface="Cambria"/>
                <a:ea typeface="Cambria"/>
              </a:rPr>
              <a:t>Tu es le Dieu fidèle, éternellement.</a:t>
            </a:r>
            <a:br>
              <a:rPr sz="1800"/>
            </a:b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Cambria"/>
              </a:rPr>
              <a:t>Tu es le Dieu fidèle, éternellement.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CustomShape 1"/>
          <p:cNvSpPr/>
          <p:nvPr/>
        </p:nvSpPr>
        <p:spPr>
          <a:xfrm>
            <a:off x="-243360" y="1475640"/>
            <a:ext cx="7342200" cy="715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0" lang="fr-BE" sz="4000" spc="-1" strike="noStrike">
                <a:solidFill>
                  <a:srgbClr val="ffffff"/>
                </a:solidFill>
                <a:latin typeface="Cambria"/>
                <a:ea typeface="Cambria"/>
              </a:rPr>
              <a:t>4. 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4000" spc="-1" strike="noStrike">
                <a:solidFill>
                  <a:srgbClr val="00ffff"/>
                </a:solidFill>
                <a:latin typeface="Cambria"/>
                <a:ea typeface="Cambria"/>
              </a:rPr>
              <a:t>Tu as tracé la route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4000" spc="-1" strike="noStrike">
                <a:solidFill>
                  <a:srgbClr val="00ffff"/>
                </a:solidFill>
                <a:latin typeface="Cambria"/>
                <a:ea typeface="Cambria"/>
              </a:rPr>
              <a:t>qui nous mène à toi.</a:t>
            </a:r>
            <a:br>
              <a:rPr sz="1800"/>
            </a:b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Cambria"/>
              </a:rPr>
              <a:t>Tu as tracé la route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Cambria"/>
              </a:rPr>
              <a:t>qui nous mène à toi.</a:t>
            </a:r>
            <a:br>
              <a:rPr sz="1800"/>
            </a:br>
            <a:r>
              <a:rPr b="0" lang="fr-BE" sz="4000" spc="-1" strike="noStrike">
                <a:solidFill>
                  <a:srgbClr val="00ffff"/>
                </a:solidFill>
                <a:latin typeface="Cambria"/>
                <a:ea typeface="Cambria"/>
              </a:rPr>
              <a:t>Et nous allons,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4000" spc="-1" strike="noStrike">
                <a:solidFill>
                  <a:srgbClr val="00ffff"/>
                </a:solidFill>
                <a:latin typeface="Cambria"/>
                <a:ea typeface="Cambria"/>
              </a:rPr>
              <a:t>invitant le monde à ta joie.</a:t>
            </a:r>
            <a:br>
              <a:rPr sz="1800"/>
            </a:br>
            <a:r>
              <a:rPr b="0" lang="fr-BE" sz="4000" spc="-1" strike="noStrike">
                <a:solidFill>
                  <a:srgbClr val="00ffff"/>
                </a:solidFill>
                <a:latin typeface="Cambria"/>
                <a:ea typeface="Cambria"/>
              </a:rPr>
              <a:t>Tu es le Dieu fidèle, éternellement.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Cambria"/>
              </a:rPr>
              <a:t>Tu es le Dieu fidèle, éternellement.</a:t>
            </a:r>
            <a:br>
              <a:rPr sz="4000"/>
            </a:b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CustomShape 1"/>
          <p:cNvSpPr/>
          <p:nvPr/>
        </p:nvSpPr>
        <p:spPr>
          <a:xfrm>
            <a:off x="368280" y="2124000"/>
            <a:ext cx="6119640" cy="45540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10" name="CustomShape 2"/>
          <p:cNvSpPr/>
          <p:nvPr/>
        </p:nvSpPr>
        <p:spPr>
          <a:xfrm>
            <a:off x="404640" y="2268360"/>
            <a:ext cx="6046560" cy="149076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11" name="CustomShape 3"/>
          <p:cNvSpPr/>
          <p:nvPr/>
        </p:nvSpPr>
        <p:spPr>
          <a:xfrm>
            <a:off x="765000" y="2124000"/>
            <a:ext cx="5325840" cy="252684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12" name="CustomShape 4"/>
          <p:cNvSpPr/>
          <p:nvPr/>
        </p:nvSpPr>
        <p:spPr>
          <a:xfrm>
            <a:off x="525600" y="2124000"/>
            <a:ext cx="5803560" cy="304488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13" name="CustomShape 5"/>
          <p:cNvSpPr/>
          <p:nvPr/>
        </p:nvSpPr>
        <p:spPr>
          <a:xfrm>
            <a:off x="331920" y="1692360"/>
            <a:ext cx="6190920" cy="356292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1" lang="fr-FR" sz="3200" spc="-1" strike="noStrike" u="sng">
                <a:solidFill>
                  <a:schemeClr val="dk1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Mon seul abri c’est toi</a:t>
            </a:r>
            <a:br>
              <a:rPr sz="3200"/>
            </a:br>
            <a:r>
              <a:rPr b="0" lang="fr-FR" sz="3200" spc="-1" strike="noStrike">
                <a:solidFill>
                  <a:schemeClr val="dk1"/>
                </a:solidFill>
                <a:latin typeface="Arial"/>
              </a:rPr>
              <a:t>M. Ledner</a:t>
            </a:r>
            <a:endParaRPr b="0" lang="fr-FR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15" name="PlaceHolder 2"/>
          <p:cNvSpPr>
            <a:spLocks noGrp="1"/>
          </p:cNvSpPr>
          <p:nvPr>
            <p:ph type="subTitle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</a:rPr>
              <a:t>Mon seul abri, c'est toi,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</a:rPr>
              <a:t>Toujours mon cœur te chantera,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</a:rPr>
              <a:t>Car tu me délivres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</a:rPr>
              <a:t>Et chaque fois que j'ai peur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</a:rPr>
              <a:t>Je m'appuie sur toi.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</a:rPr>
              <a:t>Je m’appuie sur toi,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</a:rPr>
              <a:t>et dans ma faiblesse,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</a:rPr>
              <a:t>le Seigneur me rend fort.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fr-FR" sz="3200" spc="-1" strike="noStrike">
                <a:solidFill>
                  <a:srgbClr val="ffffff"/>
                </a:solidFill>
                <a:latin typeface="Arial"/>
              </a:rPr>
              <a:t>(x3)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1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CustomShape 1"/>
          <p:cNvSpPr/>
          <p:nvPr/>
        </p:nvSpPr>
        <p:spPr>
          <a:xfrm>
            <a:off x="368280" y="2124000"/>
            <a:ext cx="6119640" cy="45540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19" name="CustomShape 2"/>
          <p:cNvSpPr/>
          <p:nvPr/>
        </p:nvSpPr>
        <p:spPr>
          <a:xfrm>
            <a:off x="404640" y="2268360"/>
            <a:ext cx="6046560" cy="149076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20" name="CustomShape 3"/>
          <p:cNvSpPr/>
          <p:nvPr/>
        </p:nvSpPr>
        <p:spPr>
          <a:xfrm>
            <a:off x="765000" y="2124000"/>
            <a:ext cx="5325840" cy="252684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21" name="CustomShape 4"/>
          <p:cNvSpPr/>
          <p:nvPr/>
        </p:nvSpPr>
        <p:spPr>
          <a:xfrm>
            <a:off x="525600" y="2124000"/>
            <a:ext cx="5803560" cy="304488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22" name="CustomShape 5"/>
          <p:cNvSpPr/>
          <p:nvPr/>
        </p:nvSpPr>
        <p:spPr>
          <a:xfrm>
            <a:off x="3336840" y="4191120"/>
            <a:ext cx="182520" cy="76032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523" name="Image 7" descr=""/>
          <p:cNvPicPr/>
          <p:nvPr/>
        </p:nvPicPr>
        <p:blipFill>
          <a:blip r:embed="rId1"/>
          <a:srcRect l="5656" t="14833" r="38335" b="5997"/>
          <a:stretch/>
        </p:blipFill>
        <p:spPr>
          <a:xfrm>
            <a:off x="9360" y="827640"/>
            <a:ext cx="6846840" cy="6201000"/>
          </a:xfrm>
          <a:prstGeom prst="rect">
            <a:avLst/>
          </a:prstGeom>
          <a:ln w="0">
            <a:noFill/>
          </a:ln>
        </p:spPr>
      </p:pic>
      <p:pic>
        <p:nvPicPr>
          <p:cNvPr id="524" name="Image 8" descr=""/>
          <p:cNvPicPr/>
          <p:nvPr/>
        </p:nvPicPr>
        <p:blipFill>
          <a:blip r:embed="rId2"/>
          <a:srcRect l="64073" t="84953" r="8761" b="-143"/>
          <a:stretch/>
        </p:blipFill>
        <p:spPr>
          <a:xfrm>
            <a:off x="4091760" y="2487600"/>
            <a:ext cx="2912040" cy="1556280"/>
          </a:xfrm>
          <a:prstGeom prst="rect">
            <a:avLst/>
          </a:prstGeom>
          <a:ln w="0">
            <a:noFill/>
          </a:ln>
        </p:spPr>
      </p:pic>
      <p:pic>
        <p:nvPicPr>
          <p:cNvPr id="525" name="Image 9" descr=""/>
          <p:cNvPicPr/>
          <p:nvPr/>
        </p:nvPicPr>
        <p:blipFill>
          <a:blip r:embed="rId3"/>
          <a:srcRect l="64988" t="23987" r="8761" b="46366"/>
          <a:stretch/>
        </p:blipFill>
        <p:spPr>
          <a:xfrm>
            <a:off x="9360" y="5711040"/>
            <a:ext cx="3201840" cy="26139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6" name="Picture 2" descr=""/>
          <p:cNvPicPr/>
          <p:nvPr/>
        </p:nvPicPr>
        <p:blipFill>
          <a:blip r:embed="rId1"/>
          <a:stretch/>
        </p:blipFill>
        <p:spPr>
          <a:xfrm>
            <a:off x="0" y="2241720"/>
            <a:ext cx="6856200" cy="6649920"/>
          </a:xfrm>
          <a:prstGeom prst="rect">
            <a:avLst/>
          </a:prstGeom>
          <a:ln w="936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"/>
          <p:cNvSpPr/>
          <p:nvPr/>
        </p:nvSpPr>
        <p:spPr>
          <a:xfrm>
            <a:off x="144360" y="442800"/>
            <a:ext cx="6620400" cy="800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11"/>
              </a:spcBef>
              <a:spcAft>
                <a:spcPts val="11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fr-BE" sz="2800" spc="-1" strike="noStrike" u="sng">
                <a:solidFill>
                  <a:srgbClr val="ffffff"/>
                </a:solidFill>
                <a:uFillTx/>
                <a:latin typeface="Arial"/>
                <a:ea typeface="DejaVu Sans"/>
                <a:hlinkClick r:id="rId1"/>
              </a:rPr>
              <a:t>QUE VIENNE TON RÈGNE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1"/>
              </a:spcBef>
              <a:spcAft>
                <a:spcPts val="11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r>
              <a:rPr b="1" lang="fr-BE" sz="1800" spc="-1" strike="noStrike">
                <a:solidFill>
                  <a:srgbClr val="ffffff"/>
                </a:solidFill>
                <a:latin typeface="Arial"/>
                <a:ea typeface="DejaVu Sans"/>
              </a:rPr>
              <a:t>(Communauté de l’Emmanuel)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1"/>
              </a:spcBef>
              <a:spcAft>
                <a:spcPts val="11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BE" sz="3600" spc="-1" strike="noStrike" u="sng">
                <a:solidFill>
                  <a:srgbClr val="ffffff"/>
                </a:solidFill>
                <a:uFillTx/>
                <a:latin typeface="Arial"/>
                <a:ea typeface="DejaVu Sans"/>
              </a:rPr>
              <a:t>Refrain :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Que vienne to</a:t>
            </a: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n règne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Que ton nom soit sanctifié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Sur la terre comme au ciel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Que ta volonté soit faite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Que coule en torrents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Ton esprit de vérité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Donne-nous ton espérance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Ton amour, ta sainteté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CustomShape 1"/>
          <p:cNvSpPr/>
          <p:nvPr/>
        </p:nvSpPr>
        <p:spPr>
          <a:xfrm>
            <a:off x="7461000" y="840960"/>
            <a:ext cx="5426280" cy="133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31" name="CustomShape 2"/>
          <p:cNvSpPr/>
          <p:nvPr/>
        </p:nvSpPr>
        <p:spPr>
          <a:xfrm>
            <a:off x="72000" y="216000"/>
            <a:ext cx="6694560" cy="8566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1640" algn="ctr" defTabSz="914400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3.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Bien plus grand que ma vie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Est le champ de ton coeur,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Un trésor infini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Pour ma soif de bonheur.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Que je marche vers toi,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Dieu si proche et si loin !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Laisse-toi reconnaître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À tes gestes divins.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"/>
          <p:cNvSpPr/>
          <p:nvPr/>
        </p:nvSpPr>
        <p:spPr>
          <a:xfrm>
            <a:off x="360360" y="442800"/>
            <a:ext cx="6404400" cy="800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11"/>
              </a:spcBef>
              <a:spcAft>
                <a:spcPts val="11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1"/>
              </a:spcBef>
              <a:spcAft>
                <a:spcPts val="11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1.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Qui pourrait nous séparer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De ton amour immense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Qui pourrait nous détourner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De ta miséricorde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"/>
          <p:cNvSpPr/>
          <p:nvPr/>
        </p:nvSpPr>
        <p:spPr>
          <a:xfrm>
            <a:off x="360360" y="442800"/>
            <a:ext cx="6404400" cy="800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11"/>
              </a:spcBef>
              <a:spcAft>
                <a:spcPts val="11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BE" sz="3600" spc="-1" strike="noStrike" u="sng">
                <a:solidFill>
                  <a:srgbClr val="ffffff"/>
                </a:solidFill>
                <a:uFillTx/>
                <a:latin typeface="Arial"/>
                <a:ea typeface="DejaVu Sans"/>
              </a:rPr>
              <a:t>Refrain :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1"/>
              </a:spcBef>
              <a:spcAft>
                <a:spcPts val="11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1"/>
              </a:spcBef>
              <a:spcAft>
                <a:spcPts val="11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Que vienne ton règne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Que ton nom soit sanctifié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Sur la terre comme au ciel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Que ta volonté soit faite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Que coule en torrents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Ton esprit de vérité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Donne-nous ton espérance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Ton amour, ta sainteté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"/>
          <p:cNvSpPr/>
          <p:nvPr/>
        </p:nvSpPr>
        <p:spPr>
          <a:xfrm>
            <a:off x="360360" y="442800"/>
            <a:ext cx="6404400" cy="800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11"/>
              </a:spcBef>
              <a:spcAft>
                <a:spcPts val="11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2.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Tu habites nos louanges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Tu inspires nos prières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Nous attires en ta présence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Pour nous tourner vers nos frères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"/>
          <p:cNvSpPr/>
          <p:nvPr/>
        </p:nvSpPr>
        <p:spPr>
          <a:xfrm>
            <a:off x="360360" y="442800"/>
            <a:ext cx="6404400" cy="800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11"/>
              </a:spcBef>
              <a:spcAft>
                <a:spcPts val="11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BE" sz="3200" spc="-1" strike="noStrike" u="sng">
                <a:solidFill>
                  <a:srgbClr val="ffffff"/>
                </a:solidFill>
                <a:uFillTx/>
                <a:latin typeface="Arial"/>
                <a:ea typeface="DejaVu Sans"/>
              </a:rPr>
              <a:t>Pont :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Aft>
                <a:spcPts val="992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Délivre-nous de tout mal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Aft>
                <a:spcPts val="992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Donne la paix à ce temps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Aft>
                <a:spcPts val="992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Libère-nous du péché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Aft>
                <a:spcPts val="992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Toi qui fais miséricorde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Aft>
                <a:spcPts val="992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Rassure-nous dans l'épreuve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Aft>
                <a:spcPts val="992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Nous espérons ton royaume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Aft>
                <a:spcPts val="992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Tu nous promets le bonheur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Aft>
                <a:spcPts val="992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L'avènement de Jésus.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Aft>
                <a:spcPts val="992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Aft>
                <a:spcPts val="992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3.Tu seras notre lumière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Aft>
                <a:spcPts val="992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Il n'y aura plus de nuit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Aft>
                <a:spcPts val="992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Ton nom sera sur nos lèvres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Aft>
                <a:spcPts val="992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De larmes, il n'y aura plus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"/>
          <p:cNvSpPr/>
          <p:nvPr/>
        </p:nvSpPr>
        <p:spPr>
          <a:xfrm>
            <a:off x="360360" y="442800"/>
            <a:ext cx="6404400" cy="800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11"/>
              </a:spcBef>
              <a:spcAft>
                <a:spcPts val="11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BE" sz="3600" spc="-1" strike="noStrike" u="sng">
                <a:solidFill>
                  <a:srgbClr val="ffffff"/>
                </a:solidFill>
                <a:uFillTx/>
                <a:latin typeface="Arial"/>
                <a:ea typeface="DejaVu Sans"/>
              </a:rPr>
              <a:t>Refrain :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1"/>
              </a:spcBef>
              <a:spcAft>
                <a:spcPts val="11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Que vienne ton règne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Que ton nom soit sanctifié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Sur la terre comme au ciel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Que ta volonté soit faite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Que coule en torrents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Ton esprit de vérité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Donne-nous ton espérance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Ton amour, ta sainteté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>
            <a:alpha val="31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CustomShape 1"/>
          <p:cNvSpPr/>
          <p:nvPr/>
        </p:nvSpPr>
        <p:spPr>
          <a:xfrm>
            <a:off x="0" y="395280"/>
            <a:ext cx="6853320" cy="136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4400" spc="-1" strike="noStrike">
                <a:solidFill>
                  <a:srgbClr val="000000"/>
                </a:solidFill>
                <a:latin typeface="Calibri"/>
                <a:ea typeface="DejaVu Sans"/>
              </a:rPr>
              <a:t>BON DIMANCHE À TOUS !</a:t>
            </a:r>
            <a:endParaRPr b="0" lang="fr-BE" sz="44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44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Les paroles des chants sont disponibles</a:t>
            </a:r>
            <a:br>
              <a:rPr sz="1800"/>
            </a:br>
            <a:r>
              <a:rPr b="1" lang="fr-BE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une semaine avant la messe sur notre site internet :  </a:t>
            </a:r>
            <a:endParaRPr b="0" lang="fr-BE" sz="28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www.chorale-saint-vincent.be</a:t>
            </a:r>
            <a:endParaRPr b="0" lang="fr-BE" sz="36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6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34" name="Picture 1" descr=""/>
          <p:cNvPicPr/>
          <p:nvPr/>
        </p:nvPicPr>
        <p:blipFill>
          <a:blip r:embed="rId1"/>
          <a:stretch/>
        </p:blipFill>
        <p:spPr>
          <a:xfrm>
            <a:off x="864000" y="3390840"/>
            <a:ext cx="5394240" cy="53877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CustomShape 1"/>
          <p:cNvSpPr/>
          <p:nvPr/>
        </p:nvSpPr>
        <p:spPr>
          <a:xfrm>
            <a:off x="7461000" y="840960"/>
            <a:ext cx="5426280" cy="133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33" name="CustomShape 2"/>
          <p:cNvSpPr/>
          <p:nvPr/>
        </p:nvSpPr>
        <p:spPr>
          <a:xfrm>
            <a:off x="72000" y="216000"/>
            <a:ext cx="6694560" cy="8566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1640" algn="ctr" defTabSz="914400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4.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Quand verrai-je le temps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Du trésor découvert,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Dieu visible plein champ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Dans le vaste univers ?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Que mes yeux s’ouvrent à toi,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Créateur des humains !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Je verrai que ta gloire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 defTabSz="914400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Est d’aimer tous les tiens.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CustomShape 1"/>
          <p:cNvSpPr/>
          <p:nvPr/>
        </p:nvSpPr>
        <p:spPr>
          <a:xfrm>
            <a:off x="368280" y="2124000"/>
            <a:ext cx="6118920" cy="45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35" name="CustomShape 2"/>
          <p:cNvSpPr/>
          <p:nvPr/>
        </p:nvSpPr>
        <p:spPr>
          <a:xfrm>
            <a:off x="404640" y="2268360"/>
            <a:ext cx="6045840" cy="1490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36" name="CustomShape 3"/>
          <p:cNvSpPr/>
          <p:nvPr/>
        </p:nvSpPr>
        <p:spPr>
          <a:xfrm>
            <a:off x="765000" y="2124000"/>
            <a:ext cx="5325120" cy="252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37" name="CustomShape 4"/>
          <p:cNvSpPr/>
          <p:nvPr/>
        </p:nvSpPr>
        <p:spPr>
          <a:xfrm>
            <a:off x="331920" y="251640"/>
            <a:ext cx="6190200" cy="356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38" name="CustomShape 5"/>
          <p:cNvSpPr/>
          <p:nvPr/>
        </p:nvSpPr>
        <p:spPr>
          <a:xfrm>
            <a:off x="288000" y="2124000"/>
            <a:ext cx="6262200" cy="6387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36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Kyrie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(Messe du Peuple de Dieu)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br>
              <a:rPr sz="1800"/>
            </a:b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Kyrie eleison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br>
              <a:rPr sz="1800"/>
            </a:b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Christe eleison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 </a:t>
            </a:r>
            <a:br>
              <a:rPr sz="1800"/>
            </a:b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Kyrie eleison </a:t>
            </a:r>
            <a:br>
              <a:rPr sz="1800"/>
            </a:br>
            <a:br>
              <a:rPr sz="3600"/>
            </a:b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CustomShape 1"/>
          <p:cNvSpPr/>
          <p:nvPr/>
        </p:nvSpPr>
        <p:spPr>
          <a:xfrm>
            <a:off x="368280" y="2124000"/>
            <a:ext cx="6119640" cy="45540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40" name="CustomShape 2"/>
          <p:cNvSpPr/>
          <p:nvPr/>
        </p:nvSpPr>
        <p:spPr>
          <a:xfrm>
            <a:off x="404640" y="2268360"/>
            <a:ext cx="6046560" cy="149076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41" name="CustomShape 3"/>
          <p:cNvSpPr/>
          <p:nvPr/>
        </p:nvSpPr>
        <p:spPr>
          <a:xfrm>
            <a:off x="765000" y="2124000"/>
            <a:ext cx="5325840" cy="252684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42" name="CustomShape 4"/>
          <p:cNvSpPr/>
          <p:nvPr/>
        </p:nvSpPr>
        <p:spPr>
          <a:xfrm>
            <a:off x="525600" y="2124000"/>
            <a:ext cx="5803560" cy="304488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43" name="CustomShape 5"/>
          <p:cNvSpPr/>
          <p:nvPr/>
        </p:nvSpPr>
        <p:spPr>
          <a:xfrm>
            <a:off x="331920" y="1692360"/>
            <a:ext cx="6190920" cy="356292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74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4296</TotalTime>
  <Application>LibreOffice/24.2.0.3$Windows_X86_64 LibreOffice_project/da48488a73ddd66ea24cf16bbc4f7b9c08e9bea1</Application>
  <AppVersion>15.0000</AppVersion>
  <Company>AGM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2011-11-13T14:02:22Z</dcterms:created>
  <dc:creator>MALBROUCK Gilbert</dc:creator>
  <dc:description/>
  <dc:language>fr-BE</dc:language>
  <cp:lastModifiedBy/>
  <cp:lastPrinted>2026-07-10T22:14:29Z</cp:lastPrinted>
  <dcterms:modified xsi:type="dcterms:W3CDTF">2026-07-10T22:14:16Z</dcterms:modified>
  <cp:revision>199</cp:revision>
  <dc:subject/>
  <dc:title>Diapositive 1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HiddenSlides">
    <vt:i4>0</vt:i4>
  </property>
  <property fmtid="{D5CDD505-2E9C-101B-9397-08002B2CF9AE}" pid="3" name="HyperlinksChanged">
    <vt:bool>0</vt:bool>
  </property>
  <property fmtid="{D5CDD505-2E9C-101B-9397-08002B2CF9AE}" pid="4" name="LinksUpToDate">
    <vt:bool>0</vt:bool>
  </property>
  <property fmtid="{D5CDD505-2E9C-101B-9397-08002B2CF9AE}" pid="5" name="MMClips">
    <vt:i4>0</vt:i4>
  </property>
  <property fmtid="{D5CDD505-2E9C-101B-9397-08002B2CF9AE}" pid="6" name="Notes">
    <vt:i4>10</vt:i4>
  </property>
  <property fmtid="{D5CDD505-2E9C-101B-9397-08002B2CF9AE}" pid="7" name="PresentationFormat">
    <vt:lpwstr>Affichage à l'écran (4:3)</vt:lpwstr>
  </property>
  <property fmtid="{D5CDD505-2E9C-101B-9397-08002B2CF9AE}" pid="8" name="ScaleCrop">
    <vt:bool>0</vt:bool>
  </property>
  <property fmtid="{D5CDD505-2E9C-101B-9397-08002B2CF9AE}" pid="9" name="ShareDoc">
    <vt:bool>0</vt:bool>
  </property>
  <property fmtid="{D5CDD505-2E9C-101B-9397-08002B2CF9AE}" pid="10" name="Slides">
    <vt:i4>58</vt:i4>
  </property>
</Properties>
</file>