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90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91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92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3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_rels/slideMaster4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90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9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92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3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4.xml.rels" ContentType="application/vnd.openxmlformats-package.relationships+xml"/>
  <Override PartName="/ppt/slideMasters/_rels/slideMaster55.xml.rels" ContentType="application/vnd.openxmlformats-package.relationships+xml"/>
  <Override PartName="/ppt/slideMasters/_rels/slideMaster56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58.xml.rels" ContentType="application/vnd.openxmlformats-package.relationships+xml"/>
  <Override PartName="/ppt/slideMasters/_rels/slideMaster59.xml.rels" ContentType="application/vnd.openxmlformats-package.relationships+xml"/>
  <Override PartName="/ppt/slideMasters/_rels/slideMaster60.xml.rels" ContentType="application/vnd.openxmlformats-package.relationships+xml"/>
  <Override PartName="/ppt/slideMasters/_rels/slideMaster61.xml.rels" ContentType="application/vnd.openxmlformats-package.relationships+xml"/>
  <Override PartName="/ppt/slideMasters/_rels/slideMaster62.xml.rels" ContentType="application/vnd.openxmlformats-package.relationships+xml"/>
  <Override PartName="/ppt/slideMasters/_rels/slideMaster63.xml.rels" ContentType="application/vnd.openxmlformats-package.relationships+xml"/>
  <Override PartName="/ppt/slideMasters/_rels/slideMaster64.xml.rels" ContentType="application/vnd.openxmlformats-package.relationships+xml"/>
  <Override PartName="/ppt/slideMasters/_rels/slideMaster65.xml.rels" ContentType="application/vnd.openxmlformats-package.relationships+xml"/>
  <Override PartName="/ppt/slideMasters/_rels/slideMaster66.xml.rels" ContentType="application/vnd.openxmlformats-package.relationships+xml"/>
  <Override PartName="/ppt/slideMasters/_rels/slideMaster67.xml.rels" ContentType="application/vnd.openxmlformats-package.relationships+xml"/>
  <Override PartName="/ppt/slideMasters/_rels/slideMaster68.xml.rels" ContentType="application/vnd.openxmlformats-package.relationships+xml"/>
  <Override PartName="/ppt/slideMasters/_rels/slideMaster69.xml.rels" ContentType="application/vnd.openxmlformats-package.relationships+xml"/>
  <Override PartName="/ppt/slideMasters/_rels/slideMaster70.xml.rels" ContentType="application/vnd.openxmlformats-package.relationships+xml"/>
  <Override PartName="/ppt/slideMasters/_rels/slideMaster71.xml.rels" ContentType="application/vnd.openxmlformats-package.relationships+xml"/>
  <Override PartName="/ppt/slideMasters/_rels/slideMaster72.xml.rels" ContentType="application/vnd.openxmlformats-package.relationships+xml"/>
  <Override PartName="/ppt/slideMasters/_rels/slideMaster73.xml.rels" ContentType="application/vnd.openxmlformats-package.relationships+xml"/>
  <Override PartName="/ppt/slideMasters/_rels/slideMaster74.xml.rels" ContentType="application/vnd.openxmlformats-package.relationships+xml"/>
  <Override PartName="/ppt/slideMasters/_rels/slideMaster75.xml.rels" ContentType="application/vnd.openxmlformats-package.relationships+xml"/>
  <Override PartName="/ppt/slideMasters/_rels/slideMaster76.xml.rels" ContentType="application/vnd.openxmlformats-package.relationships+xml"/>
  <Override PartName="/ppt/slideMasters/_rels/slideMaster77.xml.rels" ContentType="application/vnd.openxmlformats-package.relationships+xml"/>
  <Override PartName="/ppt/slideMasters/_rels/slideMaster78.xml.rels" ContentType="application/vnd.openxmlformats-package.relationships+xml"/>
  <Override PartName="/ppt/slideMasters/_rels/slideMaster79.xml.rels" ContentType="application/vnd.openxmlformats-package.relationships+xml"/>
  <Override PartName="/ppt/slideMasters/_rels/slideMaster80.xml.rels" ContentType="application/vnd.openxmlformats-package.relationships+xml"/>
  <Override PartName="/ppt/slideMasters/_rels/slideMaster81.xml.rels" ContentType="application/vnd.openxmlformats-package.relationships+xml"/>
  <Override PartName="/ppt/slideMasters/_rels/slideMaster82.xml.rels" ContentType="application/vnd.openxmlformats-package.relationships+xml"/>
  <Override PartName="/ppt/slideMasters/_rels/slideMaster83.xml.rels" ContentType="application/vnd.openxmlformats-package.relationships+xml"/>
  <Override PartName="/ppt/slideMasters/_rels/slideMaster84.xml.rels" ContentType="application/vnd.openxmlformats-package.relationships+xml"/>
  <Override PartName="/ppt/slideMasters/_rels/slideMaster85.xml.rels" ContentType="application/vnd.openxmlformats-package.relationships+xml"/>
  <Override PartName="/ppt/slideMasters/_rels/slideMaster86.xml.rels" ContentType="application/vnd.openxmlformats-package.relationships+xml"/>
  <Override PartName="/ppt/slideMasters/_rels/slideMaster87.xml.rels" ContentType="application/vnd.openxmlformats-package.relationships+xml"/>
  <Override PartName="/ppt/slideMasters/_rels/slideMaster88.xml.rels" ContentType="application/vnd.openxmlformats-package.relationships+xml"/>
  <Override PartName="/ppt/slideMasters/_rels/slideMaster89.xml.rels" ContentType="application/vnd.openxmlformats-package.relationships+xml"/>
  <Override PartName="/ppt/slideMasters/_rels/slideMaster94.xml.rels" ContentType="application/vnd.openxmlformats-package.relationships+xml"/>
  <Override PartName="/ppt/slideMasters/_rels/slideMaster95.xml.rels" ContentType="application/vnd.openxmlformats-package.relationships+xml"/>
  <Override PartName="/ppt/slideMasters/_rels/slideMaster96.xml.rels" ContentType="application/vnd.openxmlformats-package.relationships+xml"/>
  <Override PartName="/ppt/slideMasters/_rels/slideMaster97.xml.rels" ContentType="application/vnd.openxmlformats-package.relationships+xml"/>
  <Override PartName="/ppt/slideMasters/_rels/slideMaster98.xml.rels" ContentType="application/vnd.openxmlformats-package.relationships+xml"/>
  <Override PartName="/ppt/slideMasters/_rels/slideMaster99.xml.rels" ContentType="application/vnd.openxmlformats-package.relationships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3.xml" ContentType="application/vnd.openxmlformats-officedocument.presentationml.slideMaster+xml"/>
  <Override PartName="/ppt/slideMasters/slideMaster74.xml" ContentType="application/vnd.openxmlformats-officedocument.presentationml.slideMaster+xml"/>
  <Override PartName="/ppt/slideMasters/slideMaster75.xml" ContentType="application/vnd.openxmlformats-officedocument.presentationml.slideMaster+xml"/>
  <Override PartName="/ppt/slideMasters/slideMaster76.xml" ContentType="application/vnd.openxmlformats-officedocument.presentationml.slideMaster+xml"/>
  <Override PartName="/ppt/slideMasters/slideMaster77.xml" ContentType="application/vnd.openxmlformats-officedocument.presentationml.slideMaster+xml"/>
  <Override PartName="/ppt/slideMasters/slideMaster78.xml" ContentType="application/vnd.openxmlformats-officedocument.presentationml.slideMaster+xml"/>
  <Override PartName="/ppt/slideMasters/slideMaster79.xml" ContentType="application/vnd.openxmlformats-officedocument.presentationml.slideMaster+xml"/>
  <Override PartName="/ppt/slideMasters/slideMaster80.xml" ContentType="application/vnd.openxmlformats-officedocument.presentationml.slideMaster+xml"/>
  <Override PartName="/ppt/slideMasters/slideMaster81.xml" ContentType="application/vnd.openxmlformats-officedocument.presentationml.slideMaster+xml"/>
  <Override PartName="/ppt/slideMasters/slideMaster82.xml" ContentType="application/vnd.openxmlformats-officedocument.presentationml.slideMaster+xml"/>
  <Override PartName="/ppt/slideMasters/slideMaster83.xml" ContentType="application/vnd.openxmlformats-officedocument.presentationml.slideMaster+xml"/>
  <Override PartName="/ppt/slideMasters/slideMaster84.xml" ContentType="application/vnd.openxmlformats-officedocument.presentationml.slideMaster+xml"/>
  <Override PartName="/ppt/slideMasters/slideMaster85.xml" ContentType="application/vnd.openxmlformats-officedocument.presentationml.slideMaster+xml"/>
  <Override PartName="/ppt/slideMasters/slideMaster86.xml" ContentType="application/vnd.openxmlformats-officedocument.presentationml.slideMaster+xml"/>
  <Override PartName="/ppt/slideMasters/slideMaster87.xml" ContentType="application/vnd.openxmlformats-officedocument.presentationml.slideMaster+xml"/>
  <Override PartName="/ppt/slideMasters/slideMaster88.xml" ContentType="application/vnd.openxmlformats-officedocument.presentationml.slideMaster+xml"/>
  <Override PartName="/ppt/slideMasters/slideMaster89.xml" ContentType="application/vnd.openxmlformats-officedocument.presentationml.slideMaster+xml"/>
  <Override PartName="/ppt/slideMasters/slideMaster94.xml" ContentType="application/vnd.openxmlformats-officedocument.presentationml.slideMaster+xml"/>
  <Override PartName="/ppt/slideMasters/slideMaster95.xml" ContentType="application/vnd.openxmlformats-officedocument.presentationml.slideMaster+xml"/>
  <Override PartName="/ppt/slideMasters/slideMaster96.xml" ContentType="application/vnd.openxmlformats-officedocument.presentationml.slideMaster+xml"/>
  <Override PartName="/ppt/slideMasters/slideMaster97.xml" ContentType="application/vnd.openxmlformats-officedocument.presentationml.slideMaster+xml"/>
  <Override PartName="/ppt/slideMasters/slideMaster98.xml" ContentType="application/vnd.openxmlformats-officedocument.presentationml.slideMaster+xml"/>
  <Override PartName="/ppt/slideMasters/slideMaster99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theme/theme59.xml" ContentType="application/vnd.openxmlformats-officedocument.theme+xml"/>
  <Override PartName="/ppt/theme/theme60.xml" ContentType="application/vnd.openxmlformats-officedocument.theme+xml"/>
  <Override PartName="/ppt/theme/theme61.xml" ContentType="application/vnd.openxmlformats-officedocument.theme+xml"/>
  <Override PartName="/ppt/theme/theme62.xml" ContentType="application/vnd.openxmlformats-officedocument.theme+xml"/>
  <Override PartName="/ppt/theme/theme63.xml" ContentType="application/vnd.openxmlformats-officedocument.theme+xml"/>
  <Override PartName="/ppt/theme/theme64.xml" ContentType="application/vnd.openxmlformats-officedocument.theme+xml"/>
  <Override PartName="/ppt/theme/theme65.xml" ContentType="application/vnd.openxmlformats-officedocument.theme+xml"/>
  <Override PartName="/ppt/theme/theme66.xml" ContentType="application/vnd.openxmlformats-officedocument.theme+xml"/>
  <Override PartName="/ppt/theme/theme67.xml" ContentType="application/vnd.openxmlformats-officedocument.theme+xml"/>
  <Override PartName="/ppt/theme/theme68.xml" ContentType="application/vnd.openxmlformats-officedocument.theme+xml"/>
  <Override PartName="/ppt/theme/theme69.xml" ContentType="application/vnd.openxmlformats-officedocument.theme+xml"/>
  <Override PartName="/ppt/theme/theme70.xml" ContentType="application/vnd.openxmlformats-officedocument.theme+xml"/>
  <Override PartName="/ppt/theme/theme71.xml" ContentType="application/vnd.openxmlformats-officedocument.theme+xml"/>
  <Override PartName="/ppt/theme/theme72.xml" ContentType="application/vnd.openxmlformats-officedocument.theme+xml"/>
  <Override PartName="/ppt/theme/theme73.xml" ContentType="application/vnd.openxmlformats-officedocument.theme+xml"/>
  <Override PartName="/ppt/theme/theme74.xml" ContentType="application/vnd.openxmlformats-officedocument.theme+xml"/>
  <Override PartName="/ppt/theme/theme75.xml" ContentType="application/vnd.openxmlformats-officedocument.theme+xml"/>
  <Override PartName="/ppt/theme/theme76.xml" ContentType="application/vnd.openxmlformats-officedocument.theme+xml"/>
  <Override PartName="/ppt/theme/theme77.xml" ContentType="application/vnd.openxmlformats-officedocument.theme+xml"/>
  <Override PartName="/ppt/theme/theme78.xml" ContentType="application/vnd.openxmlformats-officedocument.theme+xml"/>
  <Override PartName="/ppt/theme/theme79.xml" ContentType="application/vnd.openxmlformats-officedocument.theme+xml"/>
  <Override PartName="/ppt/theme/theme80.xml" ContentType="application/vnd.openxmlformats-officedocument.theme+xml"/>
  <Override PartName="/ppt/theme/theme81.xml" ContentType="application/vnd.openxmlformats-officedocument.theme+xml"/>
  <Override PartName="/ppt/theme/theme82.xml" ContentType="application/vnd.openxmlformats-officedocument.theme+xml"/>
  <Override PartName="/ppt/theme/theme83.xml" ContentType="application/vnd.openxmlformats-officedocument.theme+xml"/>
  <Override PartName="/ppt/theme/theme84.xml" ContentType="application/vnd.openxmlformats-officedocument.theme+xml"/>
  <Override PartName="/ppt/theme/theme85.xml" ContentType="application/vnd.openxmlformats-officedocument.theme+xml"/>
  <Override PartName="/ppt/theme/theme86.xml" ContentType="application/vnd.openxmlformats-officedocument.theme+xml"/>
  <Override PartName="/ppt/theme/theme87.xml" ContentType="application/vnd.openxmlformats-officedocument.theme+xml"/>
  <Override PartName="/ppt/theme/theme88.xml" ContentType="application/vnd.openxmlformats-officedocument.theme+xml"/>
  <Override PartName="/ppt/theme/theme89.xml" ContentType="application/vnd.openxmlformats-officedocument.theme+xml"/>
  <Override PartName="/ppt/theme/theme90.xml" ContentType="application/vnd.openxmlformats-officedocument.theme+xml"/>
  <Override PartName="/ppt/theme/theme91.xml" ContentType="application/vnd.openxmlformats-officedocument.theme+xml"/>
  <Override PartName="/ppt/theme/theme92.xml" ContentType="application/vnd.openxmlformats-officedocument.theme+xml"/>
  <Override PartName="/ppt/theme/theme93.xml" ContentType="application/vnd.openxmlformats-officedocument.theme+xml"/>
  <Override PartName="/ppt/theme/theme94.xml" ContentType="application/vnd.openxmlformats-officedocument.theme+xml"/>
  <Override PartName="/ppt/theme/theme95.xml" ContentType="application/vnd.openxmlformats-officedocument.theme+xml"/>
  <Override PartName="/ppt/theme/theme96.xml" ContentType="application/vnd.openxmlformats-officedocument.theme+xml"/>
  <Override PartName="/ppt/theme/theme97.xml" ContentType="application/vnd.openxmlformats-officedocument.theme+xml"/>
  <Override PartName="/ppt/theme/theme98.xml" ContentType="application/vnd.openxmlformats-officedocument.theme+xml"/>
  <Override PartName="/ppt/theme/theme99.xml" ContentType="application/vnd.openxmlformats-officedocument.theme+xml"/>
  <Override PartName="/ppt/theme/theme100.xml" ContentType="application/vnd.openxmlformats-officedocument.theme+xml"/>
  <Override PartName="/ppt/notesSlides/notesSlide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_rels/notesSlide40.xml.rels" ContentType="application/vnd.openxmlformats-package.relationships+xml"/>
  <Override PartName="/ppt/notesSlides/_rels/notesSlide1.xml.rels" ContentType="application/vnd.openxmlformats-package.relationships+xml"/>
  <Override PartName="/ppt/notesSlides/_rels/notesSlide46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37.xml.rels" ContentType="application/vnd.openxmlformats-package.relationships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slides/_rels/slide63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png" ContentType="image/png"/>
  <Override PartName="/ppt/media/image6.jpeg" ContentType="image/jpeg"/>
  <Override PartName="/ppt/media/image5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gif" ContentType="image/gif"/>
  <Override PartName="/ppt/media/image11.jpeg" ContentType="image/jpeg"/>
  <Override PartName="/ppt/media/image12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  <p:sldMasterId id="2147483744" r:id="rId50"/>
    <p:sldMasterId id="2147483746" r:id="rId51"/>
    <p:sldMasterId id="2147483748" r:id="rId52"/>
    <p:sldMasterId id="2147483750" r:id="rId53"/>
    <p:sldMasterId id="2147483752" r:id="rId54"/>
    <p:sldMasterId id="2147483754" r:id="rId55"/>
    <p:sldMasterId id="2147483756" r:id="rId56"/>
    <p:sldMasterId id="2147483758" r:id="rId57"/>
    <p:sldMasterId id="2147483760" r:id="rId58"/>
    <p:sldMasterId id="2147483762" r:id="rId59"/>
    <p:sldMasterId id="2147483764" r:id="rId60"/>
    <p:sldMasterId id="2147483766" r:id="rId61"/>
    <p:sldMasterId id="2147483768" r:id="rId62"/>
    <p:sldMasterId id="2147483770" r:id="rId63"/>
    <p:sldMasterId id="2147483772" r:id="rId64"/>
    <p:sldMasterId id="2147483774" r:id="rId65"/>
    <p:sldMasterId id="2147483776" r:id="rId66"/>
    <p:sldMasterId id="2147483778" r:id="rId67"/>
    <p:sldMasterId id="2147483780" r:id="rId68"/>
    <p:sldMasterId id="2147483782" r:id="rId69"/>
    <p:sldMasterId id="2147483784" r:id="rId70"/>
    <p:sldMasterId id="2147483786" r:id="rId71"/>
    <p:sldMasterId id="2147483788" r:id="rId72"/>
    <p:sldMasterId id="2147483790" r:id="rId73"/>
    <p:sldMasterId id="2147483792" r:id="rId74"/>
    <p:sldMasterId id="2147483794" r:id="rId75"/>
    <p:sldMasterId id="2147483796" r:id="rId76"/>
    <p:sldMasterId id="2147483798" r:id="rId77"/>
    <p:sldMasterId id="2147483800" r:id="rId78"/>
    <p:sldMasterId id="2147483802" r:id="rId79"/>
    <p:sldMasterId id="2147483804" r:id="rId80"/>
    <p:sldMasterId id="2147483806" r:id="rId81"/>
    <p:sldMasterId id="2147483808" r:id="rId82"/>
    <p:sldMasterId id="2147483810" r:id="rId83"/>
    <p:sldMasterId id="2147483812" r:id="rId84"/>
    <p:sldMasterId id="2147483814" r:id="rId85"/>
    <p:sldMasterId id="2147483816" r:id="rId86"/>
    <p:sldMasterId id="2147483818" r:id="rId87"/>
    <p:sldMasterId id="2147483820" r:id="rId88"/>
    <p:sldMasterId id="2147483822" r:id="rId89"/>
    <p:sldMasterId id="2147483824" r:id="rId90"/>
    <p:sldMasterId id="2147483826" r:id="rId91"/>
    <p:sldMasterId id="2147483828" r:id="rId92"/>
    <p:sldMasterId id="2147483830" r:id="rId93"/>
    <p:sldMasterId id="2147483832" r:id="rId94"/>
    <p:sldMasterId id="2147483834" r:id="rId95"/>
    <p:sldMasterId id="2147483836" r:id="rId96"/>
    <p:sldMasterId id="2147483838" r:id="rId97"/>
    <p:sldMasterId id="2147483840" r:id="rId98"/>
    <p:sldMasterId id="2147483842" r:id="rId99"/>
    <p:sldMasterId id="2147483844" r:id="rId100"/>
  </p:sldMasterIdLst>
  <p:notesMasterIdLst>
    <p:notesMasterId r:id="rId101"/>
  </p:notesMasterIdLst>
  <p:sldIdLst>
    <p:sldId id="256" r:id="rId102"/>
    <p:sldId id="257" r:id="rId103"/>
    <p:sldId id="258" r:id="rId104"/>
    <p:sldId id="259" r:id="rId105"/>
    <p:sldId id="260" r:id="rId106"/>
    <p:sldId id="261" r:id="rId107"/>
    <p:sldId id="262" r:id="rId108"/>
    <p:sldId id="263" r:id="rId109"/>
    <p:sldId id="264" r:id="rId110"/>
    <p:sldId id="265" r:id="rId111"/>
    <p:sldId id="266" r:id="rId112"/>
    <p:sldId id="267" r:id="rId113"/>
    <p:sldId id="268" r:id="rId114"/>
    <p:sldId id="269" r:id="rId115"/>
    <p:sldId id="270" r:id="rId116"/>
    <p:sldId id="271" r:id="rId117"/>
    <p:sldId id="272" r:id="rId118"/>
    <p:sldId id="273" r:id="rId119"/>
    <p:sldId id="274" r:id="rId120"/>
    <p:sldId id="275" r:id="rId121"/>
    <p:sldId id="276" r:id="rId122"/>
    <p:sldId id="277" r:id="rId123"/>
    <p:sldId id="278" r:id="rId124"/>
    <p:sldId id="279" r:id="rId125"/>
    <p:sldId id="280" r:id="rId126"/>
    <p:sldId id="281" r:id="rId127"/>
    <p:sldId id="282" r:id="rId128"/>
    <p:sldId id="283" r:id="rId129"/>
    <p:sldId id="284" r:id="rId130"/>
    <p:sldId id="285" r:id="rId131"/>
    <p:sldId id="286" r:id="rId132"/>
    <p:sldId id="287" r:id="rId133"/>
    <p:sldId id="288" r:id="rId134"/>
    <p:sldId id="289" r:id="rId135"/>
    <p:sldId id="290" r:id="rId136"/>
    <p:sldId id="291" r:id="rId137"/>
    <p:sldId id="292" r:id="rId138"/>
    <p:sldId id="293" r:id="rId139"/>
    <p:sldId id="294" r:id="rId140"/>
    <p:sldId id="295" r:id="rId141"/>
    <p:sldId id="296" r:id="rId142"/>
    <p:sldId id="297" r:id="rId143"/>
    <p:sldId id="298" r:id="rId144"/>
    <p:sldId id="299" r:id="rId145"/>
    <p:sldId id="300" r:id="rId146"/>
    <p:sldId id="301" r:id="rId147"/>
    <p:sldId id="302" r:id="rId148"/>
    <p:sldId id="303" r:id="rId149"/>
    <p:sldId id="304" r:id="rId150"/>
    <p:sldId id="305" r:id="rId151"/>
    <p:sldId id="306" r:id="rId152"/>
    <p:sldId id="307" r:id="rId153"/>
    <p:sldId id="308" r:id="rId154"/>
    <p:sldId id="309" r:id="rId155"/>
    <p:sldId id="310" r:id="rId156"/>
    <p:sldId id="311" r:id="rId157"/>
    <p:sldId id="312" r:id="rId158"/>
    <p:sldId id="313" r:id="rId159"/>
    <p:sldId id="314" r:id="rId160"/>
    <p:sldId id="315" r:id="rId161"/>
    <p:sldId id="316" r:id="rId162"/>
    <p:sldId id="317" r:id="rId163"/>
    <p:sldId id="318" r:id="rId164"/>
  </p:sldIdLst>
  <p:sldSz cx="6858000" cy="9144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slideMaster" Target="slideMasters/slideMaster55.xml"/><Relationship Id="rId57" Type="http://schemas.openxmlformats.org/officeDocument/2006/relationships/slideMaster" Target="slideMasters/slideMaster56.xml"/><Relationship Id="rId58" Type="http://schemas.openxmlformats.org/officeDocument/2006/relationships/slideMaster" Target="slideMasters/slideMaster57.xml"/><Relationship Id="rId59" Type="http://schemas.openxmlformats.org/officeDocument/2006/relationships/slideMaster" Target="slideMasters/slideMaster58.xml"/><Relationship Id="rId60" Type="http://schemas.openxmlformats.org/officeDocument/2006/relationships/slideMaster" Target="slideMasters/slideMaster59.xml"/><Relationship Id="rId61" Type="http://schemas.openxmlformats.org/officeDocument/2006/relationships/slideMaster" Target="slideMasters/slideMaster60.xml"/><Relationship Id="rId62" Type="http://schemas.openxmlformats.org/officeDocument/2006/relationships/slideMaster" Target="slideMasters/slideMaster61.xml"/><Relationship Id="rId63" Type="http://schemas.openxmlformats.org/officeDocument/2006/relationships/slideMaster" Target="slideMasters/slideMaster62.xml"/><Relationship Id="rId64" Type="http://schemas.openxmlformats.org/officeDocument/2006/relationships/slideMaster" Target="slideMasters/slideMaster63.xml"/><Relationship Id="rId65" Type="http://schemas.openxmlformats.org/officeDocument/2006/relationships/slideMaster" Target="slideMasters/slideMaster64.xml"/><Relationship Id="rId66" Type="http://schemas.openxmlformats.org/officeDocument/2006/relationships/slideMaster" Target="slideMasters/slideMaster65.xml"/><Relationship Id="rId67" Type="http://schemas.openxmlformats.org/officeDocument/2006/relationships/slideMaster" Target="slideMasters/slideMaster66.xml"/><Relationship Id="rId68" Type="http://schemas.openxmlformats.org/officeDocument/2006/relationships/slideMaster" Target="slideMasters/slideMaster67.xml"/><Relationship Id="rId69" Type="http://schemas.openxmlformats.org/officeDocument/2006/relationships/slideMaster" Target="slideMasters/slideMaster68.xml"/><Relationship Id="rId70" Type="http://schemas.openxmlformats.org/officeDocument/2006/relationships/slideMaster" Target="slideMasters/slideMaster69.xml"/><Relationship Id="rId71" Type="http://schemas.openxmlformats.org/officeDocument/2006/relationships/slideMaster" Target="slideMasters/slideMaster70.xml"/><Relationship Id="rId72" Type="http://schemas.openxmlformats.org/officeDocument/2006/relationships/slideMaster" Target="slideMasters/slideMaster71.xml"/><Relationship Id="rId73" Type="http://schemas.openxmlformats.org/officeDocument/2006/relationships/slideMaster" Target="slideMasters/slideMaster72.xml"/><Relationship Id="rId74" Type="http://schemas.openxmlformats.org/officeDocument/2006/relationships/slideMaster" Target="slideMasters/slideMaster73.xml"/><Relationship Id="rId75" Type="http://schemas.openxmlformats.org/officeDocument/2006/relationships/slideMaster" Target="slideMasters/slideMaster74.xml"/><Relationship Id="rId76" Type="http://schemas.openxmlformats.org/officeDocument/2006/relationships/slideMaster" Target="slideMasters/slideMaster75.xml"/><Relationship Id="rId77" Type="http://schemas.openxmlformats.org/officeDocument/2006/relationships/slideMaster" Target="slideMasters/slideMaster76.xml"/><Relationship Id="rId78" Type="http://schemas.openxmlformats.org/officeDocument/2006/relationships/slideMaster" Target="slideMasters/slideMaster77.xml"/><Relationship Id="rId79" Type="http://schemas.openxmlformats.org/officeDocument/2006/relationships/slideMaster" Target="slideMasters/slideMaster78.xml"/><Relationship Id="rId80" Type="http://schemas.openxmlformats.org/officeDocument/2006/relationships/slideMaster" Target="slideMasters/slideMaster79.xml"/><Relationship Id="rId81" Type="http://schemas.openxmlformats.org/officeDocument/2006/relationships/slideMaster" Target="slideMasters/slideMaster80.xml"/><Relationship Id="rId82" Type="http://schemas.openxmlformats.org/officeDocument/2006/relationships/slideMaster" Target="slideMasters/slideMaster81.xml"/><Relationship Id="rId83" Type="http://schemas.openxmlformats.org/officeDocument/2006/relationships/slideMaster" Target="slideMasters/slideMaster82.xml"/><Relationship Id="rId84" Type="http://schemas.openxmlformats.org/officeDocument/2006/relationships/slideMaster" Target="slideMasters/slideMaster83.xml"/><Relationship Id="rId85" Type="http://schemas.openxmlformats.org/officeDocument/2006/relationships/slideMaster" Target="slideMasters/slideMaster84.xml"/><Relationship Id="rId86" Type="http://schemas.openxmlformats.org/officeDocument/2006/relationships/slideMaster" Target="slideMasters/slideMaster85.xml"/><Relationship Id="rId87" Type="http://schemas.openxmlformats.org/officeDocument/2006/relationships/slideMaster" Target="slideMasters/slideMaster86.xml"/><Relationship Id="rId88" Type="http://schemas.openxmlformats.org/officeDocument/2006/relationships/slideMaster" Target="slideMasters/slideMaster87.xml"/><Relationship Id="rId89" Type="http://schemas.openxmlformats.org/officeDocument/2006/relationships/slideMaster" Target="slideMasters/slideMaster88.xml"/><Relationship Id="rId90" Type="http://schemas.openxmlformats.org/officeDocument/2006/relationships/slideMaster" Target="slideMasters/slideMaster89.xml"/><Relationship Id="rId91" Type="http://schemas.openxmlformats.org/officeDocument/2006/relationships/slideMaster" Target="slideMasters/slideMaster90.xml"/><Relationship Id="rId92" Type="http://schemas.openxmlformats.org/officeDocument/2006/relationships/slideMaster" Target="slideMasters/slideMaster91.xml"/><Relationship Id="rId93" Type="http://schemas.openxmlformats.org/officeDocument/2006/relationships/slideMaster" Target="slideMasters/slideMaster92.xml"/><Relationship Id="rId94" Type="http://schemas.openxmlformats.org/officeDocument/2006/relationships/slideMaster" Target="slideMasters/slideMaster93.xml"/><Relationship Id="rId95" Type="http://schemas.openxmlformats.org/officeDocument/2006/relationships/slideMaster" Target="slideMasters/slideMaster94.xml"/><Relationship Id="rId96" Type="http://schemas.openxmlformats.org/officeDocument/2006/relationships/slideMaster" Target="slideMasters/slideMaster95.xml"/><Relationship Id="rId97" Type="http://schemas.openxmlformats.org/officeDocument/2006/relationships/slideMaster" Target="slideMasters/slideMaster96.xml"/><Relationship Id="rId98" Type="http://schemas.openxmlformats.org/officeDocument/2006/relationships/slideMaster" Target="slideMasters/slideMaster97.xml"/><Relationship Id="rId99" Type="http://schemas.openxmlformats.org/officeDocument/2006/relationships/slideMaster" Target="slideMasters/slideMaster98.xml"/><Relationship Id="rId100" Type="http://schemas.openxmlformats.org/officeDocument/2006/relationships/slideMaster" Target="slideMasters/slideMaster99.xml"/><Relationship Id="rId101" Type="http://schemas.openxmlformats.org/officeDocument/2006/relationships/notesMaster" Target="notesMasters/notesMaster1.xml"/><Relationship Id="rId102" Type="http://schemas.openxmlformats.org/officeDocument/2006/relationships/slide" Target="slides/slide1.xml"/><Relationship Id="rId103" Type="http://schemas.openxmlformats.org/officeDocument/2006/relationships/slide" Target="slides/slide2.xml"/><Relationship Id="rId104" Type="http://schemas.openxmlformats.org/officeDocument/2006/relationships/slide" Target="slides/slide3.xml"/><Relationship Id="rId105" Type="http://schemas.openxmlformats.org/officeDocument/2006/relationships/slide" Target="slides/slide4.xml"/><Relationship Id="rId106" Type="http://schemas.openxmlformats.org/officeDocument/2006/relationships/slide" Target="slides/slide5.xml"/><Relationship Id="rId107" Type="http://schemas.openxmlformats.org/officeDocument/2006/relationships/slide" Target="slides/slide6.xml"/><Relationship Id="rId108" Type="http://schemas.openxmlformats.org/officeDocument/2006/relationships/slide" Target="slides/slide7.xml"/><Relationship Id="rId109" Type="http://schemas.openxmlformats.org/officeDocument/2006/relationships/slide" Target="slides/slide8.xml"/><Relationship Id="rId110" Type="http://schemas.openxmlformats.org/officeDocument/2006/relationships/slide" Target="slides/slide9.xml"/><Relationship Id="rId111" Type="http://schemas.openxmlformats.org/officeDocument/2006/relationships/slide" Target="slides/slide10.xml"/><Relationship Id="rId112" Type="http://schemas.openxmlformats.org/officeDocument/2006/relationships/slide" Target="slides/slide11.xml"/><Relationship Id="rId113" Type="http://schemas.openxmlformats.org/officeDocument/2006/relationships/slide" Target="slides/slide12.xml"/><Relationship Id="rId114" Type="http://schemas.openxmlformats.org/officeDocument/2006/relationships/slide" Target="slides/slide13.xml"/><Relationship Id="rId115" Type="http://schemas.openxmlformats.org/officeDocument/2006/relationships/slide" Target="slides/slide14.xml"/><Relationship Id="rId116" Type="http://schemas.openxmlformats.org/officeDocument/2006/relationships/slide" Target="slides/slide15.xml"/><Relationship Id="rId117" Type="http://schemas.openxmlformats.org/officeDocument/2006/relationships/slide" Target="slides/slide16.xml"/><Relationship Id="rId118" Type="http://schemas.openxmlformats.org/officeDocument/2006/relationships/slide" Target="slides/slide17.xml"/><Relationship Id="rId119" Type="http://schemas.openxmlformats.org/officeDocument/2006/relationships/slide" Target="slides/slide18.xml"/><Relationship Id="rId120" Type="http://schemas.openxmlformats.org/officeDocument/2006/relationships/slide" Target="slides/slide19.xml"/><Relationship Id="rId121" Type="http://schemas.openxmlformats.org/officeDocument/2006/relationships/slide" Target="slides/slide20.xml"/><Relationship Id="rId122" Type="http://schemas.openxmlformats.org/officeDocument/2006/relationships/slide" Target="slides/slide21.xml"/><Relationship Id="rId123" Type="http://schemas.openxmlformats.org/officeDocument/2006/relationships/slide" Target="slides/slide22.xml"/><Relationship Id="rId124" Type="http://schemas.openxmlformats.org/officeDocument/2006/relationships/slide" Target="slides/slide23.xml"/><Relationship Id="rId125" Type="http://schemas.openxmlformats.org/officeDocument/2006/relationships/slide" Target="slides/slide24.xml"/><Relationship Id="rId126" Type="http://schemas.openxmlformats.org/officeDocument/2006/relationships/slide" Target="slides/slide25.xml"/><Relationship Id="rId127" Type="http://schemas.openxmlformats.org/officeDocument/2006/relationships/slide" Target="slides/slide26.xml"/><Relationship Id="rId128" Type="http://schemas.openxmlformats.org/officeDocument/2006/relationships/slide" Target="slides/slide27.xml"/><Relationship Id="rId129" Type="http://schemas.openxmlformats.org/officeDocument/2006/relationships/slide" Target="slides/slide28.xml"/><Relationship Id="rId130" Type="http://schemas.openxmlformats.org/officeDocument/2006/relationships/slide" Target="slides/slide29.xml"/><Relationship Id="rId131" Type="http://schemas.openxmlformats.org/officeDocument/2006/relationships/slide" Target="slides/slide30.xml"/><Relationship Id="rId132" Type="http://schemas.openxmlformats.org/officeDocument/2006/relationships/slide" Target="slides/slide31.xml"/><Relationship Id="rId133" Type="http://schemas.openxmlformats.org/officeDocument/2006/relationships/slide" Target="slides/slide32.xml"/><Relationship Id="rId134" Type="http://schemas.openxmlformats.org/officeDocument/2006/relationships/slide" Target="slides/slide33.xml"/><Relationship Id="rId135" Type="http://schemas.openxmlformats.org/officeDocument/2006/relationships/slide" Target="slides/slide34.xml"/><Relationship Id="rId136" Type="http://schemas.openxmlformats.org/officeDocument/2006/relationships/slide" Target="slides/slide35.xml"/><Relationship Id="rId137" Type="http://schemas.openxmlformats.org/officeDocument/2006/relationships/slide" Target="slides/slide36.xml"/><Relationship Id="rId138" Type="http://schemas.openxmlformats.org/officeDocument/2006/relationships/slide" Target="slides/slide37.xml"/><Relationship Id="rId139" Type="http://schemas.openxmlformats.org/officeDocument/2006/relationships/slide" Target="slides/slide38.xml"/><Relationship Id="rId140" Type="http://schemas.openxmlformats.org/officeDocument/2006/relationships/slide" Target="slides/slide39.xml"/><Relationship Id="rId141" Type="http://schemas.openxmlformats.org/officeDocument/2006/relationships/slide" Target="slides/slide40.xml"/><Relationship Id="rId142" Type="http://schemas.openxmlformats.org/officeDocument/2006/relationships/slide" Target="slides/slide41.xml"/><Relationship Id="rId143" Type="http://schemas.openxmlformats.org/officeDocument/2006/relationships/slide" Target="slides/slide42.xml"/><Relationship Id="rId144" Type="http://schemas.openxmlformats.org/officeDocument/2006/relationships/slide" Target="slides/slide43.xml"/><Relationship Id="rId145" Type="http://schemas.openxmlformats.org/officeDocument/2006/relationships/slide" Target="slides/slide44.xml"/><Relationship Id="rId146" Type="http://schemas.openxmlformats.org/officeDocument/2006/relationships/slide" Target="slides/slide45.xml"/><Relationship Id="rId147" Type="http://schemas.openxmlformats.org/officeDocument/2006/relationships/slide" Target="slides/slide46.xml"/><Relationship Id="rId148" Type="http://schemas.openxmlformats.org/officeDocument/2006/relationships/slide" Target="slides/slide47.xml"/><Relationship Id="rId149" Type="http://schemas.openxmlformats.org/officeDocument/2006/relationships/slide" Target="slides/slide48.xml"/><Relationship Id="rId150" Type="http://schemas.openxmlformats.org/officeDocument/2006/relationships/slide" Target="slides/slide49.xml"/><Relationship Id="rId151" Type="http://schemas.openxmlformats.org/officeDocument/2006/relationships/slide" Target="slides/slide50.xml"/><Relationship Id="rId152" Type="http://schemas.openxmlformats.org/officeDocument/2006/relationships/slide" Target="slides/slide51.xml"/><Relationship Id="rId153" Type="http://schemas.openxmlformats.org/officeDocument/2006/relationships/slide" Target="slides/slide52.xml"/><Relationship Id="rId154" Type="http://schemas.openxmlformats.org/officeDocument/2006/relationships/slide" Target="slides/slide53.xml"/><Relationship Id="rId155" Type="http://schemas.openxmlformats.org/officeDocument/2006/relationships/slide" Target="slides/slide54.xml"/><Relationship Id="rId156" Type="http://schemas.openxmlformats.org/officeDocument/2006/relationships/slide" Target="slides/slide55.xml"/><Relationship Id="rId157" Type="http://schemas.openxmlformats.org/officeDocument/2006/relationships/slide" Target="slides/slide56.xml"/><Relationship Id="rId158" Type="http://schemas.openxmlformats.org/officeDocument/2006/relationships/slide" Target="slides/slide57.xml"/><Relationship Id="rId159" Type="http://schemas.openxmlformats.org/officeDocument/2006/relationships/slide" Target="slides/slide58.xml"/><Relationship Id="rId160" Type="http://schemas.openxmlformats.org/officeDocument/2006/relationships/slide" Target="slides/slide59.xml"/><Relationship Id="rId161" Type="http://schemas.openxmlformats.org/officeDocument/2006/relationships/slide" Target="slides/slide60.xml"/><Relationship Id="rId162" Type="http://schemas.openxmlformats.org/officeDocument/2006/relationships/slide" Target="slides/slide61.xml"/><Relationship Id="rId163" Type="http://schemas.openxmlformats.org/officeDocument/2006/relationships/slide" Target="slides/slide62.xml"/><Relationship Id="rId164" Type="http://schemas.openxmlformats.org/officeDocument/2006/relationships/slide" Target="slides/slide63.xml"/><Relationship Id="rId16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00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BE" sz="4400" spc="-1" strike="noStrike">
                <a:solidFill>
                  <a:srgbClr val="000000"/>
                </a:solidFill>
                <a:latin typeface="Arial"/>
              </a:rPr>
              <a:t>Cliquez pour déplacer la diapo</a:t>
            </a: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6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7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8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90D94605-ED45-4211-A049-A251AB5C1869}" type="slidenum"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6.xml.rels><?xml version="1.0" encoding="UTF-8"?>
<Relationships xmlns="http://schemas.openxmlformats.org/package/2006/relationships"><Relationship Id="rId1" Type="http://schemas.openxmlformats.org/officeDocument/2006/relationships/slide" Target="../slides/slide46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CustomShape 1"/>
          <p:cNvSpPr/>
          <p:nvPr/>
        </p:nvSpPr>
        <p:spPr>
          <a:xfrm>
            <a:off x="5180040" y="6513480"/>
            <a:ext cx="3960000" cy="34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4316E558-50EF-4343-8F7E-0F41AAE668E6}" type="slidenum">
              <a:rPr b="0" lang="fr-BE" sz="1200" spc="-1" strike="noStrike">
                <a:solidFill>
                  <a:srgbClr val="000000"/>
                </a:solidFill>
                <a:latin typeface="Arial"/>
                <a:ea typeface="+mn-ea"/>
              </a:rPr>
              <a:t>&lt;numéro&gt;</a:t>
            </a:fld>
            <a:endParaRPr b="0" lang="fr-B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2" name="PlaceHolder 1"/>
          <p:cNvSpPr>
            <a:spLocks noGrp="1"/>
          </p:cNvSpPr>
          <p:nvPr>
            <p:ph type="body"/>
          </p:nvPr>
        </p:nvSpPr>
        <p:spPr>
          <a:xfrm>
            <a:off x="914400" y="3257640"/>
            <a:ext cx="7312680" cy="308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CustomShape 1"/>
          <p:cNvSpPr/>
          <p:nvPr/>
        </p:nvSpPr>
        <p:spPr>
          <a:xfrm>
            <a:off x="685800" y="4343400"/>
            <a:ext cx="5485680" cy="4114080"/>
          </a:xfrm>
          <a:custGeom>
            <a:avLst/>
            <a:gdLst>
              <a:gd name="textAreaLeft" fmla="*/ 0 w 5485680"/>
              <a:gd name="textAreaRight" fmla="*/ 5486400 w 5485680"/>
              <a:gd name="textAreaTop" fmla="*/ 0 h 4114080"/>
              <a:gd name="textAreaBottom" fmla="*/ 4114800 h 4114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CustomShape 20"/>
          <p:cNvSpPr/>
          <p:nvPr/>
        </p:nvSpPr>
        <p:spPr>
          <a:xfrm>
            <a:off x="685800" y="4343400"/>
            <a:ext cx="5485680" cy="4114080"/>
          </a:xfrm>
          <a:custGeom>
            <a:avLst/>
            <a:gdLst>
              <a:gd name="textAreaLeft" fmla="*/ 0 w 5485680"/>
              <a:gd name="textAreaRight" fmla="*/ 5486400 w 5485680"/>
              <a:gd name="textAreaTop" fmla="*/ 0 h 4114080"/>
              <a:gd name="textAreaBottom" fmla="*/ 4114800 h 4114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CustomShape 1"/>
          <p:cNvSpPr/>
          <p:nvPr/>
        </p:nvSpPr>
        <p:spPr>
          <a:xfrm>
            <a:off x="685800" y="4343400"/>
            <a:ext cx="5484240" cy="4112640"/>
          </a:xfrm>
          <a:custGeom>
            <a:avLst/>
            <a:gdLst>
              <a:gd name="textAreaLeft" fmla="*/ 0 w 5484240"/>
              <a:gd name="textAreaRight" fmla="*/ 5484960 w 5484240"/>
              <a:gd name="textAreaTop" fmla="*/ 0 h 4112640"/>
              <a:gd name="textAreaBottom" fmla="*/ 4113360 h 4112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CustomShape 1"/>
          <p:cNvSpPr/>
          <p:nvPr/>
        </p:nvSpPr>
        <p:spPr>
          <a:xfrm>
            <a:off x="685800" y="4343400"/>
            <a:ext cx="5484240" cy="4112640"/>
          </a:xfrm>
          <a:custGeom>
            <a:avLst/>
            <a:gdLst>
              <a:gd name="textAreaLeft" fmla="*/ 0 w 5484240"/>
              <a:gd name="textAreaRight" fmla="*/ 5484960 w 5484240"/>
              <a:gd name="textAreaTop" fmla="*/ 0 h 4112640"/>
              <a:gd name="textAreaBottom" fmla="*/ 4113360 h 4112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6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8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9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0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1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2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3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5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7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8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9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0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1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2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3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4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5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8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9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0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1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2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3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4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5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6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7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9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0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1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2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3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4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5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6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7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8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9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3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2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0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0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2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20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32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slideLayout" Target="../slideLayouts/slideLayout48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slideLayout" Target="../slideLayouts/slideLayout49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slideLayout" Target="../slideLayouts/slideLayout50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slideLayout" Target="../slideLayouts/slideLayout51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slideLayout" Target="../slideLayouts/slideLayout52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slideLayout" Target="../slideLayouts/slideLayout53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slideLayout" Target="../slideLayouts/slideLayout54.xml"/>
</Relationships>
</file>

<file path=ppt/slideMasters/_rels/slideMaster55.xml.rels><?xml version="1.0" encoding="UTF-8"?>
<Relationships xmlns="http://schemas.openxmlformats.org/package/2006/relationships"><Relationship Id="rId1" Type="http://schemas.openxmlformats.org/officeDocument/2006/relationships/theme" Target="../theme/theme55.xml"/><Relationship Id="rId2" Type="http://schemas.openxmlformats.org/officeDocument/2006/relationships/slideLayout" Target="../slideLayouts/slideLayout55.xml"/>
</Relationships>
</file>

<file path=ppt/slideMasters/_rels/slideMaster56.xml.rels><?xml version="1.0" encoding="UTF-8"?>
<Relationships xmlns="http://schemas.openxmlformats.org/package/2006/relationships"><Relationship Id="rId1" Type="http://schemas.openxmlformats.org/officeDocument/2006/relationships/theme" Target="../theme/theme56.xml"/><Relationship Id="rId2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57.xml"/><Relationship Id="rId2" Type="http://schemas.openxmlformats.org/officeDocument/2006/relationships/slideLayout" Target="../slideLayouts/slideLayout57.xml"/>
</Relationships>
</file>

<file path=ppt/slideMasters/_rels/slideMaster58.xml.rels><?xml version="1.0" encoding="UTF-8"?>
<Relationships xmlns="http://schemas.openxmlformats.org/package/2006/relationships"><Relationship Id="rId1" Type="http://schemas.openxmlformats.org/officeDocument/2006/relationships/theme" Target="../theme/theme58.xml"/><Relationship Id="rId2" Type="http://schemas.openxmlformats.org/officeDocument/2006/relationships/slideLayout" Target="../slideLayouts/slideLayout58.xml"/>
</Relationships>
</file>

<file path=ppt/slideMasters/_rels/slideMaster59.xml.rels><?xml version="1.0" encoding="UTF-8"?>
<Relationships xmlns="http://schemas.openxmlformats.org/package/2006/relationships"><Relationship Id="rId1" Type="http://schemas.openxmlformats.org/officeDocument/2006/relationships/theme" Target="../theme/theme59.xml"/><Relationship Id="rId2" Type="http://schemas.openxmlformats.org/officeDocument/2006/relationships/slideLayout" Target="../slideLayouts/slideLayout5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60.xml.rels><?xml version="1.0" encoding="UTF-8"?>
<Relationships xmlns="http://schemas.openxmlformats.org/package/2006/relationships"><Relationship Id="rId1" Type="http://schemas.openxmlformats.org/officeDocument/2006/relationships/theme" Target="../theme/theme60.xml"/><Relationship Id="rId2" Type="http://schemas.openxmlformats.org/officeDocument/2006/relationships/slideLayout" Target="../slideLayouts/slideLayout60.xml"/>
</Relationships>
</file>

<file path=ppt/slideMasters/_rels/slideMaster61.xml.rels><?xml version="1.0" encoding="UTF-8"?>
<Relationships xmlns="http://schemas.openxmlformats.org/package/2006/relationships"><Relationship Id="rId1" Type="http://schemas.openxmlformats.org/officeDocument/2006/relationships/theme" Target="../theme/theme61.xml"/><Relationship Id="rId2" Type="http://schemas.openxmlformats.org/officeDocument/2006/relationships/slideLayout" Target="../slideLayouts/slideLayout61.xml"/>
</Relationships>
</file>

<file path=ppt/slideMasters/_rels/slideMaster62.xml.rels><?xml version="1.0" encoding="UTF-8"?>
<Relationships xmlns="http://schemas.openxmlformats.org/package/2006/relationships"><Relationship Id="rId1" Type="http://schemas.openxmlformats.org/officeDocument/2006/relationships/theme" Target="../theme/theme62.xml"/><Relationship Id="rId2" Type="http://schemas.openxmlformats.org/officeDocument/2006/relationships/slideLayout" Target="../slideLayouts/slideLayout62.xml"/>
</Relationships>
</file>

<file path=ppt/slideMasters/_rels/slideMaster63.xml.rels><?xml version="1.0" encoding="UTF-8"?>
<Relationships xmlns="http://schemas.openxmlformats.org/package/2006/relationships"><Relationship Id="rId1" Type="http://schemas.openxmlformats.org/officeDocument/2006/relationships/theme" Target="../theme/theme63.xml"/><Relationship Id="rId2" Type="http://schemas.openxmlformats.org/officeDocument/2006/relationships/slideLayout" Target="../slideLayouts/slideLayout63.xml"/>
</Relationships>
</file>

<file path=ppt/slideMasters/_rels/slideMaster64.xml.rels><?xml version="1.0" encoding="UTF-8"?>
<Relationships xmlns="http://schemas.openxmlformats.org/package/2006/relationships"><Relationship Id="rId1" Type="http://schemas.openxmlformats.org/officeDocument/2006/relationships/theme" Target="../theme/theme64.xml"/><Relationship Id="rId2" Type="http://schemas.openxmlformats.org/officeDocument/2006/relationships/slideLayout" Target="../slideLayouts/slideLayout64.xml"/>
</Relationships>
</file>

<file path=ppt/slideMasters/_rels/slideMaster65.xml.rels><?xml version="1.0" encoding="UTF-8"?>
<Relationships xmlns="http://schemas.openxmlformats.org/package/2006/relationships"><Relationship Id="rId1" Type="http://schemas.openxmlformats.org/officeDocument/2006/relationships/theme" Target="../theme/theme65.xml"/><Relationship Id="rId2" Type="http://schemas.openxmlformats.org/officeDocument/2006/relationships/slideLayout" Target="../slideLayouts/slideLayout65.xml"/>
</Relationships>
</file>

<file path=ppt/slideMasters/_rels/slideMaster66.xml.rels><?xml version="1.0" encoding="UTF-8"?>
<Relationships xmlns="http://schemas.openxmlformats.org/package/2006/relationships"><Relationship Id="rId1" Type="http://schemas.openxmlformats.org/officeDocument/2006/relationships/theme" Target="../theme/theme66.xml"/><Relationship Id="rId2" Type="http://schemas.openxmlformats.org/officeDocument/2006/relationships/slideLayout" Target="../slideLayouts/slideLayout66.xml"/>
</Relationships>
</file>

<file path=ppt/slideMasters/_rels/slideMaster67.xml.rels><?xml version="1.0" encoding="UTF-8"?>
<Relationships xmlns="http://schemas.openxmlformats.org/package/2006/relationships"><Relationship Id="rId1" Type="http://schemas.openxmlformats.org/officeDocument/2006/relationships/theme" Target="../theme/theme67.xml"/><Relationship Id="rId2" Type="http://schemas.openxmlformats.org/officeDocument/2006/relationships/slideLayout" Target="../slideLayouts/slideLayout67.xml"/>
</Relationships>
</file>

<file path=ppt/slideMasters/_rels/slideMaster68.xml.rels><?xml version="1.0" encoding="UTF-8"?>
<Relationships xmlns="http://schemas.openxmlformats.org/package/2006/relationships"><Relationship Id="rId1" Type="http://schemas.openxmlformats.org/officeDocument/2006/relationships/theme" Target="../theme/theme68.xml"/><Relationship Id="rId2" Type="http://schemas.openxmlformats.org/officeDocument/2006/relationships/slideLayout" Target="../slideLayouts/slideLayout68.xml"/>
</Relationships>
</file>

<file path=ppt/slideMasters/_rels/slideMaster69.xml.rels><?xml version="1.0" encoding="UTF-8"?>
<Relationships xmlns="http://schemas.openxmlformats.org/package/2006/relationships"><Relationship Id="rId1" Type="http://schemas.openxmlformats.org/officeDocument/2006/relationships/theme" Target="../theme/theme69.xml"/><Relationship Id="rId2" Type="http://schemas.openxmlformats.org/officeDocument/2006/relationships/slideLayout" Target="../slideLayouts/slideLayout6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70.xml.rels><?xml version="1.0" encoding="UTF-8"?>
<Relationships xmlns="http://schemas.openxmlformats.org/package/2006/relationships"><Relationship Id="rId1" Type="http://schemas.openxmlformats.org/officeDocument/2006/relationships/theme" Target="../theme/theme70.xml"/><Relationship Id="rId2" Type="http://schemas.openxmlformats.org/officeDocument/2006/relationships/slideLayout" Target="../slideLayouts/slideLayout70.xml"/>
</Relationships>
</file>

<file path=ppt/slideMasters/_rels/slideMaster71.xml.rels><?xml version="1.0" encoding="UTF-8"?>
<Relationships xmlns="http://schemas.openxmlformats.org/package/2006/relationships"><Relationship Id="rId1" Type="http://schemas.openxmlformats.org/officeDocument/2006/relationships/theme" Target="../theme/theme71.xml"/><Relationship Id="rId2" Type="http://schemas.openxmlformats.org/officeDocument/2006/relationships/slideLayout" Target="../slideLayouts/slideLayout71.xml"/>
</Relationships>
</file>

<file path=ppt/slideMasters/_rels/slideMaster72.xml.rels><?xml version="1.0" encoding="UTF-8"?>
<Relationships xmlns="http://schemas.openxmlformats.org/package/2006/relationships"><Relationship Id="rId1" Type="http://schemas.openxmlformats.org/officeDocument/2006/relationships/theme" Target="../theme/theme72.xml"/><Relationship Id="rId2" Type="http://schemas.openxmlformats.org/officeDocument/2006/relationships/slideLayout" Target="../slideLayouts/slideLayout72.xml"/>
</Relationships>
</file>

<file path=ppt/slideMasters/_rels/slideMaster73.xml.rels><?xml version="1.0" encoding="UTF-8"?>
<Relationships xmlns="http://schemas.openxmlformats.org/package/2006/relationships"><Relationship Id="rId1" Type="http://schemas.openxmlformats.org/officeDocument/2006/relationships/theme" Target="../theme/theme73.xml"/><Relationship Id="rId2" Type="http://schemas.openxmlformats.org/officeDocument/2006/relationships/slideLayout" Target="../slideLayouts/slideLayout73.xml"/>
</Relationships>
</file>

<file path=ppt/slideMasters/_rels/slideMaster74.xml.rels><?xml version="1.0" encoding="UTF-8"?>
<Relationships xmlns="http://schemas.openxmlformats.org/package/2006/relationships"><Relationship Id="rId1" Type="http://schemas.openxmlformats.org/officeDocument/2006/relationships/theme" Target="../theme/theme74.xml"/><Relationship Id="rId2" Type="http://schemas.openxmlformats.org/officeDocument/2006/relationships/slideLayout" Target="../slideLayouts/slideLayout74.xml"/>
</Relationships>
</file>

<file path=ppt/slideMasters/_rels/slideMaster75.xml.rels><?xml version="1.0" encoding="UTF-8"?>
<Relationships xmlns="http://schemas.openxmlformats.org/package/2006/relationships"><Relationship Id="rId1" Type="http://schemas.openxmlformats.org/officeDocument/2006/relationships/theme" Target="../theme/theme75.xml"/><Relationship Id="rId2" Type="http://schemas.openxmlformats.org/officeDocument/2006/relationships/slideLayout" Target="../slideLayouts/slideLayout75.xml"/>
</Relationships>
</file>

<file path=ppt/slideMasters/_rels/slideMaster76.xml.rels><?xml version="1.0" encoding="UTF-8"?>
<Relationships xmlns="http://schemas.openxmlformats.org/package/2006/relationships"><Relationship Id="rId1" Type="http://schemas.openxmlformats.org/officeDocument/2006/relationships/theme" Target="../theme/theme76.xml"/><Relationship Id="rId2" Type="http://schemas.openxmlformats.org/officeDocument/2006/relationships/slideLayout" Target="../slideLayouts/slideLayout76.xml"/>
</Relationships>
</file>

<file path=ppt/slideMasters/_rels/slideMaster77.xml.rels><?xml version="1.0" encoding="UTF-8"?>
<Relationships xmlns="http://schemas.openxmlformats.org/package/2006/relationships"><Relationship Id="rId1" Type="http://schemas.openxmlformats.org/officeDocument/2006/relationships/theme" Target="../theme/theme77.xml"/><Relationship Id="rId2" Type="http://schemas.openxmlformats.org/officeDocument/2006/relationships/slideLayout" Target="../slideLayouts/slideLayout77.xml"/>
</Relationships>
</file>

<file path=ppt/slideMasters/_rels/slideMaster78.xml.rels><?xml version="1.0" encoding="UTF-8"?>
<Relationships xmlns="http://schemas.openxmlformats.org/package/2006/relationships"><Relationship Id="rId1" Type="http://schemas.openxmlformats.org/officeDocument/2006/relationships/theme" Target="../theme/theme78.xml"/><Relationship Id="rId2" Type="http://schemas.openxmlformats.org/officeDocument/2006/relationships/slideLayout" Target="../slideLayouts/slideLayout78.xml"/>
</Relationships>
</file>

<file path=ppt/slideMasters/_rels/slideMaster79.xml.rels><?xml version="1.0" encoding="UTF-8"?>
<Relationships xmlns="http://schemas.openxmlformats.org/package/2006/relationships"><Relationship Id="rId1" Type="http://schemas.openxmlformats.org/officeDocument/2006/relationships/theme" Target="../theme/theme79.xml"/><Relationship Id="rId2" Type="http://schemas.openxmlformats.org/officeDocument/2006/relationships/slideLayout" Target="../slideLayouts/slideLayout79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80.xml.rels><?xml version="1.0" encoding="UTF-8"?>
<Relationships xmlns="http://schemas.openxmlformats.org/package/2006/relationships"><Relationship Id="rId1" Type="http://schemas.openxmlformats.org/officeDocument/2006/relationships/theme" Target="../theme/theme80.xml"/><Relationship Id="rId2" Type="http://schemas.openxmlformats.org/officeDocument/2006/relationships/slideLayout" Target="../slideLayouts/slideLayout80.xml"/>
</Relationships>
</file>

<file path=ppt/slideMasters/_rels/slideMaster81.xml.rels><?xml version="1.0" encoding="UTF-8"?>
<Relationships xmlns="http://schemas.openxmlformats.org/package/2006/relationships"><Relationship Id="rId1" Type="http://schemas.openxmlformats.org/officeDocument/2006/relationships/theme" Target="../theme/theme81.xml"/><Relationship Id="rId2" Type="http://schemas.openxmlformats.org/officeDocument/2006/relationships/slideLayout" Target="../slideLayouts/slideLayout81.xml"/>
</Relationships>
</file>

<file path=ppt/slideMasters/_rels/slideMaster82.xml.rels><?xml version="1.0" encoding="UTF-8"?>
<Relationships xmlns="http://schemas.openxmlformats.org/package/2006/relationships"><Relationship Id="rId1" Type="http://schemas.openxmlformats.org/officeDocument/2006/relationships/theme" Target="../theme/theme82.xml"/><Relationship Id="rId2" Type="http://schemas.openxmlformats.org/officeDocument/2006/relationships/slideLayout" Target="../slideLayouts/slideLayout82.xml"/>
</Relationships>
</file>

<file path=ppt/slideMasters/_rels/slideMaster83.xml.rels><?xml version="1.0" encoding="UTF-8"?>
<Relationships xmlns="http://schemas.openxmlformats.org/package/2006/relationships"><Relationship Id="rId1" Type="http://schemas.openxmlformats.org/officeDocument/2006/relationships/theme" Target="../theme/theme83.xml"/><Relationship Id="rId2" Type="http://schemas.openxmlformats.org/officeDocument/2006/relationships/slideLayout" Target="../slideLayouts/slideLayout83.xml"/>
</Relationships>
</file>

<file path=ppt/slideMasters/_rels/slideMaster84.xml.rels><?xml version="1.0" encoding="UTF-8"?>
<Relationships xmlns="http://schemas.openxmlformats.org/package/2006/relationships"><Relationship Id="rId1" Type="http://schemas.openxmlformats.org/officeDocument/2006/relationships/theme" Target="../theme/theme84.xml"/><Relationship Id="rId2" Type="http://schemas.openxmlformats.org/officeDocument/2006/relationships/slideLayout" Target="../slideLayouts/slideLayout84.xml"/>
</Relationships>
</file>

<file path=ppt/slideMasters/_rels/slideMaster85.xml.rels><?xml version="1.0" encoding="UTF-8"?>
<Relationships xmlns="http://schemas.openxmlformats.org/package/2006/relationships"><Relationship Id="rId1" Type="http://schemas.openxmlformats.org/officeDocument/2006/relationships/theme" Target="../theme/theme85.xml"/><Relationship Id="rId2" Type="http://schemas.openxmlformats.org/officeDocument/2006/relationships/slideLayout" Target="../slideLayouts/slideLayout85.xml"/>
</Relationships>
</file>

<file path=ppt/slideMasters/_rels/slideMaster86.xml.rels><?xml version="1.0" encoding="UTF-8"?>
<Relationships xmlns="http://schemas.openxmlformats.org/package/2006/relationships"><Relationship Id="rId1" Type="http://schemas.openxmlformats.org/officeDocument/2006/relationships/theme" Target="../theme/theme86.xml"/><Relationship Id="rId2" Type="http://schemas.openxmlformats.org/officeDocument/2006/relationships/slideLayout" Target="../slideLayouts/slideLayout86.xml"/>
</Relationships>
</file>

<file path=ppt/slideMasters/_rels/slideMaster87.xml.rels><?xml version="1.0" encoding="UTF-8"?>
<Relationships xmlns="http://schemas.openxmlformats.org/package/2006/relationships"><Relationship Id="rId1" Type="http://schemas.openxmlformats.org/officeDocument/2006/relationships/theme" Target="../theme/theme87.xml"/><Relationship Id="rId2" Type="http://schemas.openxmlformats.org/officeDocument/2006/relationships/slideLayout" Target="../slideLayouts/slideLayout87.xml"/>
</Relationships>
</file>

<file path=ppt/slideMasters/_rels/slideMaster88.xml.rels><?xml version="1.0" encoding="UTF-8"?>
<Relationships xmlns="http://schemas.openxmlformats.org/package/2006/relationships"><Relationship Id="rId1" Type="http://schemas.openxmlformats.org/officeDocument/2006/relationships/theme" Target="../theme/theme88.xml"/><Relationship Id="rId2" Type="http://schemas.openxmlformats.org/officeDocument/2006/relationships/slideLayout" Target="../slideLayouts/slideLayout88.xml"/>
</Relationships>
</file>

<file path=ppt/slideMasters/_rels/slideMaster89.xml.rels><?xml version="1.0" encoding="UTF-8"?>
<Relationships xmlns="http://schemas.openxmlformats.org/package/2006/relationships"><Relationship Id="rId1" Type="http://schemas.openxmlformats.org/officeDocument/2006/relationships/theme" Target="../theme/theme89.xml"/><Relationship Id="rId2" Type="http://schemas.openxmlformats.org/officeDocument/2006/relationships/slideLayout" Target="../slideLayouts/slideLayout89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_rels/slideMaster90.xml.rels><?xml version="1.0" encoding="UTF-8"?>
<Relationships xmlns="http://schemas.openxmlformats.org/package/2006/relationships"><Relationship Id="rId1" Type="http://schemas.openxmlformats.org/officeDocument/2006/relationships/theme" Target="../theme/theme90.xml"/><Relationship Id="rId2" Type="http://schemas.openxmlformats.org/officeDocument/2006/relationships/slideLayout" Target="../slideLayouts/slideLayout90.xml"/>
</Relationships>
</file>

<file path=ppt/slideMasters/_rels/slideMaster91.xml.rels><?xml version="1.0" encoding="UTF-8"?>
<Relationships xmlns="http://schemas.openxmlformats.org/package/2006/relationships"><Relationship Id="rId1" Type="http://schemas.openxmlformats.org/officeDocument/2006/relationships/theme" Target="../theme/theme91.xml"/><Relationship Id="rId2" Type="http://schemas.openxmlformats.org/officeDocument/2006/relationships/slideLayout" Target="../slideLayouts/slideLayout91.xml"/>
</Relationships>
</file>

<file path=ppt/slideMasters/_rels/slideMaster92.xml.rels><?xml version="1.0" encoding="UTF-8"?>
<Relationships xmlns="http://schemas.openxmlformats.org/package/2006/relationships"><Relationship Id="rId1" Type="http://schemas.openxmlformats.org/officeDocument/2006/relationships/theme" Target="../theme/theme92.xml"/><Relationship Id="rId2" Type="http://schemas.openxmlformats.org/officeDocument/2006/relationships/slideLayout" Target="../slideLayouts/slideLayout92.xml"/>
</Relationships>
</file>

<file path=ppt/slideMasters/_rels/slideMaster93.xml.rels><?xml version="1.0" encoding="UTF-8"?>
<Relationships xmlns="http://schemas.openxmlformats.org/package/2006/relationships"><Relationship Id="rId1" Type="http://schemas.openxmlformats.org/officeDocument/2006/relationships/theme" Target="../theme/theme93.xml"/><Relationship Id="rId2" Type="http://schemas.openxmlformats.org/officeDocument/2006/relationships/slideLayout" Target="../slideLayouts/slideLayout93.xml"/>
</Relationships>
</file>

<file path=ppt/slideMasters/_rels/slideMaster94.xml.rels><?xml version="1.0" encoding="UTF-8"?>
<Relationships xmlns="http://schemas.openxmlformats.org/package/2006/relationships"><Relationship Id="rId1" Type="http://schemas.openxmlformats.org/officeDocument/2006/relationships/theme" Target="../theme/theme94.xml"/><Relationship Id="rId2" Type="http://schemas.openxmlformats.org/officeDocument/2006/relationships/slideLayout" Target="../slideLayouts/slideLayout94.xml"/>
</Relationships>
</file>

<file path=ppt/slideMasters/_rels/slideMaster95.xml.rels><?xml version="1.0" encoding="UTF-8"?>
<Relationships xmlns="http://schemas.openxmlformats.org/package/2006/relationships"><Relationship Id="rId1" Type="http://schemas.openxmlformats.org/officeDocument/2006/relationships/theme" Target="../theme/theme95.xml"/><Relationship Id="rId2" Type="http://schemas.openxmlformats.org/officeDocument/2006/relationships/slideLayout" Target="../slideLayouts/slideLayout95.xml"/>
</Relationships>
</file>

<file path=ppt/slideMasters/_rels/slideMaster96.xml.rels><?xml version="1.0" encoding="UTF-8"?>
<Relationships xmlns="http://schemas.openxmlformats.org/package/2006/relationships"><Relationship Id="rId1" Type="http://schemas.openxmlformats.org/officeDocument/2006/relationships/theme" Target="../theme/theme96.xml"/><Relationship Id="rId2" Type="http://schemas.openxmlformats.org/officeDocument/2006/relationships/slideLayout" Target="../slideLayouts/slideLayout96.xml"/>
</Relationships>
</file>

<file path=ppt/slideMasters/_rels/slideMaster97.xml.rels><?xml version="1.0" encoding="UTF-8"?>
<Relationships xmlns="http://schemas.openxmlformats.org/package/2006/relationships"><Relationship Id="rId1" Type="http://schemas.openxmlformats.org/officeDocument/2006/relationships/theme" Target="../theme/theme97.xml"/><Relationship Id="rId2" Type="http://schemas.openxmlformats.org/officeDocument/2006/relationships/slideLayout" Target="../slideLayouts/slideLayout97.xml"/>
</Relationships>
</file>

<file path=ppt/slideMasters/_rels/slideMaster98.xml.rels><?xml version="1.0" encoding="UTF-8"?>
<Relationships xmlns="http://schemas.openxmlformats.org/package/2006/relationships"><Relationship Id="rId1" Type="http://schemas.openxmlformats.org/officeDocument/2006/relationships/theme" Target="../theme/theme98.xml"/><Relationship Id="rId2" Type="http://schemas.openxmlformats.org/officeDocument/2006/relationships/slideLayout" Target="../slideLayouts/slideLayout98.xml"/>
</Relationships>
</file>

<file path=ppt/slideMasters/_rels/slideMaster99.xml.rels><?xml version="1.0" encoding="UTF-8"?>
<Relationships xmlns="http://schemas.openxmlformats.org/package/2006/relationships"><Relationship Id="rId1" Type="http://schemas.openxmlformats.org/officeDocument/2006/relationships/theme" Target="../theme/theme99.xml"/><Relationship Id="rId2" Type="http://schemas.openxmlformats.org/officeDocument/2006/relationships/slideLayout" Target="../slideLayouts/slideLayout9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2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2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2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3" r:id="rId2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4" name="PlaceHolder 5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5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9" r:id="rId2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1" r:id="rId2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3" r:id="rId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5" r:id="rId2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37" r:id="rId2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9" r:id="rId2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1" r:id="rId2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3" r:id="rId2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7" r:id="rId2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2" name="PlaceHolder 5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9" r:id="rId2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51" r:id="rId2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5" r:id="rId2"/>
  </p:sldLayoutIdLst>
</p:sldMaster>
</file>

<file path=ppt/slideMasters/slideMaster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7" r:id="rId2"/>
  </p:sldLayoutIdLst>
</p:sldMaster>
</file>

<file path=ppt/slideMasters/slideMaster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9" r:id="rId2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61" r:id="rId2"/>
  </p:sldLayoutIdLst>
</p:sldMaster>
</file>

<file path=ppt/slideMasters/slideMaster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3" r:id="rId2"/>
  </p:sldLayoutIdLst>
</p:sldMaster>
</file>

<file path=ppt/slideMasters/slideMaster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5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7" r:id="rId2"/>
  </p:sldLayoutIdLst>
</p:sldMaster>
</file>

<file path=ppt/slideMasters/slideMaster6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69" r:id="rId2"/>
  </p:sldLayoutIdLst>
</p:sldMaster>
</file>

<file path=ppt/slideMasters/slideMaster6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1" r:id="rId2"/>
  </p:sldLayoutIdLst>
</p:sldMaster>
</file>

<file path=ppt/slideMasters/slideMaster6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8" name="PlaceHolder 5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3" r:id="rId2"/>
  </p:sldLayoutIdLst>
</p:sldMaster>
</file>

<file path=ppt/slideMasters/slideMaster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75" r:id="rId2"/>
  </p:sldLayoutIdLst>
</p:sldMaster>
</file>

<file path=ppt/slideMasters/slideMaster6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7" r:id="rId2"/>
  </p:sldLayoutIdLst>
</p:sldMaster>
</file>

<file path=ppt/slideMasters/slideMaster6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</p:sldLayoutIdLst>
</p:sldMaster>
</file>

<file path=ppt/slideMasters/slideMaster6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1" r:id="rId2"/>
  </p:sldLayoutIdLst>
</p:sldMaster>
</file>

<file path=ppt/slideMasters/slideMaster6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3" r:id="rId2"/>
  </p:sldLayoutIdLst>
</p:sldMaster>
</file>

<file path=ppt/slideMasters/slideMaster6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85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7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7" r:id="rId2"/>
  </p:sldLayoutIdLst>
</p:sldMaster>
</file>

<file path=ppt/slideMasters/slideMaster7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9" r:id="rId2"/>
  </p:sldLayoutIdLst>
</p:sldMaster>
</file>

<file path=ppt/slideMasters/slideMaster7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1" r:id="rId2"/>
  </p:sldLayoutIdLst>
</p:sldMaster>
</file>

<file path=ppt/slideMasters/slideMaster7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3" r:id="rId2"/>
  </p:sldLayoutIdLst>
</p:sldMaster>
</file>

<file path=ppt/slideMasters/slideMaster7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5" r:id="rId2"/>
  </p:sldLayoutIdLst>
</p:sldMaster>
</file>

<file path=ppt/slideMasters/slideMaster7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7" name="PlaceHolder 5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7" r:id="rId2"/>
  </p:sldLayoutIdLst>
</p:sldMaster>
</file>

<file path=ppt/slideMasters/slideMaster7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9" r:id="rId2"/>
  </p:sldLayoutIdLst>
</p:sldMaster>
</file>

<file path=ppt/slideMasters/slideMaster7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1" r:id="rId2"/>
  </p:sldLayoutIdLst>
</p:sldMaster>
</file>

<file path=ppt/slideMasters/slideMaster7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3" r:id="rId2"/>
  </p:sldLayoutIdLst>
</p:sldMaster>
</file>

<file path=ppt/slideMasters/slideMaster7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5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8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7" r:id="rId2"/>
  </p:sldLayoutIdLst>
</p:sldMaster>
</file>

<file path=ppt/slideMasters/slideMaster8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9" r:id="rId2"/>
  </p:sldLayoutIdLst>
</p:sldMaster>
</file>

<file path=ppt/slideMasters/slideMaster8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0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1" r:id="rId2"/>
  </p:sldLayoutIdLst>
</p:sldMaster>
</file>

<file path=ppt/slideMasters/slideMaster8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3" r:id="rId2"/>
  </p:sldLayoutIdLst>
</p:sldMaster>
</file>

<file path=ppt/slideMasters/slideMaster8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8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5" r:id="rId2"/>
  </p:sldLayoutIdLst>
</p:sldMaster>
</file>

<file path=ppt/slideMasters/slideMaster8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7" r:id="rId2"/>
  </p:sldLayoutIdLst>
</p:sldMaster>
</file>

<file path=ppt/slideMasters/slideMaster8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7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9" r:id="rId2"/>
  </p:sldLayoutIdLst>
</p:sldMaster>
</file>

<file path=ppt/slideMasters/slideMaster8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3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4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5" name="PlaceHolder 5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1" r:id="rId2"/>
  </p:sldLayoutIdLst>
</p:sldMaster>
</file>

<file path=ppt/slideMasters/slideMaster8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23" r:id="rId2"/>
  </p:sldLayoutIdLst>
</p:sldMaster>
</file>

<file path=ppt/slideMasters/slideMaster8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5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Masters/slideMaster9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7" r:id="rId2"/>
  </p:sldLayoutIdLst>
</p:sldMaster>
</file>

<file path=ppt/slideMasters/slideMaster9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9" r:id="rId2"/>
  </p:sldLayoutIdLst>
</p:sldMaster>
</file>

<file path=ppt/slideMasters/slideMaster9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1" r:id="rId2"/>
  </p:sldLayoutIdLst>
</p:sldMaster>
</file>

<file path=ppt/slideMasters/slideMaster9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33" r:id="rId2"/>
  </p:sldLayoutIdLst>
</p:sldMaster>
</file>

<file path=ppt/slideMasters/slideMaster9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0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5" r:id="rId2"/>
  </p:sldLayoutIdLst>
</p:sldMaster>
</file>

<file path=ppt/slideMasters/slideMaster9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7" r:id="rId2"/>
  </p:sldLayoutIdLst>
</p:sldMaster>
</file>

<file path=ppt/slideMasters/slideMaster9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6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9" r:id="rId2"/>
  </p:sldLayoutIdLst>
</p:sldMaster>
</file>

<file path=ppt/slideMasters/slideMaster9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68600" cy="152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1" r:id="rId2"/>
  </p:sldLayoutIdLst>
</p:sldMaster>
</file>

<file path=ppt/slideMasters/slideMaster9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68600" cy="152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3" r:id="rId2"/>
  </p:sldLayoutIdLst>
</p:sldMaster>
</file>

<file path=ppt/slideMasters/slideMaster9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CustomShape 1" hidden="1"/>
          <p:cNvSpPr/>
          <p:nvPr/>
        </p:nvSpPr>
        <p:spPr>
          <a:xfrm>
            <a:off x="1143000" y="3048120"/>
            <a:ext cx="4569120" cy="30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68600" cy="152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0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0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3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4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hyperlink" Target="https://youtu.be/ysStPh65gvg?si=sGDaKaEQtLfLlCWB" TargetMode="External"/><Relationship Id="rId2" Type="http://schemas.openxmlformats.org/officeDocument/2006/relationships/slideLayout" Target="../slideLayouts/slideLayout0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0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https://youtu.be/9-Cx81AJGkw?si=8yxiLz6PupufbM5c" TargetMode="External"/><Relationship Id="rId2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hyperlink" Target="https://youtu.be/mZVSe6Tv6NI?si=YkqksnHSoGAWlq4I" TargetMode="External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67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0.gif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hyperlink" Target="https://youtu.be/5GvQaP-x4As?si=Fvr_aehHXNddtKHv" TargetMode="External"/><Relationship Id="rId2" Type="http://schemas.openxmlformats.org/officeDocument/2006/relationships/slideLayout" Target="../slideLayouts/slideLayout1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4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hyperlink" Target="https://youtu.be/s4ge52ITdrY?si=p5oHu_YBsh8dLweC" TargetMode="External"/><Relationship Id="rId2" Type="http://schemas.openxmlformats.org/officeDocument/2006/relationships/slideLayout" Target="../slideLayouts/slideLayout97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CustomShape 1"/>
          <p:cNvSpPr/>
          <p:nvPr/>
        </p:nvSpPr>
        <p:spPr>
          <a:xfrm>
            <a:off x="986760" y="5329080"/>
            <a:ext cx="4856040" cy="228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du 9 août  2026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19° dimanche du temps ordinaire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Année A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CustomShape 1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09" name="CustomShape 2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GLOIRE A DIEU (L188)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Cambria"/>
                <a:ea typeface="DejaVu Sans"/>
              </a:rPr>
              <a:t>Jean-Noël Klinger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Dieu et paix sur la terre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aux hommes qu’il aime.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Dieu,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merveille pour l’homme,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Alléluia.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1. Nous te louons, nous te louons.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Nous t’acclamons, nous t’acclamons.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2. Nous t’adorons, nous t’adorons.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Nous te chantons, nous te chantons.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CustomShape 1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11" name="CustomShape 2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Dieu et paix sur la terre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aux hommes qu’il aime.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Dieu,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merveille pour l’homme,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Alléluia.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4. Tu es vivant, tu es vivant.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Tu es l’amour, tu es l’amour.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5. Toi seul es saint,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toi seul es saint.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Toi seul es Dieu, toi seul es Dieu.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CustomShape 1"/>
          <p:cNvSpPr/>
          <p:nvPr/>
        </p:nvSpPr>
        <p:spPr>
          <a:xfrm>
            <a:off x="368280" y="2125800"/>
            <a:ext cx="611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13" name="CustomShape 2"/>
          <p:cNvSpPr/>
          <p:nvPr/>
        </p:nvSpPr>
        <p:spPr>
          <a:xfrm>
            <a:off x="404640" y="2268360"/>
            <a:ext cx="6045840" cy="14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4" name="CustomShape 3"/>
          <p:cNvSpPr/>
          <p:nvPr/>
        </p:nvSpPr>
        <p:spPr>
          <a:xfrm>
            <a:off x="765000" y="2125800"/>
            <a:ext cx="5325120" cy="25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5" name="CustomShape 4"/>
          <p:cNvSpPr/>
          <p:nvPr/>
        </p:nvSpPr>
        <p:spPr>
          <a:xfrm>
            <a:off x="525600" y="2125800"/>
            <a:ext cx="5802840" cy="30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6" name="CustomShape 5"/>
          <p:cNvSpPr/>
          <p:nvPr/>
        </p:nvSpPr>
        <p:spPr>
          <a:xfrm>
            <a:off x="331920" y="1693800"/>
            <a:ext cx="6190200" cy="35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CustomShape 1"/>
          <p:cNvSpPr/>
          <p:nvPr/>
        </p:nvSpPr>
        <p:spPr>
          <a:xfrm>
            <a:off x="360" y="360000"/>
            <a:ext cx="6855480" cy="806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128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Psaume 84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1800" spc="-1" strike="noStrike">
                <a:solidFill>
                  <a:srgbClr val="ffffff"/>
                </a:solidFill>
                <a:latin typeface="Cambria"/>
                <a:ea typeface="DejaVu Sans"/>
              </a:rPr>
              <a:t>Musique : Michel Wackenheim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OptimaLTStd-Bold"/>
              </a:rPr>
              <a:t>FAIS-NOUS VOIR, SEIGNEUR, TON AMOUR, ET DONNE-NOUS TON SALUT.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OptimaLTStd"/>
              </a:rPr>
              <a:t>1. J’écoute : que dira le Seigneur Dieu ?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OptimaLTStd"/>
              </a:rPr>
              <a:t>Ce qu’il dit, c’est la paix pour son peuple et ses fidèles.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OptimaLTStd"/>
              </a:rPr>
              <a:t>Son salut est proche de ceux qui le craignent,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OptimaLTStd"/>
              </a:rPr>
              <a:t>et la gloire habitera notre terre.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OptimaLTStd-Bold"/>
              </a:rPr>
              <a:t>FAIS-NOUS VOIR, SEIGNEUR, TON AMOUR, ET DONNE-NOUS TON SALUT.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CustomShape 1"/>
          <p:cNvSpPr/>
          <p:nvPr/>
        </p:nvSpPr>
        <p:spPr>
          <a:xfrm>
            <a:off x="360" y="432000"/>
            <a:ext cx="6855480" cy="806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128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2. Amour et vérité se rencontrent,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justice et paix s’embrassent;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la vérité germera de la terre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et du ciel se penchera la justice.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OptimaLTStd-Bold"/>
              </a:rPr>
              <a:t>FAIS-NOUS VOIR, SEIGNEUR, TON AMOUR, ET DONNE-NOUS TON SALUT.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CustomShape 1"/>
          <p:cNvSpPr/>
          <p:nvPr/>
        </p:nvSpPr>
        <p:spPr>
          <a:xfrm>
            <a:off x="360" y="432000"/>
            <a:ext cx="6855480" cy="806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128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3. Le Seigneur donnera ses bienfaits,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et notre terre donnera son fruit.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La justice marchera devant lui,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et ses pas traceront le chemin.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28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OptimaLTStd-Bold"/>
              </a:rPr>
              <a:t>FAIS-NOUS VOIR, SEIGNEUR, TON AMOUR, ET DONNE-NOUS TON SALUT.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CustomShape 1"/>
          <p:cNvSpPr/>
          <p:nvPr/>
        </p:nvSpPr>
        <p:spPr>
          <a:xfrm>
            <a:off x="368280" y="2125800"/>
            <a:ext cx="611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21" name="CustomShape 2"/>
          <p:cNvSpPr/>
          <p:nvPr/>
        </p:nvSpPr>
        <p:spPr>
          <a:xfrm>
            <a:off x="404640" y="2268360"/>
            <a:ext cx="6045840" cy="14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2" name="CustomShape 3"/>
          <p:cNvSpPr/>
          <p:nvPr/>
        </p:nvSpPr>
        <p:spPr>
          <a:xfrm>
            <a:off x="765000" y="2125800"/>
            <a:ext cx="5325120" cy="25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3" name="CustomShape 4"/>
          <p:cNvSpPr/>
          <p:nvPr/>
        </p:nvSpPr>
        <p:spPr>
          <a:xfrm>
            <a:off x="525600" y="2125800"/>
            <a:ext cx="5802840" cy="30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4" name="CustomShape 5"/>
          <p:cNvSpPr/>
          <p:nvPr/>
        </p:nvSpPr>
        <p:spPr>
          <a:xfrm>
            <a:off x="331920" y="1693800"/>
            <a:ext cx="6190200" cy="35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CustomShape 1"/>
          <p:cNvSpPr/>
          <p:nvPr/>
        </p:nvSpPr>
        <p:spPr>
          <a:xfrm>
            <a:off x="368280" y="2124000"/>
            <a:ext cx="6119280" cy="455040"/>
          </a:xfrm>
          <a:custGeom>
            <a:avLst/>
            <a:gdLst>
              <a:gd name="textAreaLeft" fmla="*/ 0 w 6119280"/>
              <a:gd name="textAreaRight" fmla="*/ 6120000 w 6119280"/>
              <a:gd name="textAreaTop" fmla="*/ 0 h 455040"/>
              <a:gd name="textAreaBottom" fmla="*/ 455760 h 4550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26" name="CustomShape 2"/>
          <p:cNvSpPr/>
          <p:nvPr/>
        </p:nvSpPr>
        <p:spPr>
          <a:xfrm>
            <a:off x="404640" y="2268360"/>
            <a:ext cx="6046560" cy="1569960"/>
          </a:xfrm>
          <a:custGeom>
            <a:avLst/>
            <a:gdLst>
              <a:gd name="textAreaLeft" fmla="*/ 0 w 6046560"/>
              <a:gd name="textAreaRight" fmla="*/ 6047280 w 6046560"/>
              <a:gd name="textAreaTop" fmla="*/ 0 h 1569960"/>
              <a:gd name="textAreaBottom" fmla="*/ 1570680 h 156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7" name="CustomShape 3"/>
          <p:cNvSpPr/>
          <p:nvPr/>
        </p:nvSpPr>
        <p:spPr>
          <a:xfrm>
            <a:off x="765000" y="2124000"/>
            <a:ext cx="5325840" cy="2682360"/>
          </a:xfrm>
          <a:custGeom>
            <a:avLst/>
            <a:gdLst>
              <a:gd name="textAreaLeft" fmla="*/ 0 w 5325840"/>
              <a:gd name="textAreaRight" fmla="*/ 5326560 w 5325840"/>
              <a:gd name="textAreaTop" fmla="*/ 0 h 2682360"/>
              <a:gd name="textAreaBottom" fmla="*/ 2683080 h 26823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8" name="CustomShape 4"/>
          <p:cNvSpPr/>
          <p:nvPr/>
        </p:nvSpPr>
        <p:spPr>
          <a:xfrm>
            <a:off x="0" y="971640"/>
            <a:ext cx="6838200" cy="455040"/>
          </a:xfrm>
          <a:custGeom>
            <a:avLst/>
            <a:gdLst>
              <a:gd name="textAreaLeft" fmla="*/ 0 w 6838200"/>
              <a:gd name="textAreaRight" fmla="*/ 6838920 w 6838200"/>
              <a:gd name="textAreaTop" fmla="*/ 0 h 455040"/>
              <a:gd name="textAreaBottom" fmla="*/ 455760 h 4550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29" name="CustomShape 5"/>
          <p:cNvSpPr/>
          <p:nvPr/>
        </p:nvSpPr>
        <p:spPr>
          <a:xfrm>
            <a:off x="0" y="1452600"/>
            <a:ext cx="6855840" cy="7644240"/>
          </a:xfrm>
          <a:custGeom>
            <a:avLst/>
            <a:gdLst>
              <a:gd name="textAreaLeft" fmla="*/ 0 w 6855840"/>
              <a:gd name="textAreaRight" fmla="*/ 6856560 w 6855840"/>
              <a:gd name="textAreaTop" fmla="*/ 0 h 7644240"/>
              <a:gd name="textAreaBottom" fmla="*/ 7644960 h 76442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br>
              <a:rPr sz="1800"/>
            </a:b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Alléluia (Jeune Chœur Liturgique)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30" name="Image 355" descr=""/>
          <p:cNvPicPr/>
          <p:nvPr/>
        </p:nvPicPr>
        <p:blipFill>
          <a:blip r:embed="rId1"/>
          <a:stretch/>
        </p:blipFill>
        <p:spPr>
          <a:xfrm>
            <a:off x="0" y="792000"/>
            <a:ext cx="6928200" cy="3684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Picture 2" descr=""/>
          <p:cNvPicPr/>
          <p:nvPr/>
        </p:nvPicPr>
        <p:blipFill>
          <a:blip r:embed="rId1"/>
          <a:stretch/>
        </p:blipFill>
        <p:spPr>
          <a:xfrm>
            <a:off x="44280" y="539640"/>
            <a:ext cx="6855480" cy="7233480"/>
          </a:xfrm>
          <a:prstGeom prst="rect">
            <a:avLst/>
          </a:prstGeom>
          <a:ln w="0">
            <a:noFill/>
          </a:ln>
        </p:spPr>
      </p:pic>
      <p:sp>
        <p:nvSpPr>
          <p:cNvPr id="532" name="CustomShape 1"/>
          <p:cNvSpPr/>
          <p:nvPr/>
        </p:nvSpPr>
        <p:spPr>
          <a:xfrm>
            <a:off x="325440" y="7885080"/>
            <a:ext cx="6204600" cy="118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i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« Seigneur, sauve-moi !</a:t>
            </a: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 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i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« Homme de peu de foi, pourquoi as-tu douté ?</a:t>
            </a: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0" i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»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i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« Confiance ! c’est moi ; n’ayez pas peur ! »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7041240" cy="9825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Image 7" descr=""/>
          <p:cNvPicPr/>
          <p:nvPr/>
        </p:nvPicPr>
        <p:blipFill>
          <a:blip r:embed="rId1"/>
          <a:srcRect l="7846" t="14175" r="35805" b="6268"/>
          <a:stretch/>
        </p:blipFill>
        <p:spPr>
          <a:xfrm>
            <a:off x="0" y="2125800"/>
            <a:ext cx="6855480" cy="6190200"/>
          </a:xfrm>
          <a:prstGeom prst="rect">
            <a:avLst/>
          </a:prstGeom>
          <a:ln w="0">
            <a:noFill/>
          </a:ln>
        </p:spPr>
      </p:pic>
      <p:sp>
        <p:nvSpPr>
          <p:cNvPr id="534" name="CustomShape 1"/>
          <p:cNvSpPr/>
          <p:nvPr/>
        </p:nvSpPr>
        <p:spPr>
          <a:xfrm>
            <a:off x="368280" y="2125800"/>
            <a:ext cx="611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35" name="CustomShape 2"/>
          <p:cNvSpPr/>
          <p:nvPr/>
        </p:nvSpPr>
        <p:spPr>
          <a:xfrm>
            <a:off x="404640" y="2268360"/>
            <a:ext cx="6045840" cy="14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6" name="CustomShape 3"/>
          <p:cNvSpPr/>
          <p:nvPr/>
        </p:nvSpPr>
        <p:spPr>
          <a:xfrm>
            <a:off x="765000" y="2125800"/>
            <a:ext cx="5325120" cy="25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7" name="CustomShape 4"/>
          <p:cNvSpPr/>
          <p:nvPr/>
        </p:nvSpPr>
        <p:spPr>
          <a:xfrm>
            <a:off x="3801600" y="1852560"/>
            <a:ext cx="5802840" cy="30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8" name="CustomShape 5"/>
          <p:cNvSpPr/>
          <p:nvPr/>
        </p:nvSpPr>
        <p:spPr>
          <a:xfrm>
            <a:off x="260640" y="3022200"/>
            <a:ext cx="6594840" cy="273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fr-BE" sz="1800" spc="-1" strike="noStrike">
                <a:solidFill>
                  <a:srgbClr val="ff0000"/>
                </a:solidFill>
                <a:latin typeface="Cambria"/>
                <a:ea typeface="DejaVu Sans"/>
              </a:rPr>
              <a:t>Credo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0000"/>
                </a:solidFill>
                <a:latin typeface="Cambria"/>
                <a:ea typeface="DejaVu Sans"/>
              </a:rPr>
              <a:t>	</a:t>
            </a:r>
            <a:r>
              <a:rPr b="0" lang="fr-BE" sz="3600" spc="-1" strike="noStrike">
                <a:solidFill>
                  <a:srgbClr val="ff0000"/>
                </a:solidFill>
                <a:latin typeface="Cambria"/>
                <a:ea typeface="DejaVu Sans"/>
              </a:rPr>
              <a:t>          </a:t>
            </a:r>
            <a:r>
              <a:rPr b="0" lang="fr-BE" sz="3600" spc="-1" strike="noStrike">
                <a:solidFill>
                  <a:srgbClr val="ff0000"/>
                </a:solidFill>
                <a:latin typeface="Cambria"/>
                <a:ea typeface="DejaVu Sans"/>
              </a:rPr>
              <a:t>Credo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7200" spc="-1" strike="noStrike">
                <a:solidFill>
                  <a:srgbClr val="ff0000"/>
                </a:solidFill>
                <a:latin typeface="Cambria"/>
                <a:ea typeface="DejaVu Sans"/>
              </a:rPr>
              <a:t>	</a:t>
            </a:r>
            <a:r>
              <a:rPr b="0" lang="fr-BE" sz="7200" spc="-1" strike="noStrike">
                <a:solidFill>
                  <a:srgbClr val="ff0000"/>
                </a:solidFill>
                <a:latin typeface="Cambria"/>
                <a:ea typeface="DejaVu Sans"/>
              </a:rPr>
              <a:t>	</a:t>
            </a:r>
            <a:r>
              <a:rPr b="0" lang="fr-BE" sz="7200" spc="-1" strike="noStrike">
                <a:solidFill>
                  <a:srgbClr val="ff0000"/>
                </a:solidFill>
                <a:latin typeface="Cambria"/>
                <a:ea typeface="DejaVu Sans"/>
              </a:rPr>
              <a:t>           </a:t>
            </a:r>
            <a:r>
              <a:rPr b="0" lang="fr-BE" sz="7200" spc="-1" strike="noStrike">
                <a:solidFill>
                  <a:srgbClr val="ff0000"/>
                </a:solidFill>
                <a:latin typeface="Cambria"/>
                <a:ea typeface="DejaVu Sans"/>
              </a:rPr>
              <a:t>Credo</a:t>
            </a:r>
            <a:endParaRPr b="0" lang="fr-BE" sz="7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CustomShape 1"/>
          <p:cNvSpPr/>
          <p:nvPr/>
        </p:nvSpPr>
        <p:spPr>
          <a:xfrm>
            <a:off x="3336840" y="4344840"/>
            <a:ext cx="18180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40" name="CustomShape 2"/>
          <p:cNvSpPr/>
          <p:nvPr/>
        </p:nvSpPr>
        <p:spPr>
          <a:xfrm>
            <a:off x="260280" y="540000"/>
            <a:ext cx="6329880" cy="84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« SYMBOLE  DES  APÔTRES »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Dieu, 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Créateur du ciel et de la terre.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en Jésus Christ, son fils unique,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notre Seigneur,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qui a été conçu du Saint Esprit,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né de la Vierge Marie,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souffert sous Ponce Pilate,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été crucifié, est mort et a été enseveli,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descendu aux enfers,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troisième jour est ressuscité des morts,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monté aux cieux,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assis à la droite de Dieu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d’où il viendra juger les vivants et les morts.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l’Esprit Saint,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sainte Église catholique,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communion des saints,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rémission des péchés,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résurrection de la chair,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vie éternelle.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CustomShape 1"/>
          <p:cNvSpPr/>
          <p:nvPr/>
        </p:nvSpPr>
        <p:spPr>
          <a:xfrm>
            <a:off x="216000" y="5579280"/>
            <a:ext cx="6261840" cy="240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Donne-moi la force d’aimer,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que je sois signe de paix.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Donne-moi la force d’aimer,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que je sois signe d’amour.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"/>
          <p:cNvSpPr/>
          <p:nvPr/>
        </p:nvSpPr>
        <p:spPr>
          <a:xfrm>
            <a:off x="0" y="145800"/>
            <a:ext cx="6858000" cy="888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2000" spc="-1" strike="noStrike" u="sng">
                <a:solidFill>
                  <a:srgbClr val="ffffff"/>
                </a:solidFill>
                <a:uFillTx/>
                <a:latin typeface="Arial"/>
                <a:hlinkClick r:id="rId1"/>
              </a:rPr>
              <a:t>N’AIE PAS PEUR  (G249)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98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N’aie pas peur,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Laisse-toi regarder par le Christ ;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Laisse-toi regarder car il t’aime.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N’aie pas peur,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Laisse-toi regarder par le Christ ;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Laisse-toi regarder car il t’aime.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1. Il a posé sur moi son regard,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Un regard plein de tendresse.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Il a posé sur moi son regard,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Un regard long de promesse.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2. Il a posé sur moi son regard,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Et m’a dit : ” Viens et suis-moi.”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Il a posé sur moi son regard,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Et m’a dit : ” Viens, ne crains pas.”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"/>
          <p:cNvSpPr/>
          <p:nvPr/>
        </p:nvSpPr>
        <p:spPr>
          <a:xfrm>
            <a:off x="0" y="504000"/>
            <a:ext cx="6858000" cy="789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N’aie pas peur,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Laisse-toi regarder par le Christ ;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Laisse-toi regarder car il t’aime.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N’aie pas peur,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Laisse-toi regarder par le Christ ;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</a:rPr>
              <a:t>Laisse-toi regarder car il t’aime.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3. Il a posé sur moi son regard,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Et ses yeux en disaient long.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Il a posé sur moi son regard,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C’était celui du pardon.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4. Il a posé sur moi son regard,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Alors j’ai vu qu’il pleurait.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Il a posé sur moi son regard,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Alors j’ai su qu’il m’aimait.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CustomShape 1"/>
          <p:cNvSpPr/>
          <p:nvPr/>
        </p:nvSpPr>
        <p:spPr>
          <a:xfrm>
            <a:off x="98280" y="141120"/>
            <a:ext cx="6597000" cy="874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SANCTUS  DE  F. SCHUBERT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Sanctus, sanctus, sanctus,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Saint est le Seigneur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Sanctus, sanctus, sanctus,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Dieu de l’univers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1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Ciel et terre sont remplis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de ta gloire immense.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Hosanna, Hosanna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au plus haut des cieux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2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Béni soit celui qui vient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au nom du Seigneur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Hosanna, Hosanna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au plus haut des cieux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CustomShape 1"/>
          <p:cNvSpPr/>
          <p:nvPr/>
        </p:nvSpPr>
        <p:spPr>
          <a:xfrm>
            <a:off x="368280" y="2124000"/>
            <a:ext cx="611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46" name="CustomShape 2"/>
          <p:cNvSpPr/>
          <p:nvPr/>
        </p:nvSpPr>
        <p:spPr>
          <a:xfrm>
            <a:off x="404640" y="2268360"/>
            <a:ext cx="6045840" cy="14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7" name="CustomShape 3"/>
          <p:cNvSpPr/>
          <p:nvPr/>
        </p:nvSpPr>
        <p:spPr>
          <a:xfrm>
            <a:off x="765000" y="2124000"/>
            <a:ext cx="5325120" cy="25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8" name="CustomShape 4"/>
          <p:cNvSpPr/>
          <p:nvPr/>
        </p:nvSpPr>
        <p:spPr>
          <a:xfrm>
            <a:off x="525600" y="2124000"/>
            <a:ext cx="5802840" cy="30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9" name="CustomShape 5"/>
          <p:cNvSpPr/>
          <p:nvPr/>
        </p:nvSpPr>
        <p:spPr>
          <a:xfrm>
            <a:off x="331920" y="1692360"/>
            <a:ext cx="6190200" cy="35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CustomShape 16"/>
          <p:cNvSpPr/>
          <p:nvPr/>
        </p:nvSpPr>
        <p:spPr>
          <a:xfrm>
            <a:off x="216000" y="1144800"/>
            <a:ext cx="6191280" cy="670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1"/>
              </a:rPr>
              <a:t>Si la mer se déchaîne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1" lang="fr-BE" sz="20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(Lydia Lelong / L'Emmanuel)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1.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Si la m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er se déchaîne,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si le vent souffle fort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Si la barque t'entraîne,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n'aie pas peur de la mort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Si la barque t'entraîne,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n'aie pas peur de la mort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n'a pas dit que tu coulerais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n'a pas dit que tu sombrerais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a dit : Allons de l'autre bord, allons de l'autre bord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CustomShape 1"/>
          <p:cNvSpPr/>
          <p:nvPr/>
        </p:nvSpPr>
        <p:spPr>
          <a:xfrm>
            <a:off x="765000" y="2124000"/>
            <a:ext cx="5324400" cy="25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1" name="CustomShape 2"/>
          <p:cNvSpPr/>
          <p:nvPr/>
        </p:nvSpPr>
        <p:spPr>
          <a:xfrm>
            <a:off x="525600" y="2124000"/>
            <a:ext cx="5802120" cy="304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2" name="CustomShape 3"/>
          <p:cNvSpPr/>
          <p:nvPr/>
        </p:nvSpPr>
        <p:spPr>
          <a:xfrm rot="36000">
            <a:off x="119160" y="1965960"/>
            <a:ext cx="6550560" cy="467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br>
              <a:rPr sz="1800"/>
            </a:b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Anamnèse – messe celtique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0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Laurent Grzybowski / Jo Akepsimas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est grand le mystère de la foi.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Nous proclamons ta mort,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Amen, amen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Nous célébrons ta résurrection.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Amen, amen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Nous attendons ta venue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Dans la gloire,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Amen, amen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Picture 2" descr=""/>
          <p:cNvPicPr/>
          <p:nvPr/>
        </p:nvPicPr>
        <p:blipFill>
          <a:blip r:embed="rId1"/>
          <a:stretch/>
        </p:blipFill>
        <p:spPr>
          <a:xfrm>
            <a:off x="374760" y="1044720"/>
            <a:ext cx="6292080" cy="784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Image 378" descr=""/>
          <p:cNvPicPr/>
          <p:nvPr/>
        </p:nvPicPr>
        <p:blipFill>
          <a:blip r:embed="rId1"/>
          <a:stretch/>
        </p:blipFill>
        <p:spPr>
          <a:xfrm>
            <a:off x="0" y="-144000"/>
            <a:ext cx="6855840" cy="9712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Picture 4" descr=""/>
          <p:cNvPicPr/>
          <p:nvPr/>
        </p:nvPicPr>
        <p:blipFill>
          <a:blip r:embed="rId1"/>
          <a:stretch/>
        </p:blipFill>
        <p:spPr>
          <a:xfrm>
            <a:off x="-216000" y="5589720"/>
            <a:ext cx="7171560" cy="2867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CustomShape 1"/>
          <p:cNvSpPr/>
          <p:nvPr/>
        </p:nvSpPr>
        <p:spPr>
          <a:xfrm>
            <a:off x="368280" y="2124000"/>
            <a:ext cx="611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57" name="CustomShape 2"/>
          <p:cNvSpPr/>
          <p:nvPr/>
        </p:nvSpPr>
        <p:spPr>
          <a:xfrm>
            <a:off x="404640" y="2268360"/>
            <a:ext cx="6045840" cy="14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8" name="CustomShape 3"/>
          <p:cNvSpPr/>
          <p:nvPr/>
        </p:nvSpPr>
        <p:spPr>
          <a:xfrm>
            <a:off x="0" y="971640"/>
            <a:ext cx="683784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59" name="CustomShape 4"/>
          <p:cNvSpPr/>
          <p:nvPr/>
        </p:nvSpPr>
        <p:spPr>
          <a:xfrm>
            <a:off x="-171360" y="2915640"/>
            <a:ext cx="7098480" cy="563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PRIÈRE POUR LA PAIX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 Christ, tu as dit à tes apôtres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« Je vous laisse la paix, je vous donne ma paix » 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ne regarde pas nos péchés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mais la foi de ton Église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pour que ta volonté s’accomplisse,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donne-lui toujours cette paix,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conduis-la vers l’unité parfaite,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règnes pour les siècles des siècles.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CustomShape 19"/>
          <p:cNvSpPr/>
          <p:nvPr/>
        </p:nvSpPr>
        <p:spPr>
          <a:xfrm>
            <a:off x="169920" y="284040"/>
            <a:ext cx="6597000" cy="85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  <a:hlinkClick r:id="rId1"/>
              </a:rPr>
              <a:t>AGNEAU DE DIEU DIT DE MOZART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Agneau de Dieu qui enlèves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les péchés du monde,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Seigneur. (bis)</a:t>
            </a:r>
            <a:br>
              <a:rPr sz="1800"/>
            </a:b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 Agneau de Dieu qui enlèves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les péchés du monde,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Seigneur. (bis)</a:t>
            </a:r>
            <a:br>
              <a:rPr sz="1800"/>
            </a:b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 Agneau de Dieu qui enlèves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les péchés du monde,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Donne-nous la Paix, Seigneur. (bis)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CustomShape 1"/>
          <p:cNvSpPr/>
          <p:nvPr/>
        </p:nvSpPr>
        <p:spPr>
          <a:xfrm>
            <a:off x="368280" y="2124000"/>
            <a:ext cx="611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62" name="CustomShape 2"/>
          <p:cNvSpPr/>
          <p:nvPr/>
        </p:nvSpPr>
        <p:spPr>
          <a:xfrm>
            <a:off x="404640" y="2268360"/>
            <a:ext cx="6045840" cy="14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3" name="CustomShape 3"/>
          <p:cNvSpPr/>
          <p:nvPr/>
        </p:nvSpPr>
        <p:spPr>
          <a:xfrm>
            <a:off x="765000" y="2124000"/>
            <a:ext cx="5325120" cy="25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4" name="CustomShape 4"/>
          <p:cNvSpPr/>
          <p:nvPr/>
        </p:nvSpPr>
        <p:spPr>
          <a:xfrm>
            <a:off x="525600" y="2124000"/>
            <a:ext cx="5802840" cy="30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5" name="CustomShape 5"/>
          <p:cNvSpPr/>
          <p:nvPr/>
        </p:nvSpPr>
        <p:spPr>
          <a:xfrm>
            <a:off x="331920" y="1692360"/>
            <a:ext cx="6190200" cy="35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66" name="Picture 7" descr=""/>
          <p:cNvPicPr/>
          <p:nvPr/>
        </p:nvPicPr>
        <p:blipFill>
          <a:blip r:embed="rId1"/>
          <a:stretch/>
        </p:blipFill>
        <p:spPr>
          <a:xfrm>
            <a:off x="115920" y="4643280"/>
            <a:ext cx="6615720" cy="4402800"/>
          </a:xfrm>
          <a:prstGeom prst="rect">
            <a:avLst/>
          </a:prstGeom>
          <a:ln w="0">
            <a:noFill/>
          </a:ln>
        </p:spPr>
      </p:pic>
      <p:pic>
        <p:nvPicPr>
          <p:cNvPr id="567" name="Picture 9" descr=""/>
          <p:cNvPicPr/>
          <p:nvPr/>
        </p:nvPicPr>
        <p:blipFill>
          <a:blip r:embed="rId2"/>
          <a:srcRect l="7533" t="3231" r="6450" b="3193"/>
          <a:stretch/>
        </p:blipFill>
        <p:spPr>
          <a:xfrm>
            <a:off x="189000" y="179280"/>
            <a:ext cx="6404760" cy="464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CustomShape 1"/>
          <p:cNvSpPr/>
          <p:nvPr/>
        </p:nvSpPr>
        <p:spPr>
          <a:xfrm>
            <a:off x="-99360" y="6479640"/>
            <a:ext cx="6954840" cy="2661840"/>
          </a:xfrm>
          <a:prstGeom prst="rect">
            <a:avLst/>
          </a:prstGeom>
          <a:pattFill prst="wdUpDiag">
            <a:fgClr>
              <a:srgbClr val="bbe0e3"/>
            </a:fgClr>
            <a:bgClr>
              <a:srgbClr val="ffffff"/>
            </a:bgClr>
          </a:pattFill>
          <a:ln w="9360">
            <a:solidFill>
              <a:srgbClr val="000000"/>
            </a:solidFill>
            <a:round/>
          </a:ln>
          <a:effectLst>
            <a:glow rad="228600">
              <a:srgbClr val="ff953e">
                <a:alpha val="40000"/>
              </a:srgbClr>
            </a:glo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600" spc="-1" strike="noStrike">
                <a:solidFill>
                  <a:srgbClr val="c00000"/>
                </a:solidFill>
                <a:latin typeface="Cambria"/>
                <a:ea typeface="DejaVu Sans"/>
              </a:rPr>
              <a:t>Nous demandons 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600" spc="-1" strike="noStrike">
                <a:solidFill>
                  <a:srgbClr val="c00000"/>
                </a:solidFill>
                <a:latin typeface="Cambria"/>
                <a:ea typeface="DejaVu Sans"/>
              </a:rPr>
              <a:t>la grâce d’accueillir 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600" spc="-1" strike="noStrike">
                <a:solidFill>
                  <a:srgbClr val="c00000"/>
                </a:solidFill>
                <a:latin typeface="Cambria"/>
                <a:ea typeface="DejaVu Sans"/>
              </a:rPr>
              <a:t>les signes de Jésus 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600" spc="-1" strike="noStrike">
                <a:solidFill>
                  <a:srgbClr val="c00000"/>
                </a:solidFill>
                <a:latin typeface="Cambria"/>
                <a:ea typeface="DejaVu Sans"/>
              </a:rPr>
              <a:t>avec une grande foi.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9" name="Image 393" descr=""/>
          <p:cNvPicPr/>
          <p:nvPr/>
        </p:nvPicPr>
        <p:blipFill>
          <a:blip r:embed="rId1"/>
          <a:stretch/>
        </p:blipFill>
        <p:spPr>
          <a:xfrm>
            <a:off x="-5400" y="0"/>
            <a:ext cx="7419240" cy="6439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CustomShape 17"/>
          <p:cNvSpPr/>
          <p:nvPr/>
        </p:nvSpPr>
        <p:spPr>
          <a:xfrm>
            <a:off x="216000" y="1144800"/>
            <a:ext cx="6191280" cy="670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2.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Si ton cœur est en peine,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si ton corps est souffrant,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Crois en Jésus, Il t’aime,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te donne sa paix.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Crois en Jésus, Il t’aime,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te donne sa paix.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n'a pas dit que tu coulerais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n'a pas dit que tu sombrerais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a dit : Allons de l'autre bord, allons de l'autre bord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CustomShape 1"/>
          <p:cNvSpPr/>
          <p:nvPr/>
        </p:nvSpPr>
        <p:spPr>
          <a:xfrm>
            <a:off x="368280" y="2124000"/>
            <a:ext cx="6119280" cy="455040"/>
          </a:xfrm>
          <a:custGeom>
            <a:avLst/>
            <a:gdLst>
              <a:gd name="textAreaLeft" fmla="*/ 0 w 6119280"/>
              <a:gd name="textAreaRight" fmla="*/ 6120000 w 6119280"/>
              <a:gd name="textAreaTop" fmla="*/ 0 h 455040"/>
              <a:gd name="textAreaBottom" fmla="*/ 455760 h 4550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71" name="CustomShape 2"/>
          <p:cNvSpPr/>
          <p:nvPr/>
        </p:nvSpPr>
        <p:spPr>
          <a:xfrm>
            <a:off x="404640" y="2268360"/>
            <a:ext cx="6046560" cy="1569960"/>
          </a:xfrm>
          <a:custGeom>
            <a:avLst/>
            <a:gdLst>
              <a:gd name="textAreaLeft" fmla="*/ 0 w 6046560"/>
              <a:gd name="textAreaRight" fmla="*/ 6047280 w 6046560"/>
              <a:gd name="textAreaTop" fmla="*/ 0 h 1569960"/>
              <a:gd name="textAreaBottom" fmla="*/ 1570680 h 156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2" name="CustomShape 3"/>
          <p:cNvSpPr/>
          <p:nvPr/>
        </p:nvSpPr>
        <p:spPr>
          <a:xfrm>
            <a:off x="765000" y="2124000"/>
            <a:ext cx="5325840" cy="2682360"/>
          </a:xfrm>
          <a:custGeom>
            <a:avLst/>
            <a:gdLst>
              <a:gd name="textAreaLeft" fmla="*/ 0 w 5325840"/>
              <a:gd name="textAreaRight" fmla="*/ 5326560 w 5325840"/>
              <a:gd name="textAreaTop" fmla="*/ 0 h 2682360"/>
              <a:gd name="textAreaBottom" fmla="*/ 2683080 h 26823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3" name="CustomShape 4"/>
          <p:cNvSpPr/>
          <p:nvPr/>
        </p:nvSpPr>
        <p:spPr>
          <a:xfrm>
            <a:off x="525600" y="2124000"/>
            <a:ext cx="5803200" cy="3238560"/>
          </a:xfrm>
          <a:custGeom>
            <a:avLst/>
            <a:gdLst>
              <a:gd name="textAreaLeft" fmla="*/ 0 w 5803200"/>
              <a:gd name="textAreaRight" fmla="*/ 5803920 w 5803200"/>
              <a:gd name="textAreaTop" fmla="*/ 0 h 3238560"/>
              <a:gd name="textAreaBottom" fmla="*/ 3239280 h 32385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4" name="CustomShape 5"/>
          <p:cNvSpPr/>
          <p:nvPr/>
        </p:nvSpPr>
        <p:spPr>
          <a:xfrm>
            <a:off x="331920" y="1692360"/>
            <a:ext cx="6190560" cy="3794760"/>
          </a:xfrm>
          <a:custGeom>
            <a:avLst/>
            <a:gdLst>
              <a:gd name="textAreaLeft" fmla="*/ 0 w 6190560"/>
              <a:gd name="textAreaRight" fmla="*/ 6191280 w 6190560"/>
              <a:gd name="textAreaTop" fmla="*/ 0 h 3794760"/>
              <a:gd name="textAreaBottom" fmla="*/ 3795480 h 3794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CustomShape 1"/>
          <p:cNvSpPr/>
          <p:nvPr/>
        </p:nvSpPr>
        <p:spPr>
          <a:xfrm>
            <a:off x="368280" y="2124000"/>
            <a:ext cx="6120720" cy="456480"/>
          </a:xfrm>
          <a:custGeom>
            <a:avLst/>
            <a:gdLst>
              <a:gd name="textAreaLeft" fmla="*/ 0 w 6120720"/>
              <a:gd name="textAreaRight" fmla="*/ 6121440 w 612072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76" name="CustomShape 2"/>
          <p:cNvSpPr/>
          <p:nvPr/>
        </p:nvSpPr>
        <p:spPr>
          <a:xfrm>
            <a:off x="404640" y="2268360"/>
            <a:ext cx="6048000" cy="1571400"/>
          </a:xfrm>
          <a:custGeom>
            <a:avLst/>
            <a:gdLst>
              <a:gd name="textAreaLeft" fmla="*/ 0 w 6048000"/>
              <a:gd name="textAreaRight" fmla="*/ 6048720 w 6048000"/>
              <a:gd name="textAreaTop" fmla="*/ 0 h 1571400"/>
              <a:gd name="textAreaBottom" fmla="*/ 1572120 h 157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7" name="CustomShape 3"/>
          <p:cNvSpPr/>
          <p:nvPr/>
        </p:nvSpPr>
        <p:spPr>
          <a:xfrm>
            <a:off x="765000" y="2124000"/>
            <a:ext cx="5327280" cy="2683800"/>
          </a:xfrm>
          <a:custGeom>
            <a:avLst/>
            <a:gdLst>
              <a:gd name="textAreaLeft" fmla="*/ 0 w 5327280"/>
              <a:gd name="textAreaRight" fmla="*/ 5328000 w 5327280"/>
              <a:gd name="textAreaTop" fmla="*/ 0 h 2683800"/>
              <a:gd name="textAreaBottom" fmla="*/ 2684520 h 26838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8" name="CustomShape 4"/>
          <p:cNvSpPr/>
          <p:nvPr/>
        </p:nvSpPr>
        <p:spPr>
          <a:xfrm>
            <a:off x="0" y="971640"/>
            <a:ext cx="6839640" cy="456480"/>
          </a:xfrm>
          <a:custGeom>
            <a:avLst/>
            <a:gdLst>
              <a:gd name="textAreaLeft" fmla="*/ 0 w 6839640"/>
              <a:gd name="textAreaRight" fmla="*/ 6840360 w 683964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79" name="CustomShape 5"/>
          <p:cNvSpPr/>
          <p:nvPr/>
        </p:nvSpPr>
        <p:spPr>
          <a:xfrm>
            <a:off x="0" y="288000"/>
            <a:ext cx="6857280" cy="8131320"/>
          </a:xfrm>
          <a:custGeom>
            <a:avLst/>
            <a:gdLst>
              <a:gd name="textAreaLeft" fmla="*/ 0 w 6857280"/>
              <a:gd name="textAreaRight" fmla="*/ 6858000 w 6857280"/>
              <a:gd name="textAreaTop" fmla="*/ 0 h 8131320"/>
              <a:gd name="textAreaBottom" fmla="*/ 8132040 h 8131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20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1"/>
              </a:rPr>
              <a:t>VOUS QUI RECEVEZ LE CORPS ET LE SANG DU SEIGNEUR 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spcBef>
                <a:spcPts val="4252"/>
              </a:spcBef>
            </a:pPr>
            <a:r>
              <a:rPr b="1" lang="fr-FR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 Vous qui recevez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/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le corps et le sang du Seigneur,</a:t>
            </a:r>
            <a:br>
              <a:rPr sz="2800"/>
            </a:b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Célébrez dans la Joie,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la Pâque immortelle 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1 – Il leur a donné un pain céleste,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Et l’homme a mangé le pain des anges,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avons pris un pain de bénédiction,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Le corps immaculé du Christ Sauveur.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2. Il leur a donné le vin de l’immortalité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Et l’homme a bu le breuvage du Salut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avons goûté à la coupe de bénédiction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Le sang précieux du Christ Sauveur.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CustomShape 1"/>
          <p:cNvSpPr/>
          <p:nvPr/>
        </p:nvSpPr>
        <p:spPr>
          <a:xfrm>
            <a:off x="368280" y="2124000"/>
            <a:ext cx="6120720" cy="456480"/>
          </a:xfrm>
          <a:custGeom>
            <a:avLst/>
            <a:gdLst>
              <a:gd name="textAreaLeft" fmla="*/ 0 w 6120720"/>
              <a:gd name="textAreaRight" fmla="*/ 6121440 w 612072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81" name="CustomShape 2"/>
          <p:cNvSpPr/>
          <p:nvPr/>
        </p:nvSpPr>
        <p:spPr>
          <a:xfrm>
            <a:off x="404640" y="2268360"/>
            <a:ext cx="6048000" cy="1571400"/>
          </a:xfrm>
          <a:custGeom>
            <a:avLst/>
            <a:gdLst>
              <a:gd name="textAreaLeft" fmla="*/ 0 w 6048000"/>
              <a:gd name="textAreaRight" fmla="*/ 6048720 w 6048000"/>
              <a:gd name="textAreaTop" fmla="*/ 0 h 1571400"/>
              <a:gd name="textAreaBottom" fmla="*/ 1572120 h 157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2" name="CustomShape 3"/>
          <p:cNvSpPr/>
          <p:nvPr/>
        </p:nvSpPr>
        <p:spPr>
          <a:xfrm>
            <a:off x="765000" y="2124000"/>
            <a:ext cx="5327280" cy="2683800"/>
          </a:xfrm>
          <a:custGeom>
            <a:avLst/>
            <a:gdLst>
              <a:gd name="textAreaLeft" fmla="*/ 0 w 5327280"/>
              <a:gd name="textAreaRight" fmla="*/ 5328000 w 5327280"/>
              <a:gd name="textAreaTop" fmla="*/ 0 h 2683800"/>
              <a:gd name="textAreaBottom" fmla="*/ 2684520 h 26838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3" name="CustomShape 4"/>
          <p:cNvSpPr/>
          <p:nvPr/>
        </p:nvSpPr>
        <p:spPr>
          <a:xfrm>
            <a:off x="0" y="971640"/>
            <a:ext cx="6839640" cy="456480"/>
          </a:xfrm>
          <a:custGeom>
            <a:avLst/>
            <a:gdLst>
              <a:gd name="textAreaLeft" fmla="*/ 0 w 6839640"/>
              <a:gd name="textAreaRight" fmla="*/ 6840360 w 683964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84" name="CustomShape 5"/>
          <p:cNvSpPr/>
          <p:nvPr/>
        </p:nvSpPr>
        <p:spPr>
          <a:xfrm>
            <a:off x="-504000" y="792000"/>
            <a:ext cx="7919280" cy="6912360"/>
          </a:xfrm>
          <a:custGeom>
            <a:avLst/>
            <a:gdLst>
              <a:gd name="textAreaLeft" fmla="*/ 0 w 7919280"/>
              <a:gd name="textAreaRight" fmla="*/ 7920000 w 7919280"/>
              <a:gd name="textAreaTop" fmla="*/ 0 h 6912360"/>
              <a:gd name="textAreaBottom" fmla="*/ 6913080 h 69123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 : Vous qui recevez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 corps et le sang du Seigneur,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Célébrez dans la Joie,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la Pâque immortelle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 Nous te rendons grâce,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Christ notre Dieu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as daigné nous donner part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à ton Corps et à ton Sang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as su conquérir nos cœurs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en venant nous visiter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Aussi,  avec les anges,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nous célébrons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3200" spc="-1" strike="noStrike">
                <a:solidFill>
                  <a:srgbClr val="ffffff"/>
                </a:solidFill>
                <a:latin typeface="Arial"/>
                <a:ea typeface="DejaVu Sans"/>
              </a:rPr>
              <a:t>ta victoire sur la mort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CustomShape 1"/>
          <p:cNvSpPr/>
          <p:nvPr/>
        </p:nvSpPr>
        <p:spPr>
          <a:xfrm>
            <a:off x="368280" y="2124000"/>
            <a:ext cx="6120720" cy="456480"/>
          </a:xfrm>
          <a:custGeom>
            <a:avLst/>
            <a:gdLst>
              <a:gd name="textAreaLeft" fmla="*/ 0 w 6120720"/>
              <a:gd name="textAreaRight" fmla="*/ 6121440 w 612072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86" name="CustomShape 2"/>
          <p:cNvSpPr/>
          <p:nvPr/>
        </p:nvSpPr>
        <p:spPr>
          <a:xfrm>
            <a:off x="404640" y="2268360"/>
            <a:ext cx="6048000" cy="1571400"/>
          </a:xfrm>
          <a:custGeom>
            <a:avLst/>
            <a:gdLst>
              <a:gd name="textAreaLeft" fmla="*/ 0 w 6048000"/>
              <a:gd name="textAreaRight" fmla="*/ 6048720 w 6048000"/>
              <a:gd name="textAreaTop" fmla="*/ 0 h 1571400"/>
              <a:gd name="textAreaBottom" fmla="*/ 1572120 h 157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7" name="CustomShape 3"/>
          <p:cNvSpPr/>
          <p:nvPr/>
        </p:nvSpPr>
        <p:spPr>
          <a:xfrm>
            <a:off x="765000" y="2124000"/>
            <a:ext cx="5327280" cy="2683800"/>
          </a:xfrm>
          <a:custGeom>
            <a:avLst/>
            <a:gdLst>
              <a:gd name="textAreaLeft" fmla="*/ 0 w 5327280"/>
              <a:gd name="textAreaRight" fmla="*/ 5328000 w 5327280"/>
              <a:gd name="textAreaTop" fmla="*/ 0 h 2683800"/>
              <a:gd name="textAreaBottom" fmla="*/ 2684520 h 26838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8" name="CustomShape 4"/>
          <p:cNvSpPr/>
          <p:nvPr/>
        </p:nvSpPr>
        <p:spPr>
          <a:xfrm>
            <a:off x="0" y="971640"/>
            <a:ext cx="6839640" cy="456480"/>
          </a:xfrm>
          <a:custGeom>
            <a:avLst/>
            <a:gdLst>
              <a:gd name="textAreaLeft" fmla="*/ 0 w 6839640"/>
              <a:gd name="textAreaRight" fmla="*/ 6840360 w 683964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89" name="CustomShape 5"/>
          <p:cNvSpPr/>
          <p:nvPr/>
        </p:nvSpPr>
        <p:spPr>
          <a:xfrm>
            <a:off x="0" y="216000"/>
            <a:ext cx="6857280" cy="7339320"/>
          </a:xfrm>
          <a:custGeom>
            <a:avLst/>
            <a:gdLst>
              <a:gd name="textAreaLeft" fmla="*/ 0 w 6857280"/>
              <a:gd name="textAreaRight" fmla="*/ 6858000 w 6857280"/>
              <a:gd name="textAreaTop" fmla="*/ 0 h 7339320"/>
              <a:gd name="textAreaBottom" fmla="*/ 7340040 h 7339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 : Vous qui recevez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le corps et le sang du Seigneur,</a:t>
            </a:r>
            <a:br>
              <a:rPr sz="1800"/>
            </a:b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Célébrez dans la Joie,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la Pâque immortelle 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4. Nous annonçons Seigneur, ta mort,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Et nous chantons,    ô Christ,  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ta glorieuse résurrection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Tu nous as jugés dignes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du banquet mystique et ineffable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Et nous participons dans l’allégresse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à tes dons spirituels.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CustomShape 1"/>
          <p:cNvSpPr/>
          <p:nvPr/>
        </p:nvSpPr>
        <p:spPr>
          <a:xfrm>
            <a:off x="368280" y="2124000"/>
            <a:ext cx="6120720" cy="456480"/>
          </a:xfrm>
          <a:custGeom>
            <a:avLst/>
            <a:gdLst>
              <a:gd name="textAreaLeft" fmla="*/ 0 w 6120720"/>
              <a:gd name="textAreaRight" fmla="*/ 6121440 w 612072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91" name="CustomShape 2"/>
          <p:cNvSpPr/>
          <p:nvPr/>
        </p:nvSpPr>
        <p:spPr>
          <a:xfrm>
            <a:off x="404640" y="2268360"/>
            <a:ext cx="6048000" cy="1571400"/>
          </a:xfrm>
          <a:custGeom>
            <a:avLst/>
            <a:gdLst>
              <a:gd name="textAreaLeft" fmla="*/ 0 w 6048000"/>
              <a:gd name="textAreaRight" fmla="*/ 6048720 w 6048000"/>
              <a:gd name="textAreaTop" fmla="*/ 0 h 1571400"/>
              <a:gd name="textAreaBottom" fmla="*/ 1572120 h 157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2" name="CustomShape 3"/>
          <p:cNvSpPr/>
          <p:nvPr/>
        </p:nvSpPr>
        <p:spPr>
          <a:xfrm>
            <a:off x="765000" y="2124000"/>
            <a:ext cx="5327280" cy="2683800"/>
          </a:xfrm>
          <a:custGeom>
            <a:avLst/>
            <a:gdLst>
              <a:gd name="textAreaLeft" fmla="*/ 0 w 5327280"/>
              <a:gd name="textAreaRight" fmla="*/ 5328000 w 5327280"/>
              <a:gd name="textAreaTop" fmla="*/ 0 h 2683800"/>
              <a:gd name="textAreaBottom" fmla="*/ 2684520 h 26838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3" name="CustomShape 4"/>
          <p:cNvSpPr/>
          <p:nvPr/>
        </p:nvSpPr>
        <p:spPr>
          <a:xfrm>
            <a:off x="0" y="971640"/>
            <a:ext cx="6839640" cy="456480"/>
          </a:xfrm>
          <a:custGeom>
            <a:avLst/>
            <a:gdLst>
              <a:gd name="textAreaLeft" fmla="*/ 0 w 6839640"/>
              <a:gd name="textAreaRight" fmla="*/ 6840360 w 683964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94" name="CustomShape 5"/>
          <p:cNvSpPr/>
          <p:nvPr/>
        </p:nvSpPr>
        <p:spPr>
          <a:xfrm>
            <a:off x="-360000" y="1728000"/>
            <a:ext cx="7632000" cy="5208120"/>
          </a:xfrm>
          <a:custGeom>
            <a:avLst/>
            <a:gdLst>
              <a:gd name="textAreaLeft" fmla="*/ 0 w 7632000"/>
              <a:gd name="textAreaRight" fmla="*/ 7632720 w 7632000"/>
              <a:gd name="textAreaTop" fmla="*/ 0 h 5208120"/>
              <a:gd name="textAreaBottom" fmla="*/ 5208840 h 52081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216000" indent="-216000" algn="ctr" defTabSz="914400">
              <a:lnSpc>
                <a:spcPct val="100000"/>
              </a:lnSpc>
            </a:pPr>
            <a:r>
              <a:rPr b="1" lang="fr-FR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 : Vous qui recevez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</a:pP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le corps et le sang du Seigneur,</a:t>
            </a:r>
            <a:br>
              <a:rPr sz="1800"/>
            </a:b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Célébrez dans la Joie,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</a:pP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la Pâque immortelle 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5. Le Verbe qui est dans le sein du Père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Aujourd’hui est manifesté sur la croix.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Il a voulu être mis en terre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comme un simple mortel,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Mais il est ressuscité le troisième jour 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et nous a fait le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don de sa grande miséricorde.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CustomShape 1"/>
          <p:cNvSpPr/>
          <p:nvPr/>
        </p:nvSpPr>
        <p:spPr>
          <a:xfrm>
            <a:off x="368280" y="2124000"/>
            <a:ext cx="6120720" cy="456480"/>
          </a:xfrm>
          <a:custGeom>
            <a:avLst/>
            <a:gdLst>
              <a:gd name="textAreaLeft" fmla="*/ 0 w 6120720"/>
              <a:gd name="textAreaRight" fmla="*/ 6121440 w 612072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96" name="CustomShape 2"/>
          <p:cNvSpPr/>
          <p:nvPr/>
        </p:nvSpPr>
        <p:spPr>
          <a:xfrm>
            <a:off x="404640" y="2268360"/>
            <a:ext cx="6048000" cy="1571400"/>
          </a:xfrm>
          <a:custGeom>
            <a:avLst/>
            <a:gdLst>
              <a:gd name="textAreaLeft" fmla="*/ 0 w 6048000"/>
              <a:gd name="textAreaRight" fmla="*/ 6048720 w 6048000"/>
              <a:gd name="textAreaTop" fmla="*/ 0 h 1571400"/>
              <a:gd name="textAreaBottom" fmla="*/ 1572120 h 157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7" name="CustomShape 3"/>
          <p:cNvSpPr/>
          <p:nvPr/>
        </p:nvSpPr>
        <p:spPr>
          <a:xfrm>
            <a:off x="765000" y="2124000"/>
            <a:ext cx="5327280" cy="2683800"/>
          </a:xfrm>
          <a:custGeom>
            <a:avLst/>
            <a:gdLst>
              <a:gd name="textAreaLeft" fmla="*/ 0 w 5327280"/>
              <a:gd name="textAreaRight" fmla="*/ 5328000 w 5327280"/>
              <a:gd name="textAreaTop" fmla="*/ 0 h 2683800"/>
              <a:gd name="textAreaBottom" fmla="*/ 2684520 h 26838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8" name="CustomShape 4"/>
          <p:cNvSpPr/>
          <p:nvPr/>
        </p:nvSpPr>
        <p:spPr>
          <a:xfrm>
            <a:off x="0" y="971640"/>
            <a:ext cx="6839640" cy="456480"/>
          </a:xfrm>
          <a:custGeom>
            <a:avLst/>
            <a:gdLst>
              <a:gd name="textAreaLeft" fmla="*/ 0 w 6839640"/>
              <a:gd name="textAreaRight" fmla="*/ 6840360 w 683964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99" name="CustomShape 5"/>
          <p:cNvSpPr/>
          <p:nvPr/>
        </p:nvSpPr>
        <p:spPr>
          <a:xfrm>
            <a:off x="-387360" y="530280"/>
            <a:ext cx="7632000" cy="5634360"/>
          </a:xfrm>
          <a:custGeom>
            <a:avLst/>
            <a:gdLst>
              <a:gd name="textAreaLeft" fmla="*/ 0 w 7632000"/>
              <a:gd name="textAreaRight" fmla="*/ 7632720 w 7632000"/>
              <a:gd name="textAreaTop" fmla="*/ 0 h 5634360"/>
              <a:gd name="textAreaBottom" fmla="*/ 5635080 h 56343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216000" indent="-216000" algn="ctr" defTabSz="9144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Vous qui recevez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le corps et le sang du Seigneur,</a:t>
            </a:r>
            <a:br>
              <a:rPr sz="1800"/>
            </a:b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Célébrez dans la Joie,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la Pâque immortelle 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6. Bénissez le Seigneur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qui a fait de grandes choses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Tous les peuples, louez le Seigneur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Ô justes,    tressaillez d’allégresse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dans le Seigneur</a:t>
            </a:r>
            <a:br>
              <a:rPr sz="1800"/>
            </a:b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Vous qui avez pris le Corps et le Sang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216000" indent="-216000" algn="ctr" defTabSz="9144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rgbClr val="ffffff"/>
                </a:solidFill>
                <a:latin typeface="Arial"/>
                <a:ea typeface="DejaVu Sans"/>
              </a:rPr>
              <a:t>du Christ Sauveur.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CustomShape 1"/>
          <p:cNvSpPr/>
          <p:nvPr/>
        </p:nvSpPr>
        <p:spPr>
          <a:xfrm>
            <a:off x="368280" y="2124000"/>
            <a:ext cx="6119280" cy="455040"/>
          </a:xfrm>
          <a:custGeom>
            <a:avLst/>
            <a:gdLst>
              <a:gd name="textAreaLeft" fmla="*/ 0 w 6119280"/>
              <a:gd name="textAreaRight" fmla="*/ 6120000 w 6119280"/>
              <a:gd name="textAreaTop" fmla="*/ 0 h 455040"/>
              <a:gd name="textAreaBottom" fmla="*/ 455760 h 4550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01" name="CustomShape 2"/>
          <p:cNvSpPr/>
          <p:nvPr/>
        </p:nvSpPr>
        <p:spPr>
          <a:xfrm>
            <a:off x="404640" y="2268360"/>
            <a:ext cx="6046560" cy="1569960"/>
          </a:xfrm>
          <a:custGeom>
            <a:avLst/>
            <a:gdLst>
              <a:gd name="textAreaLeft" fmla="*/ 0 w 6046560"/>
              <a:gd name="textAreaRight" fmla="*/ 6047280 w 6046560"/>
              <a:gd name="textAreaTop" fmla="*/ 0 h 1569960"/>
              <a:gd name="textAreaBottom" fmla="*/ 1570680 h 156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2" name="CustomShape 3"/>
          <p:cNvSpPr/>
          <p:nvPr/>
        </p:nvSpPr>
        <p:spPr>
          <a:xfrm>
            <a:off x="765000" y="2124000"/>
            <a:ext cx="5325840" cy="2682360"/>
          </a:xfrm>
          <a:custGeom>
            <a:avLst/>
            <a:gdLst>
              <a:gd name="textAreaLeft" fmla="*/ 0 w 5325840"/>
              <a:gd name="textAreaRight" fmla="*/ 5326560 w 5325840"/>
              <a:gd name="textAreaTop" fmla="*/ 0 h 2682360"/>
              <a:gd name="textAreaBottom" fmla="*/ 2683080 h 26823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3" name="CustomShape 4"/>
          <p:cNvSpPr/>
          <p:nvPr/>
        </p:nvSpPr>
        <p:spPr>
          <a:xfrm>
            <a:off x="525600" y="2124000"/>
            <a:ext cx="5803200" cy="3238560"/>
          </a:xfrm>
          <a:custGeom>
            <a:avLst/>
            <a:gdLst>
              <a:gd name="textAreaLeft" fmla="*/ 0 w 5803200"/>
              <a:gd name="textAreaRight" fmla="*/ 5803920 w 5803200"/>
              <a:gd name="textAreaTop" fmla="*/ 0 h 3238560"/>
              <a:gd name="textAreaBottom" fmla="*/ 3239280 h 32385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4" name="CustomShape 5"/>
          <p:cNvSpPr/>
          <p:nvPr/>
        </p:nvSpPr>
        <p:spPr>
          <a:xfrm>
            <a:off x="331920" y="1692360"/>
            <a:ext cx="6190560" cy="3794760"/>
          </a:xfrm>
          <a:custGeom>
            <a:avLst/>
            <a:gdLst>
              <a:gd name="textAreaLeft" fmla="*/ 0 w 6190560"/>
              <a:gd name="textAreaRight" fmla="*/ 6191280 w 6190560"/>
              <a:gd name="textAreaTop" fmla="*/ 0 h 3794760"/>
              <a:gd name="textAreaBottom" fmla="*/ 3795480 h 3794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CustomShape 10"/>
          <p:cNvSpPr/>
          <p:nvPr/>
        </p:nvSpPr>
        <p:spPr>
          <a:xfrm>
            <a:off x="368280" y="2124000"/>
            <a:ext cx="6120720" cy="456480"/>
          </a:xfrm>
          <a:custGeom>
            <a:avLst/>
            <a:gdLst>
              <a:gd name="textAreaLeft" fmla="*/ 0 w 6120720"/>
              <a:gd name="textAreaRight" fmla="*/ 6121440 w 612072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06" name="CustomShape 11"/>
          <p:cNvSpPr/>
          <p:nvPr/>
        </p:nvSpPr>
        <p:spPr>
          <a:xfrm>
            <a:off x="404640" y="2268360"/>
            <a:ext cx="6048000" cy="1571400"/>
          </a:xfrm>
          <a:custGeom>
            <a:avLst/>
            <a:gdLst>
              <a:gd name="textAreaLeft" fmla="*/ 0 w 6048000"/>
              <a:gd name="textAreaRight" fmla="*/ 6048720 w 6048000"/>
              <a:gd name="textAreaTop" fmla="*/ 0 h 1571400"/>
              <a:gd name="textAreaBottom" fmla="*/ 1572120 h 157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7" name="CustomShape 12"/>
          <p:cNvSpPr/>
          <p:nvPr/>
        </p:nvSpPr>
        <p:spPr>
          <a:xfrm>
            <a:off x="765000" y="2124000"/>
            <a:ext cx="5327280" cy="2683800"/>
          </a:xfrm>
          <a:custGeom>
            <a:avLst/>
            <a:gdLst>
              <a:gd name="textAreaLeft" fmla="*/ 0 w 5327280"/>
              <a:gd name="textAreaRight" fmla="*/ 5328000 w 5327280"/>
              <a:gd name="textAreaTop" fmla="*/ 0 h 2683800"/>
              <a:gd name="textAreaBottom" fmla="*/ 2684520 h 26838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8" name="CustomShape 13"/>
          <p:cNvSpPr/>
          <p:nvPr/>
        </p:nvSpPr>
        <p:spPr>
          <a:xfrm>
            <a:off x="0" y="971640"/>
            <a:ext cx="6839640" cy="456480"/>
          </a:xfrm>
          <a:custGeom>
            <a:avLst/>
            <a:gdLst>
              <a:gd name="textAreaLeft" fmla="*/ 0 w 6839640"/>
              <a:gd name="textAreaRight" fmla="*/ 6840360 w 683964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09" name="CustomShape 14"/>
          <p:cNvSpPr/>
          <p:nvPr/>
        </p:nvSpPr>
        <p:spPr>
          <a:xfrm>
            <a:off x="0" y="504000"/>
            <a:ext cx="6857280" cy="7278840"/>
          </a:xfrm>
          <a:custGeom>
            <a:avLst/>
            <a:gdLst>
              <a:gd name="textAreaLeft" fmla="*/ 0 w 6857280"/>
              <a:gd name="textAreaRight" fmla="*/ 6858000 w 6857280"/>
              <a:gd name="textAreaTop" fmla="*/ 0 h 7278840"/>
              <a:gd name="textAreaBottom" fmla="*/ 7279560 h 72788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POUR DANSER LA FÊTE  (I160)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Oublions la peur, quittons notre deuil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pour danser la fête après la nuit.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Laissons le soleil entrer dans nos vies,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laissons la lumière envahir nos cœurs.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buClr>
                <a:srgbClr val="ffffff"/>
              </a:buClr>
              <a:buFont typeface="Cambria"/>
              <a:buAutoNum type="arabicPeriod"/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Loin de toi nous avons dansé,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prisonniers de nos rythmes.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Sur tes pas nous avons trouvé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les chemins de la fête.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2. Sans te voir nous avons marché,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prisonniers de nos rêves.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Tu nous montres un chemin de croix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et ta mort devient fête.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CustomShape 6"/>
          <p:cNvSpPr/>
          <p:nvPr/>
        </p:nvSpPr>
        <p:spPr>
          <a:xfrm>
            <a:off x="368280" y="2124000"/>
            <a:ext cx="6120720" cy="456480"/>
          </a:xfrm>
          <a:custGeom>
            <a:avLst/>
            <a:gdLst>
              <a:gd name="textAreaLeft" fmla="*/ 0 w 6120720"/>
              <a:gd name="textAreaRight" fmla="*/ 6121440 w 612072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11" name="CustomShape 7"/>
          <p:cNvSpPr/>
          <p:nvPr/>
        </p:nvSpPr>
        <p:spPr>
          <a:xfrm>
            <a:off x="404640" y="2268360"/>
            <a:ext cx="6048000" cy="1571400"/>
          </a:xfrm>
          <a:custGeom>
            <a:avLst/>
            <a:gdLst>
              <a:gd name="textAreaLeft" fmla="*/ 0 w 6048000"/>
              <a:gd name="textAreaRight" fmla="*/ 6048720 w 6048000"/>
              <a:gd name="textAreaTop" fmla="*/ 0 h 1571400"/>
              <a:gd name="textAreaBottom" fmla="*/ 1572120 h 15714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2" name="CustomShape 8"/>
          <p:cNvSpPr/>
          <p:nvPr/>
        </p:nvSpPr>
        <p:spPr>
          <a:xfrm>
            <a:off x="765000" y="2124000"/>
            <a:ext cx="5327280" cy="2683800"/>
          </a:xfrm>
          <a:custGeom>
            <a:avLst/>
            <a:gdLst>
              <a:gd name="textAreaLeft" fmla="*/ 0 w 5327280"/>
              <a:gd name="textAreaRight" fmla="*/ 5328000 w 5327280"/>
              <a:gd name="textAreaTop" fmla="*/ 0 h 2683800"/>
              <a:gd name="textAreaBottom" fmla="*/ 2684520 h 26838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3" name="CustomShape 9"/>
          <p:cNvSpPr/>
          <p:nvPr/>
        </p:nvSpPr>
        <p:spPr>
          <a:xfrm>
            <a:off x="0" y="971640"/>
            <a:ext cx="6839640" cy="456480"/>
          </a:xfrm>
          <a:custGeom>
            <a:avLst/>
            <a:gdLst>
              <a:gd name="textAreaLeft" fmla="*/ 0 w 6839640"/>
              <a:gd name="textAreaRight" fmla="*/ 6840360 w 6839640"/>
              <a:gd name="textAreaTop" fmla="*/ 0 h 456480"/>
              <a:gd name="textAreaBottom" fmla="*/ 457200 h 4564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14" name="CustomShape 15"/>
          <p:cNvSpPr/>
          <p:nvPr/>
        </p:nvSpPr>
        <p:spPr>
          <a:xfrm>
            <a:off x="0" y="792000"/>
            <a:ext cx="6857280" cy="6852600"/>
          </a:xfrm>
          <a:custGeom>
            <a:avLst/>
            <a:gdLst>
              <a:gd name="textAreaLeft" fmla="*/ 0 w 6857280"/>
              <a:gd name="textAreaRight" fmla="*/ 6858000 w 6857280"/>
              <a:gd name="textAreaTop" fmla="*/ 0 h 6852600"/>
              <a:gd name="textAreaBottom" fmla="*/ 6853320 h 6852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Oublions la peur, quittons notre deuil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pour danser la fête après la nuit.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Laissons le soleil entrer dans nos vies,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laissons la lumière envahir nos cœurs.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3. Loin de toi nous avons lutté,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prisonniers de nous-mêmes.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Dans ta mort tu nous as plongés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pour renaître à ta fête.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4. Près de toi nous venons danser,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délivrés de nos rythmes.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Tu nous montres de nouveaux pas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7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au-delà de nos fêtes.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CustomShape 18"/>
          <p:cNvSpPr/>
          <p:nvPr/>
        </p:nvSpPr>
        <p:spPr>
          <a:xfrm>
            <a:off x="216000" y="1144800"/>
            <a:ext cx="6191280" cy="670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Si un jour sur ta route,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rencontres le mal,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Ne sois pas dans le doute, Dieu aime ses enfants.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Ne sois pas dans le doute, Dieu aime ses enfants.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n'a pas dit que tu coulerais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n'a pas dit que tu sombrerais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a dit : Allons de l'autre bord, allons de l'autre bord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" name="Image 1" descr=""/>
          <p:cNvPicPr/>
          <p:nvPr/>
        </p:nvPicPr>
        <p:blipFill>
          <a:blip r:embed="rId1"/>
          <a:srcRect l="7846" t="14175" r="35805" b="6268"/>
          <a:stretch/>
        </p:blipFill>
        <p:spPr>
          <a:xfrm>
            <a:off x="116640" y="2123640"/>
            <a:ext cx="6298920" cy="5614200"/>
          </a:xfrm>
          <a:prstGeom prst="rect">
            <a:avLst/>
          </a:prstGeom>
          <a:ln w="0">
            <a:noFill/>
          </a:ln>
        </p:spPr>
      </p:pic>
      <p:pic>
        <p:nvPicPr>
          <p:cNvPr id="616" name="Image 2" descr=""/>
          <p:cNvPicPr/>
          <p:nvPr/>
        </p:nvPicPr>
        <p:blipFill>
          <a:blip r:embed="rId2"/>
          <a:srcRect l="66826" t="83761" r="4224" b="0"/>
          <a:stretch/>
        </p:blipFill>
        <p:spPr>
          <a:xfrm>
            <a:off x="332640" y="1259640"/>
            <a:ext cx="3741840" cy="1390320"/>
          </a:xfrm>
          <a:prstGeom prst="rect">
            <a:avLst/>
          </a:prstGeom>
          <a:ln w="0">
            <a:noFill/>
          </a:ln>
        </p:spPr>
      </p:pic>
      <p:pic>
        <p:nvPicPr>
          <p:cNvPr id="617" name="Image 3" descr=""/>
          <p:cNvPicPr/>
          <p:nvPr/>
        </p:nvPicPr>
        <p:blipFill>
          <a:blip r:embed="rId3"/>
          <a:srcRect l="66826" t="24147" r="9146" b="53817"/>
          <a:stretch/>
        </p:blipFill>
        <p:spPr>
          <a:xfrm>
            <a:off x="3465000" y="6732360"/>
            <a:ext cx="3093840" cy="2324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Picture 3" descr=""/>
          <p:cNvPicPr/>
          <p:nvPr/>
        </p:nvPicPr>
        <p:blipFill>
          <a:blip r:embed="rId1"/>
          <a:srcRect l="0" t="0" r="0" b="4422"/>
          <a:stretch/>
        </p:blipFill>
        <p:spPr>
          <a:xfrm>
            <a:off x="-1108080" y="3240000"/>
            <a:ext cx="8711280" cy="5201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CustomShape 21"/>
          <p:cNvSpPr/>
          <p:nvPr/>
        </p:nvSpPr>
        <p:spPr>
          <a:xfrm>
            <a:off x="7461000" y="840960"/>
            <a:ext cx="5424840" cy="13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0" name="CustomShape 22"/>
          <p:cNvSpPr/>
          <p:nvPr/>
        </p:nvSpPr>
        <p:spPr>
          <a:xfrm>
            <a:off x="72000" y="216000"/>
            <a:ext cx="6693120" cy="856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05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1"/>
              </a:rPr>
              <a:t>N’aie pas peur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(du groupe Be Witness)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5"/>
              </a:spcBef>
              <a:spcAft>
                <a:spcPts val="567"/>
              </a:spcAft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5"/>
              </a:spcBef>
              <a:spcAft>
                <a:spcPts val="567"/>
              </a:spcAft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Dans l’océan de mes tourments, 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5"/>
              </a:spcBef>
              <a:spcAft>
                <a:spcPts val="567"/>
              </a:spcAft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Souvent mon cœur désespère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5"/>
              </a:spcBef>
              <a:spcAft>
                <a:spcPts val="567"/>
              </a:spcAft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Face à l’abîme,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5"/>
              </a:spcBef>
              <a:spcAft>
                <a:spcPts val="567"/>
              </a:spcAft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Si mon bateau dérive,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5"/>
              </a:spcBef>
              <a:spcAft>
                <a:spcPts val="567"/>
              </a:spcAft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J’aurais foi en l’Éternel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CustomShape 23"/>
          <p:cNvSpPr/>
          <p:nvPr/>
        </p:nvSpPr>
        <p:spPr>
          <a:xfrm>
            <a:off x="7461000" y="840960"/>
            <a:ext cx="5424840" cy="13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2" name="CustomShape 24"/>
          <p:cNvSpPr/>
          <p:nvPr/>
        </p:nvSpPr>
        <p:spPr>
          <a:xfrm>
            <a:off x="72000" y="216000"/>
            <a:ext cx="6693120" cy="856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05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Même au cœur de l’orage Il est là.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Quand je suis au bord du naufrage Il est là.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Quand je suis perdu, sa voix guide mes pas.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Je peux marcher sur l’eau, sur l’eau.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CustomShape 25"/>
          <p:cNvSpPr/>
          <p:nvPr/>
        </p:nvSpPr>
        <p:spPr>
          <a:xfrm>
            <a:off x="7461000" y="840960"/>
            <a:ext cx="5424840" cy="13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4" name="CustomShape 26"/>
          <p:cNvSpPr/>
          <p:nvPr/>
        </p:nvSpPr>
        <p:spPr>
          <a:xfrm>
            <a:off x="72000" y="216000"/>
            <a:ext cx="6693120" cy="856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05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Ohoh, n’aie pas peur 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Il est là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Ohoh, n’aie pas peur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Il est là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Il te dit : n’aie pas peur aie la foi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Non tu n’es plus seul car je suis avec toi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CustomShape 27"/>
          <p:cNvSpPr/>
          <p:nvPr/>
        </p:nvSpPr>
        <p:spPr>
          <a:xfrm>
            <a:off x="7461000" y="840960"/>
            <a:ext cx="5424840" cy="13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6" name="CustomShape 28"/>
          <p:cNvSpPr/>
          <p:nvPr/>
        </p:nvSpPr>
        <p:spPr>
          <a:xfrm>
            <a:off x="72000" y="216000"/>
            <a:ext cx="6693120" cy="856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05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CustomShape 29"/>
          <p:cNvSpPr/>
          <p:nvPr/>
        </p:nvSpPr>
        <p:spPr>
          <a:xfrm>
            <a:off x="7461000" y="840960"/>
            <a:ext cx="5424840" cy="13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8" name="CustomShape 30"/>
          <p:cNvSpPr/>
          <p:nvPr/>
        </p:nvSpPr>
        <p:spPr>
          <a:xfrm>
            <a:off x="72000" y="216000"/>
            <a:ext cx="6693120" cy="856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05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Quand mes angoisses seront tenaces,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Je fixerai mon regard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Sur ton visage qui me mène au rivage,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Pour vivre un nouveau départ.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CustomShape 31"/>
          <p:cNvSpPr/>
          <p:nvPr/>
        </p:nvSpPr>
        <p:spPr>
          <a:xfrm>
            <a:off x="7461000" y="840960"/>
            <a:ext cx="5424840" cy="13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0" name="CustomShape 32"/>
          <p:cNvSpPr/>
          <p:nvPr/>
        </p:nvSpPr>
        <p:spPr>
          <a:xfrm>
            <a:off x="72000" y="216000"/>
            <a:ext cx="6693120" cy="856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05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Même au cœur de l’orage Il est là.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Quand je suis au bord du naufrage Il est là.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Quand je suis perdu, sa voix guide mes pas.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Je peux marcher sur l’eau, sur l’eau.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CustomShape 33"/>
          <p:cNvSpPr/>
          <p:nvPr/>
        </p:nvSpPr>
        <p:spPr>
          <a:xfrm>
            <a:off x="7461000" y="840960"/>
            <a:ext cx="5424840" cy="13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2" name="CustomShape 34"/>
          <p:cNvSpPr/>
          <p:nvPr/>
        </p:nvSpPr>
        <p:spPr>
          <a:xfrm>
            <a:off x="72000" y="216000"/>
            <a:ext cx="6693120" cy="856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05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Ohoh, n’aie pas peur 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Il est là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Ohoh, n’aie pas peur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Il est là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Il te dit : n’aie pas peur aie la foi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Non tu n’es plus seul car je suis avec toi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CustomShape 35"/>
          <p:cNvSpPr/>
          <p:nvPr/>
        </p:nvSpPr>
        <p:spPr>
          <a:xfrm>
            <a:off x="7461000" y="840960"/>
            <a:ext cx="5424840" cy="13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4" name="CustomShape 36"/>
          <p:cNvSpPr/>
          <p:nvPr/>
        </p:nvSpPr>
        <p:spPr>
          <a:xfrm>
            <a:off x="72000" y="216000"/>
            <a:ext cx="6693120" cy="856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05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CustomShape 37"/>
          <p:cNvSpPr/>
          <p:nvPr/>
        </p:nvSpPr>
        <p:spPr>
          <a:xfrm>
            <a:off x="7461000" y="840960"/>
            <a:ext cx="5424840" cy="13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6" name="CustomShape 38"/>
          <p:cNvSpPr/>
          <p:nvPr/>
        </p:nvSpPr>
        <p:spPr>
          <a:xfrm>
            <a:off x="72000" y="216000"/>
            <a:ext cx="6693120" cy="856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05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Ohoh, n’aie pas peur 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Il est là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Ohoh, n’aie pas peur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Il est là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Il te dit : n’aie pas peur aie la foi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Non tu n’es plus seul car je suis avec toi !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CustomShape 39"/>
          <p:cNvSpPr/>
          <p:nvPr/>
        </p:nvSpPr>
        <p:spPr>
          <a:xfrm>
            <a:off x="7461000" y="840960"/>
            <a:ext cx="5424840" cy="13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8" name="CustomShape 40"/>
          <p:cNvSpPr/>
          <p:nvPr/>
        </p:nvSpPr>
        <p:spPr>
          <a:xfrm>
            <a:off x="72000" y="216000"/>
            <a:ext cx="6693120" cy="856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05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4400" spc="-1" strike="noStrike">
                <a:solidFill>
                  <a:srgbClr val="ffffff"/>
                </a:solidFill>
                <a:latin typeface="Arial"/>
                <a:ea typeface="DejaVu Sans"/>
              </a:rPr>
              <a:t>Ohoh lalalalalala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  <a:p>
            <a:pPr marL="342720" indent="-3405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>
            <a:alpha val="31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CustomShape 1"/>
          <p:cNvSpPr/>
          <p:nvPr/>
        </p:nvSpPr>
        <p:spPr>
          <a:xfrm>
            <a:off x="0" y="395280"/>
            <a:ext cx="6852240" cy="136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4400" spc="-1" strike="noStrike">
                <a:solidFill>
                  <a:srgbClr val="000000"/>
                </a:solidFill>
                <a:latin typeface="Calibri"/>
                <a:ea typeface="DejaVu Sans"/>
              </a:rPr>
              <a:t>BON DIMANCHE À TOUS !</a:t>
            </a: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Les paroles des chants sont disponibles</a:t>
            </a:r>
            <a:br>
              <a:rPr sz="1800"/>
            </a:b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une semaine avant la messe sur notre site internet :  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www.chorale-saint-vincent.be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0" name="Picture 1" descr=""/>
          <p:cNvPicPr/>
          <p:nvPr/>
        </p:nvPicPr>
        <p:blipFill>
          <a:blip r:embed="rId1"/>
          <a:stretch/>
        </p:blipFill>
        <p:spPr>
          <a:xfrm>
            <a:off x="864000" y="3390840"/>
            <a:ext cx="5393160" cy="5386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CustomShape 1"/>
          <p:cNvSpPr/>
          <p:nvPr/>
        </p:nvSpPr>
        <p:spPr>
          <a:xfrm>
            <a:off x="368280" y="2124000"/>
            <a:ext cx="611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495" name="CustomShape 2"/>
          <p:cNvSpPr/>
          <p:nvPr/>
        </p:nvSpPr>
        <p:spPr>
          <a:xfrm>
            <a:off x="404640" y="2268360"/>
            <a:ext cx="6045840" cy="14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6" name="CustomShape 3"/>
          <p:cNvSpPr/>
          <p:nvPr/>
        </p:nvSpPr>
        <p:spPr>
          <a:xfrm>
            <a:off x="765000" y="2124000"/>
            <a:ext cx="5325120" cy="25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7" name="CustomShape 4"/>
          <p:cNvSpPr/>
          <p:nvPr/>
        </p:nvSpPr>
        <p:spPr>
          <a:xfrm>
            <a:off x="525600" y="2124000"/>
            <a:ext cx="5802840" cy="30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8" name="CustomShape 5"/>
          <p:cNvSpPr/>
          <p:nvPr/>
        </p:nvSpPr>
        <p:spPr>
          <a:xfrm>
            <a:off x="331920" y="1692360"/>
            <a:ext cx="6190200" cy="35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9" name="TextShape 6"/>
          <p:cNvSpPr/>
          <p:nvPr/>
        </p:nvSpPr>
        <p:spPr>
          <a:xfrm>
            <a:off x="378360" y="825120"/>
            <a:ext cx="6169680" cy="752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114480" algn="ctr" defTabSz="914400">
              <a:lnSpc>
                <a:spcPts val="15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SimSun"/>
              </a:rPr>
              <a:t>Kyrie (messe de Saint François Xavier)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ts val="15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ts val="15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SimSun"/>
              </a:rPr>
              <a:t>1.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SimSun"/>
              </a:rPr>
              <a:t>1. Pardonne-moi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SimSun"/>
              </a:rPr>
              <a:t>j’ai renié ton Nom,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SimSun"/>
              </a:rPr>
              <a:t>pardonne-moi ;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SimSun"/>
              </a:rPr>
              <a:t>j’ai quitté ta maison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SimSun"/>
              </a:rPr>
              <a:t>     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SimSun"/>
              </a:rPr>
              <a:t>J’ai voulu posséder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SimSun"/>
              </a:rPr>
              <a:t>sans attendre le don,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SimSun"/>
              </a:rPr>
              <a:t>pardonne-moi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SimSun"/>
              </a:rPr>
              <a:t>et purifie mon cœur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r>
              <a:rPr b="1" i="1" lang="fr-BE" sz="3600" spc="-1" strike="noStrike">
                <a:solidFill>
                  <a:srgbClr val="ffffff"/>
                </a:solidFill>
                <a:latin typeface="Cambria"/>
                <a:ea typeface="SimSun"/>
              </a:rPr>
              <a:t>Kyrie, eleison, kyrie eleison…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114480" algn="ctr" defTabSz="914400">
              <a:lnSpc>
                <a:spcPct val="100000"/>
              </a:lnSpc>
            </a:pPr>
            <a:r>
              <a:rPr b="1" i="1" lang="fr-BE" sz="3600" spc="-1" strike="noStrike">
                <a:solidFill>
                  <a:srgbClr val="ffffff"/>
                </a:solidFill>
                <a:latin typeface="Cambria"/>
                <a:ea typeface="SimSun"/>
              </a:rPr>
              <a:t>Kyrie, eleison, kyrie eleison.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CustomShape 1"/>
          <p:cNvSpPr/>
          <p:nvPr/>
        </p:nvSpPr>
        <p:spPr>
          <a:xfrm>
            <a:off x="368280" y="2124000"/>
            <a:ext cx="6118560" cy="45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01" name="CustomShape 2"/>
          <p:cNvSpPr/>
          <p:nvPr/>
        </p:nvSpPr>
        <p:spPr>
          <a:xfrm>
            <a:off x="404640" y="2268360"/>
            <a:ext cx="6045480" cy="148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2" name="CustomShape 3"/>
          <p:cNvSpPr/>
          <p:nvPr/>
        </p:nvSpPr>
        <p:spPr>
          <a:xfrm>
            <a:off x="765000" y="2124000"/>
            <a:ext cx="5324760" cy="252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3" name="CustomShape 4"/>
          <p:cNvSpPr/>
          <p:nvPr/>
        </p:nvSpPr>
        <p:spPr>
          <a:xfrm>
            <a:off x="41040" y="144000"/>
            <a:ext cx="6855120" cy="813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2.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Pardonne-moi, Seigneur,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j'ai suivi d'autres dieux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Pardonne-moi, Seigneur, j'ai détourné les yeux 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J'ai choisi loin de toi la richesse et l'honneur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Pardonne-moi et purifie mon cœur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Christe Eleison,  Christe Eleison,  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Christe Eleison, Christe Eleison, 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CustomShape 1"/>
          <p:cNvSpPr/>
          <p:nvPr/>
        </p:nvSpPr>
        <p:spPr>
          <a:xfrm>
            <a:off x="368280" y="2124000"/>
            <a:ext cx="6118560" cy="45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05" name="CustomShape 2"/>
          <p:cNvSpPr/>
          <p:nvPr/>
        </p:nvSpPr>
        <p:spPr>
          <a:xfrm>
            <a:off x="404640" y="2268360"/>
            <a:ext cx="6045480" cy="148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6" name="CustomShape 3"/>
          <p:cNvSpPr/>
          <p:nvPr/>
        </p:nvSpPr>
        <p:spPr>
          <a:xfrm>
            <a:off x="765000" y="2124000"/>
            <a:ext cx="5324760" cy="252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7" name="CustomShape 4"/>
          <p:cNvSpPr/>
          <p:nvPr/>
        </p:nvSpPr>
        <p:spPr>
          <a:xfrm>
            <a:off x="2160" y="0"/>
            <a:ext cx="6855120" cy="813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3.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Pardonne-moi, Seigneur,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je n'ai pas su aimer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Pardonne-moi, Seigneur,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je me suis dérobé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Je ne suis pas resté le gardien de mon frère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Pardonne-moi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et purifie mon cœur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Kyrie Eleison, Kyrie Eleison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Kyrie Eleison, Kyrie Eleison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br>
              <a:rPr sz="4000"/>
            </a:b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0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7998</TotalTime>
  <Application>LibreOffice/24.2.0.3$Windows_X86_64 LibreOffice_project/da48488a73ddd66ea24cf16bbc4f7b9c08e9bea1</Application>
  <AppVersion>15.0000</AppVersion>
  <Words>951</Words>
  <Paragraphs>503</Paragraphs>
  <Company>AGM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2011-11-13T14:02:22Z</dcterms:created>
  <dc:creator>MALBROUCK Gilbert</dc:creator>
  <dc:description/>
  <dc:language>fr-BE</dc:language>
  <cp:lastModifiedBy/>
  <dcterms:modified xsi:type="dcterms:W3CDTF">2026-07-25T12:30:59Z</dcterms:modified>
  <cp:revision>223</cp:revision>
  <dc:subject/>
  <dc:title>Diapositive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7</vt:i4>
  </property>
  <property fmtid="{D5CDD505-2E9C-101B-9397-08002B2CF9AE}" pid="7" name="PresentationFormat">
    <vt:lpwstr>Affichage à l'écran (4:3)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53</vt:i4>
  </property>
</Properties>
</file>