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76"/>
  </p:notesMasterIdLst>
  <p:sldIdLst>
    <p:sldId id="256" r:id="rId8"/>
    <p:sldId id="257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323" r:id="rId18"/>
    <p:sldId id="324" r:id="rId19"/>
    <p:sldId id="322" r:id="rId20"/>
    <p:sldId id="268" r:id="rId21"/>
    <p:sldId id="325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309" r:id="rId32"/>
    <p:sldId id="280" r:id="rId33"/>
    <p:sldId id="281" r:id="rId34"/>
    <p:sldId id="282" r:id="rId35"/>
    <p:sldId id="283" r:id="rId36"/>
    <p:sldId id="284" r:id="rId37"/>
    <p:sldId id="285" r:id="rId38"/>
    <p:sldId id="314" r:id="rId39"/>
    <p:sldId id="286" r:id="rId40"/>
    <p:sldId id="315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316" r:id="rId50"/>
    <p:sldId id="295" r:id="rId51"/>
    <p:sldId id="326" r:id="rId52"/>
    <p:sldId id="327" r:id="rId53"/>
    <p:sldId id="317" r:id="rId54"/>
    <p:sldId id="296" r:id="rId55"/>
    <p:sldId id="297" r:id="rId56"/>
    <p:sldId id="318" r:id="rId57"/>
    <p:sldId id="298" r:id="rId58"/>
    <p:sldId id="299" r:id="rId59"/>
    <p:sldId id="300" r:id="rId60"/>
    <p:sldId id="301" r:id="rId61"/>
    <p:sldId id="328" r:id="rId62"/>
    <p:sldId id="329" r:id="rId63"/>
    <p:sldId id="319" r:id="rId64"/>
    <p:sldId id="311" r:id="rId65"/>
    <p:sldId id="320" r:id="rId66"/>
    <p:sldId id="312" r:id="rId67"/>
    <p:sldId id="321" r:id="rId68"/>
    <p:sldId id="313" r:id="rId69"/>
    <p:sldId id="303" r:id="rId70"/>
    <p:sldId id="304" r:id="rId71"/>
    <p:sldId id="305" r:id="rId72"/>
    <p:sldId id="306" r:id="rId73"/>
    <p:sldId id="307" r:id="rId74"/>
    <p:sldId id="308" r:id="rId75"/>
  </p:sldIdLst>
  <p:sldSz cx="6858000" cy="9144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2491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slide" Target="slides/slide67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modifier le format des notes</a:t>
            </a:r>
          </a:p>
        </p:txBody>
      </p:sp>
      <p:sp>
        <p:nvSpPr>
          <p:cNvPr id="26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B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6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fr-B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6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fr-B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7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ECF1BD2-F096-4D7E-93BD-41620F13E57F}" type="slidenum">
              <a:rPr lang="fr-B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‹N°›</a:t>
            </a:fld>
            <a:endParaRPr lang="fr-B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CustomShape 1"/>
          <p:cNvSpPr/>
          <p:nvPr/>
        </p:nvSpPr>
        <p:spPr>
          <a:xfrm>
            <a:off x="5180040" y="6513480"/>
            <a:ext cx="3961800" cy="34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9AC87F66-1D7F-4319-A80F-0CAF87BF642D}" type="slidenum">
              <a:rPr lang="fr-BE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 algn="r">
                <a:lnSpc>
                  <a:spcPct val="100000"/>
                </a:lnSpc>
              </a:pPr>
              <a:t>1</a:t>
            </a:fld>
            <a:endParaRPr lang="fr-BE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914400" y="3257640"/>
            <a:ext cx="7314480" cy="3085560"/>
          </a:xfrm>
          <a:prstGeom prst="rect">
            <a:avLst/>
          </a:prstGeom>
        </p:spPr>
        <p:txBody>
          <a:bodyPr lIns="0" tIns="0" rIns="0" bIns="0"/>
          <a:lstStyle/>
          <a:p>
            <a:endParaRPr lang="fr-BE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/>
          <p:cNvSpPr/>
          <p:nvPr/>
        </p:nvSpPr>
        <p:spPr>
          <a:xfrm>
            <a:off x="685800" y="4343400"/>
            <a:ext cx="5486400" cy="4114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04A1D-83D3-5BBC-B00D-1D6F32828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>
            <a:extLst>
              <a:ext uri="{FF2B5EF4-FFF2-40B4-BE49-F238E27FC236}">
                <a16:creationId xmlns:a16="http://schemas.microsoft.com/office/drawing/2014/main" id="{AE9DADEC-11A0-12AB-03AA-BF5A90C77920}"/>
              </a:ext>
            </a:extLst>
          </p:cNvPr>
          <p:cNvSpPr/>
          <p:nvPr/>
        </p:nvSpPr>
        <p:spPr>
          <a:xfrm>
            <a:off x="685800" y="4343400"/>
            <a:ext cx="5486400" cy="4114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165512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845C8-12F2-B98A-6C50-6CD78900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>
            <a:extLst>
              <a:ext uri="{FF2B5EF4-FFF2-40B4-BE49-F238E27FC236}">
                <a16:creationId xmlns:a16="http://schemas.microsoft.com/office/drawing/2014/main" id="{AEB270D1-3B15-C381-00F5-CBCE5102344C}"/>
              </a:ext>
            </a:extLst>
          </p:cNvPr>
          <p:cNvSpPr/>
          <p:nvPr/>
        </p:nvSpPr>
        <p:spPr>
          <a:xfrm>
            <a:off x="685800" y="4343400"/>
            <a:ext cx="5486400" cy="4114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743075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4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5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857160" y="1496880"/>
            <a:ext cx="5143320" cy="318240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fr-FR" sz="6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6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1.xml"/><Relationship Id="rId1" Type="http://schemas.openxmlformats.org/officeDocument/2006/relationships/themeOverride" Target="../theme/themeOverrid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1704960" y="2843808"/>
            <a:ext cx="3448080" cy="265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Messe du 15 août  2026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ASSOMPTION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Année A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296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7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BE7A6-3814-005D-8182-C346D6194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>
            <a:extLst>
              <a:ext uri="{FF2B5EF4-FFF2-40B4-BE49-F238E27FC236}">
                <a16:creationId xmlns:a16="http://schemas.microsoft.com/office/drawing/2014/main" id="{C455C890-C058-2E5F-BDC6-5E30F7815B08}"/>
              </a:ext>
            </a:extLst>
          </p:cNvPr>
          <p:cNvSpPr/>
          <p:nvPr/>
        </p:nvSpPr>
        <p:spPr>
          <a:xfrm>
            <a:off x="0" y="216000"/>
            <a:ext cx="6669360" cy="86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2600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Entrée</a:t>
            </a:r>
            <a:endParaRPr lang="fr-BE" sz="26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26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VOICI QU’APPARUT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b="1" i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Texte et musique</a:t>
            </a:r>
            <a:r>
              <a:rPr lang="fr-BE" b="1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Lucien Deiss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fr-BE" sz="3200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Antienne: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Voici qu’apparut dans le ciel un signe merveilleux: Une femme vêtue de soleil, et la lune sous ses pieds. Et sur sa tête une couronne de douze étoiles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endParaRPr lang="fr-BE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3200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Verset 1: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Elle gémit dans les douleurs de son enfantement. Elle enfantera un fils qui doit paître toutes les nations. Et son enfant fut emporté jusqu’au ciel.</a:t>
            </a:r>
          </a:p>
        </p:txBody>
      </p:sp>
    </p:spTree>
    <p:extLst>
      <p:ext uri="{BB962C8B-B14F-4D97-AF65-F5344CB8AC3E}">
        <p14:creationId xmlns:p14="http://schemas.microsoft.com/office/powerpoint/2010/main" val="16843999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AB292-392A-80B4-C1F2-04480916B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>
            <a:extLst>
              <a:ext uri="{FF2B5EF4-FFF2-40B4-BE49-F238E27FC236}">
                <a16:creationId xmlns:a16="http://schemas.microsoft.com/office/drawing/2014/main" id="{73146428-9909-6848-CFFA-62EDAB94C02C}"/>
              </a:ext>
            </a:extLst>
          </p:cNvPr>
          <p:cNvSpPr/>
          <p:nvPr/>
        </p:nvSpPr>
        <p:spPr>
          <a:xfrm>
            <a:off x="0" y="216000"/>
            <a:ext cx="6669360" cy="86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7000"/>
              </a:lnSpc>
              <a:spcAft>
                <a:spcPts val="799"/>
              </a:spcAft>
            </a:pPr>
            <a:endParaRPr lang="fr-BE" sz="3200" b="1" u="sng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fr-BE" sz="3200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Antienne: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Voici qu’apparut dans le ciel un signe merveilleux: Une femme vêtue de soleil, et la lune sous ses pieds. Et sur sa tête une couronne de douze étoiles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endParaRPr lang="fr-BE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3200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Verset 2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Et j’entendit du haut du ciel une éclatante voix: « Voici la royauté, la puissance de notre Seigneur! » Que toute voix chante la Mère et l’Enfant.</a:t>
            </a:r>
          </a:p>
        </p:txBody>
      </p:sp>
    </p:spTree>
    <p:extLst>
      <p:ext uri="{BB962C8B-B14F-4D97-AF65-F5344CB8AC3E}">
        <p14:creationId xmlns:p14="http://schemas.microsoft.com/office/powerpoint/2010/main" val="10902704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652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188640" y="8218"/>
            <a:ext cx="6408712" cy="89562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0920" algn="ctr">
              <a:lnSpc>
                <a:spcPct val="100000"/>
              </a:lnSpc>
            </a:pPr>
            <a:r>
              <a:rPr lang="fr-BE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KYRIE</a:t>
            </a: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  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Gho </a:t>
            </a:r>
            <a:r>
              <a:rPr lang="fr-BE" sz="32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Cyepo</a:t>
            </a:r>
            <a:endParaRPr lang="fr-B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2000" b="0" i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(prend pitié Seigneur! En langue </a:t>
            </a:r>
            <a:r>
              <a:rPr lang="fr-BE" sz="2000" b="0" i="1" strike="noStrike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ghomala</a:t>
            </a:r>
            <a:r>
              <a:rPr lang="fr-BE" sz="2000" b="0" i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du Cameroun)</a:t>
            </a:r>
          </a:p>
          <a:p>
            <a:pPr marL="343080" indent="-340920" algn="ctr">
              <a:lnSpc>
                <a:spcPct val="100000"/>
              </a:lnSpc>
            </a:pPr>
            <a:endParaRPr lang="fr-BE" sz="16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Ref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: Gho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Cyepo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Gho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Dih</a:t>
            </a:r>
            <a:endParaRPr lang="fr-BE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Gho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Com-a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lé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téa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tchum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go’ é</a:t>
            </a:r>
          </a:p>
          <a:p>
            <a:pPr marL="343080" indent="-34092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(prend pitié Seigneur, prend pitié mon Seigneur, sors moi de la souffrance)</a:t>
            </a:r>
          </a:p>
          <a:p>
            <a:pPr marL="343080" indent="-340920" algn="ctr">
              <a:lnSpc>
                <a:spcPct val="100000"/>
              </a:lnSpc>
            </a:pPr>
            <a:endParaRPr lang="fr-BE" sz="16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2160" algn="ctr">
              <a:lnSpc>
                <a:spcPct val="100000"/>
              </a:lnSpc>
            </a:pP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1.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Me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tseu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gù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si gun si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pè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é 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(Me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tseu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gù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si gun si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pè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é)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.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Sô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bù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a si é,  Zeh m’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Dih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,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wô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com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tseu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ma é (bis)</a:t>
            </a:r>
            <a:endParaRPr lang="fr-BE" sz="2400" b="1" i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2160" algn="ctr"/>
            <a:endParaRPr lang="fr-BE" sz="24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(Personne ne tombe et reste au sol, relève moi mon Seigneur, prend pitié de moi)</a:t>
            </a:r>
          </a:p>
          <a:p>
            <a:pPr marL="343080" indent="-340920" algn="ctr"/>
            <a:endParaRPr lang="fr-BE" sz="2000" i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" algn="ctr"/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2. M’nue’  ma yen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ghia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lé 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(M’nue’  ma yen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ghia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lé)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Ga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bin m’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ma é Kristo,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wô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téa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tchum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go’ é</a:t>
            </a:r>
            <a:endParaRPr lang="fr-BE" sz="2400" b="1" i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(Mes problèmes m’accablent, j’ai péché et je le confesse Christ, sors moi de la misère)</a:t>
            </a:r>
          </a:p>
          <a:p>
            <a:pPr marL="2160" algn="ctr"/>
            <a:endParaRPr lang="fr-BE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FFA1E-FD73-797A-530D-499254C03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>
            <a:extLst>
              <a:ext uri="{FF2B5EF4-FFF2-40B4-BE49-F238E27FC236}">
                <a16:creationId xmlns:a16="http://schemas.microsoft.com/office/drawing/2014/main" id="{0224F2E7-0871-F35E-09A5-0FE122DC2F37}"/>
              </a:ext>
            </a:extLst>
          </p:cNvPr>
          <p:cNvSpPr/>
          <p:nvPr/>
        </p:nvSpPr>
        <p:spPr>
          <a:xfrm>
            <a:off x="188640" y="467544"/>
            <a:ext cx="6408712" cy="84969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0920" algn="ctr">
              <a:lnSpc>
                <a:spcPct val="100000"/>
              </a:lnSpc>
            </a:pPr>
            <a:endParaRPr lang="fr-BE" sz="16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Ref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: Gho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Cyepo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Gho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Dih</a:t>
            </a:r>
            <a:endParaRPr lang="fr-BE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Gho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Com-a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lé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téa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tchum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go’ é</a:t>
            </a:r>
          </a:p>
          <a:p>
            <a:pPr marL="343080" indent="-34092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(prend pitié Seigneur, prend pitié mon Seigneur, sors moi de la souffrance)</a:t>
            </a:r>
          </a:p>
          <a:p>
            <a:pPr marL="343080" indent="-340920" algn="ctr">
              <a:lnSpc>
                <a:spcPct val="100000"/>
              </a:lnSpc>
            </a:pPr>
            <a:endParaRPr lang="fr-BE" sz="16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endParaRPr lang="fr-BE" sz="16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endParaRPr lang="fr-BE" sz="16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2160" algn="ctr"/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3.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 yen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bô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nun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si é 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(A yen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bô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nun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si é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) </a:t>
            </a:r>
            <a:r>
              <a:rPr lang="fr-BE" sz="2400" b="1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,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Ta’ a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yok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é,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mà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mye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nam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lé,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Kuitsa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lé</a:t>
            </a:r>
          </a:p>
          <a:p>
            <a:pPr marL="2160" algn="ctr"/>
            <a:endParaRPr lang="fr-BE" sz="24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(Voilà je suis à terre, Notre père, jette ton regard sur moi, aide moi)</a:t>
            </a:r>
          </a:p>
          <a:p>
            <a:pPr marL="343080" indent="-340920" algn="ctr"/>
            <a:endParaRPr lang="fr-BE" sz="2000" i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" algn="ctr"/>
            <a:endParaRPr lang="fr-BE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76213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04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5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7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/>
          <p:cNvSpPr/>
          <p:nvPr/>
        </p:nvSpPr>
        <p:spPr>
          <a:xfrm>
            <a:off x="166328" y="216360"/>
            <a:ext cx="6691672" cy="871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marL="720" algn="ctr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GLORIA de Lourdes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Refrain :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Gloria, gloria, in </a:t>
            </a:r>
            <a:r>
              <a:rPr lang="fr-BE" sz="3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excelsis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Deo ! (BIS)</a:t>
            </a: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1. - Soliste :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Paix sur la terre</a:t>
            </a:r>
            <a:r>
              <a:rPr lang="fr-BE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aux hommes qu’il aime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Nous te louons, nous te bénissons,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nous t’adorons. </a:t>
            </a: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Nous te glorifions,</a:t>
            </a:r>
            <a:r>
              <a:rPr lang="fr-BE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nous te rendons grâce</a:t>
            </a:r>
            <a:r>
              <a:rPr lang="fr-BE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pour ton immense gloire,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Seigneur Dieu, roi du ciel,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Dieu le Père tout-puissant.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endParaRPr lang="fr-BE" sz="2000" b="0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Refrain :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Gloria, gloria, in </a:t>
            </a:r>
            <a:r>
              <a:rPr lang="fr-BE" sz="3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excelsis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Deo ! (bis)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CustomShape 1"/>
          <p:cNvSpPr/>
          <p:nvPr/>
        </p:nvSpPr>
        <p:spPr>
          <a:xfrm>
            <a:off x="332656" y="360000"/>
            <a:ext cx="6336704" cy="871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2. - </a:t>
            </a: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Soliste :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endParaRPr lang="fr-BE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Seigneur, Fils unique, Jésus-Christ,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Seigneur Dieu, Agneau de dieu,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le fils du Père ;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Toi qui enlèves le péché du monde,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prends pitié de nous ;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Toi qui enlèves le péché du monde,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reçois notre prière ;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Toi qui es assis à la droite du Père,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prends pitié de nous;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Refrain :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Gloria, gloria, in </a:t>
            </a:r>
            <a:r>
              <a:rPr lang="fr-BE" sz="3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excelsis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Deo !(BIS)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332656" y="360000"/>
            <a:ext cx="6192688" cy="871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marL="342720" indent="-342000" algn="ctr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fr-BE" sz="28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3. - Soliste :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Car toi seul es Saint,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toi seul es Seigneur,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Toi seul es le très haut ;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Jésus-Christ avec le Saint Esprit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Dans la gloire de Dieu le père,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AMEN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Refrain :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Gloria, gloria, in </a:t>
            </a:r>
            <a:r>
              <a:rPr lang="fr-BE" sz="3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excelsis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Deo ! (bis)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368280" y="21258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273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4" name="CustomShape 3"/>
          <p:cNvSpPr/>
          <p:nvPr/>
        </p:nvSpPr>
        <p:spPr>
          <a:xfrm>
            <a:off x="765000" y="21258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5" name="CustomShape 4"/>
          <p:cNvSpPr/>
          <p:nvPr/>
        </p:nvSpPr>
        <p:spPr>
          <a:xfrm>
            <a:off x="525600" y="21258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6" name="CustomShape 5"/>
          <p:cNvSpPr/>
          <p:nvPr/>
        </p:nvSpPr>
        <p:spPr>
          <a:xfrm>
            <a:off x="331920" y="169380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77" name="Picture 7"/>
          <p:cNvPicPr/>
          <p:nvPr/>
        </p:nvPicPr>
        <p:blipFill>
          <a:blip r:embed="rId2" cstate="print"/>
          <a:stretch/>
        </p:blipFill>
        <p:spPr>
          <a:xfrm>
            <a:off x="-243000" y="3276720"/>
            <a:ext cx="7244640" cy="5433120"/>
          </a:xfrm>
          <a:prstGeom prst="rect">
            <a:avLst/>
          </a:prstGeom>
          <a:ln>
            <a:noFill/>
          </a:ln>
        </p:spPr>
      </p:pic>
      <p:pic>
        <p:nvPicPr>
          <p:cNvPr id="278" name="Picture 8"/>
          <p:cNvPicPr/>
          <p:nvPr/>
        </p:nvPicPr>
        <p:blipFill>
          <a:blip r:embed="rId3" cstate="print"/>
          <a:stretch/>
        </p:blipFill>
        <p:spPr>
          <a:xfrm>
            <a:off x="-27000" y="611280"/>
            <a:ext cx="3009240" cy="2442600"/>
          </a:xfrm>
          <a:prstGeom prst="rect">
            <a:avLst/>
          </a:prstGeom>
          <a:ln>
            <a:noFill/>
          </a:ln>
        </p:spPr>
      </p:pic>
      <p:sp>
        <p:nvSpPr>
          <p:cNvPr id="279" name="CustomShape 6"/>
          <p:cNvSpPr/>
          <p:nvPr/>
        </p:nvSpPr>
        <p:spPr>
          <a:xfrm>
            <a:off x="3302640" y="1014480"/>
            <a:ext cx="2250360" cy="82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400" b="0" i="1" strike="noStrike" spc="-1">
                <a:solidFill>
                  <a:srgbClr val="FFFF66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Saint Vincent,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i="1" strike="noStrike" spc="-1">
                <a:solidFill>
                  <a:srgbClr val="FFFF66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l’ancienne église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12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3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5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1"/>
          <p:cNvSpPr/>
          <p:nvPr/>
        </p:nvSpPr>
        <p:spPr>
          <a:xfrm>
            <a:off x="620688" y="611560"/>
            <a:ext cx="5688632" cy="72728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Psaume 44 :</a:t>
            </a: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Debout, à la droite du Seigneur,</a:t>
            </a: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se tient la reine, toute parée d’or.</a:t>
            </a: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1/ Écoute, ma fille, regarde et tends l’oreille;</a:t>
            </a: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oublie ton peuple et la maison de ton père:</a:t>
            </a: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le roi sera séduit par ta beauté.</a:t>
            </a: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2/ Il est ton Seigneur: prosterne-toi devant lui;</a:t>
            </a: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Alors les plus riches du peuple,</a:t>
            </a: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chargés de présents, quêteront ton sourire.</a:t>
            </a:r>
          </a:p>
          <a:p>
            <a:pPr algn="ctr">
              <a:lnSpc>
                <a:spcPct val="100000"/>
              </a:lnSpc>
            </a:pP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3/ Fille de roi, elle est là, dans sa gloire,</a:t>
            </a: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vêtue d’étoffes d’or;</a:t>
            </a: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on la conduit, toute parée, vers le roi.</a:t>
            </a: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7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CustomShape 1"/>
          <p:cNvSpPr/>
          <p:nvPr/>
        </p:nvSpPr>
        <p:spPr>
          <a:xfrm>
            <a:off x="368280" y="21258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18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9" name="CustomShape 3"/>
          <p:cNvSpPr/>
          <p:nvPr/>
        </p:nvSpPr>
        <p:spPr>
          <a:xfrm>
            <a:off x="765000" y="21258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0" name="CustomShape 4"/>
          <p:cNvSpPr/>
          <p:nvPr/>
        </p:nvSpPr>
        <p:spPr>
          <a:xfrm>
            <a:off x="525600" y="21258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CustomShape 5"/>
          <p:cNvSpPr/>
          <p:nvPr/>
        </p:nvSpPr>
        <p:spPr>
          <a:xfrm>
            <a:off x="331920" y="169380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23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5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6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7" name="CustomShape 6"/>
          <p:cNvSpPr/>
          <p:nvPr/>
        </p:nvSpPr>
        <p:spPr>
          <a:xfrm>
            <a:off x="549360" y="4572000"/>
            <a:ext cx="5903280" cy="316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br/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8" name="Image 327"/>
          <p:cNvPicPr/>
          <p:nvPr/>
        </p:nvPicPr>
        <p:blipFill>
          <a:blip r:embed="rId2" cstate="print"/>
          <a:stretch/>
        </p:blipFill>
        <p:spPr>
          <a:xfrm>
            <a:off x="105480" y="1691680"/>
            <a:ext cx="6662520" cy="48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31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3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id="{2D72AFB3-3BBD-8151-F1F4-A3F33CE56C96}"/>
              </a:ext>
            </a:extLst>
          </p:cNvPr>
          <p:cNvSpPr/>
          <p:nvPr/>
        </p:nvSpPr>
        <p:spPr>
          <a:xfrm>
            <a:off x="77760" y="360000"/>
            <a:ext cx="6688440" cy="703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32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Alleluia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Congolais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CD7818-EE91-8CEC-575A-CC2C6F2C8E4D}"/>
              </a:ext>
            </a:extLst>
          </p:cNvPr>
          <p:cNvSpPr txBox="1"/>
          <p:nvPr/>
        </p:nvSpPr>
        <p:spPr>
          <a:xfrm>
            <a:off x="980728" y="1835696"/>
            <a:ext cx="51475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(bis)</a:t>
            </a:r>
          </a:p>
          <a:p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Acclamons la parole de Dieu</a:t>
            </a:r>
          </a:p>
          <a:p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Acclamons la bonne nouvelle</a:t>
            </a:r>
          </a:p>
          <a:p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Acclamons Jésus est vivant</a:t>
            </a:r>
          </a:p>
          <a:p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Alléluia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5255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3276720" y="4419720"/>
            <a:ext cx="304200" cy="30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35" name="CustomShape 2"/>
          <p:cNvSpPr/>
          <p:nvPr/>
        </p:nvSpPr>
        <p:spPr>
          <a:xfrm>
            <a:off x="3276720" y="4419720"/>
            <a:ext cx="304200" cy="30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pic>
        <p:nvPicPr>
          <p:cNvPr id="336" name="Picture 6"/>
          <p:cNvPicPr/>
          <p:nvPr/>
        </p:nvPicPr>
        <p:blipFill>
          <a:blip r:embed="rId2" cstate="print"/>
          <a:stretch/>
        </p:blipFill>
        <p:spPr>
          <a:xfrm>
            <a:off x="1010160" y="288000"/>
            <a:ext cx="5109480" cy="6300000"/>
          </a:xfrm>
          <a:prstGeom prst="rect">
            <a:avLst/>
          </a:prstGeom>
          <a:ln>
            <a:noFill/>
          </a:ln>
        </p:spPr>
      </p:pic>
      <p:sp>
        <p:nvSpPr>
          <p:cNvPr id="337" name="CustomShape 3"/>
          <p:cNvSpPr/>
          <p:nvPr/>
        </p:nvSpPr>
        <p:spPr>
          <a:xfrm>
            <a:off x="790200" y="6768000"/>
            <a:ext cx="5205240" cy="173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3600" b="1" i="1" strike="noStrike" spc="-1">
                <a:solidFill>
                  <a:srgbClr val="FFFF66"/>
                </a:solidFill>
                <a:uFill>
                  <a:solidFill>
                    <a:srgbClr val="FFFFFF"/>
                  </a:solidFill>
                </a:uFill>
                <a:latin typeface="French Script MT"/>
                <a:ea typeface="DejaVu Sans"/>
              </a:rPr>
              <a:t>Magnificat</a:t>
            </a:r>
            <a:endParaRPr lang="fr-BE" sz="36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600" b="1" i="1" strike="noStrike" spc="-1">
                <a:solidFill>
                  <a:srgbClr val="FFFF66"/>
                </a:solidFill>
                <a:uFill>
                  <a:solidFill>
                    <a:srgbClr val="FFFFFF"/>
                  </a:solidFill>
                </a:uFill>
                <a:latin typeface="French Script MT"/>
                <a:ea typeface="DejaVu Sans"/>
              </a:rPr>
              <a:t>« Le Seigneur fit pour</a:t>
            </a:r>
            <a:endParaRPr lang="fr-BE" sz="36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600" b="1" i="1" strike="noStrike" spc="-1">
                <a:solidFill>
                  <a:srgbClr val="FFFF66"/>
                </a:solidFill>
                <a:uFill>
                  <a:solidFill>
                    <a:srgbClr val="FFFFFF"/>
                  </a:solidFill>
                </a:uFill>
                <a:latin typeface="French Script MT"/>
                <a:ea typeface="DejaVu Sans"/>
              </a:rPr>
              <a:t>moi des merveilles ! »</a:t>
            </a:r>
            <a:endParaRPr lang="fr-BE" sz="36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ustomShape 1"/>
          <p:cNvSpPr/>
          <p:nvPr/>
        </p:nvSpPr>
        <p:spPr>
          <a:xfrm>
            <a:off x="3336840" y="4344840"/>
            <a:ext cx="18360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39" name="CustomShape 2"/>
          <p:cNvSpPr/>
          <p:nvPr/>
        </p:nvSpPr>
        <p:spPr>
          <a:xfrm>
            <a:off x="262080" y="446400"/>
            <a:ext cx="6331680" cy="850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BE" sz="2400" b="1" u="sng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SYMBOLE  DES  APÔTRES</a:t>
            </a: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 (Credo)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Je crois en Dieu, le Père tout-puissant,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Créateur du ciel et de la terre.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en Jésus Christ, son fils unique,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notre Seigneur,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qui a été conçu du Saint Esprit,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est né de la Vierge Marie,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 souffert sous Ponce Pilate,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 été crucifié, est mort et a été enseveli,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est descendu aux enfers,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le troisième jour est ressuscité des morts,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est monté aux cieux,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est assis à la droite de Dieu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le Père tout-puissant,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d’où il viendra juger les vivants et les morts.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Je crois en l’Esprit Saint,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sainte Église catholique,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communion des saints,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rémission des péchés,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résurrection de la chair,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vie éternelle.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Amen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41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4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/>
          <p:cNvSpPr/>
          <p:nvPr/>
        </p:nvSpPr>
        <p:spPr>
          <a:xfrm>
            <a:off x="836712" y="2339752"/>
            <a:ext cx="5661368" cy="38431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INTENTIONS</a:t>
            </a: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Oh Seigneur écoute</a:t>
            </a:r>
            <a:r>
              <a:rPr lang="fr-BE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-nous, </a:t>
            </a:r>
          </a:p>
          <a:p>
            <a:pPr algn="ctr">
              <a:lnSpc>
                <a:spcPct val="100000"/>
              </a:lnSpc>
            </a:pPr>
            <a:r>
              <a:rPr lang="fr-BE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Alléluia!</a:t>
            </a:r>
          </a:p>
          <a:p>
            <a:pPr algn="ctr">
              <a:lnSpc>
                <a:spcPct val="100000"/>
              </a:lnSpc>
            </a:pPr>
            <a:r>
              <a:rPr lang="fr-BE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Oh Seigneur exauce-nous, </a:t>
            </a:r>
          </a:p>
          <a:p>
            <a:pPr algn="ctr">
              <a:lnSpc>
                <a:spcPct val="100000"/>
              </a:lnSpc>
            </a:pPr>
            <a:r>
              <a:rPr lang="fr-BE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Alléluia!</a:t>
            </a:r>
          </a:p>
          <a:p>
            <a:pPr algn="ctr">
              <a:lnSpc>
                <a:spcPct val="100000"/>
              </a:lnSpc>
            </a:pPr>
            <a:endParaRPr lang="fr-BE" sz="36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fr-BE" sz="3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"/>
          <p:cNvPicPr/>
          <p:nvPr/>
        </p:nvPicPr>
        <p:blipFill>
          <a:blip r:embed="rId2" cstate="print"/>
          <a:stretch/>
        </p:blipFill>
        <p:spPr>
          <a:xfrm>
            <a:off x="471600" y="395280"/>
            <a:ext cx="5909400" cy="792108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744480" y="8358120"/>
            <a:ext cx="5347440" cy="82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400" b="0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La Vierge, l'Enfant Jésus et sainte Anne,  Leonardo da Vinci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47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9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0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ustomShape 1"/>
          <p:cNvSpPr/>
          <p:nvPr/>
        </p:nvSpPr>
        <p:spPr>
          <a:xfrm>
            <a:off x="0" y="250920"/>
            <a:ext cx="6857280" cy="865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Ee</a:t>
            </a:r>
            <a:r>
              <a:rPr lang="fr-BE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r>
              <a:rPr lang="fr-BE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Mfumue</a:t>
            </a:r>
            <a:r>
              <a:rPr lang="fr-BE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r>
              <a:rPr lang="fr-BE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ee</a:t>
            </a:r>
            <a:r>
              <a:rPr lang="fr-BE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yamba</a:t>
            </a:r>
          </a:p>
          <a:p>
            <a:pPr algn="ctr">
              <a:lnSpc>
                <a:spcPct val="100000"/>
              </a:lnSpc>
            </a:pPr>
            <a:endParaRPr lang="fr-BE" sz="24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algn="ctr">
              <a:lnSpc>
                <a:spcPct val="150000"/>
              </a:lnSpc>
            </a:pP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1.</a:t>
            </a:r>
          </a:p>
          <a:p>
            <a:pPr algn="ctr">
              <a:lnSpc>
                <a:spcPct val="150000"/>
              </a:lnSpc>
            </a:pP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Ee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Mfumue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, yamba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makabo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Yamba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makabo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ya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kimenga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na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beto</a:t>
            </a: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Tala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maboko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na mono yo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kele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mpamba</a:t>
            </a: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Tala mono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kimbeni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,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nsukami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ya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nene</a:t>
            </a: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Nki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kima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mono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talenda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pesa na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ngeye</a:t>
            </a: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e, </a:t>
            </a:r>
            <a:r>
              <a:rPr lang="fr-BE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</a:t>
            </a:r>
            <a:r>
              <a:rPr lang="fr-BE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e, (x4 )</a:t>
            </a:r>
          </a:p>
          <a:p>
            <a:pPr algn="ctr">
              <a:lnSpc>
                <a:spcPct val="100000"/>
              </a:lnSpc>
            </a:pPr>
            <a:endParaRPr lang="fr-BE" sz="24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Seigneur reçois ces offrandes, 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fruits de notre labeur.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Regarde, mes mains sont vides.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Regarde moi,  pauvre pêcheur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Que puis-je t’offrir Seigneur?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Seigneur, Seigneur…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00000"/>
              </a:lnSpc>
            </a:pPr>
            <a:endParaRPr lang="fr-BE" sz="24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CC3DC33-DCB6-8F1D-18B7-FB0DDA8315E4}"/>
              </a:ext>
            </a:extLst>
          </p:cNvPr>
          <p:cNvSpPr txBox="1"/>
          <p:nvPr/>
        </p:nvSpPr>
        <p:spPr>
          <a:xfrm>
            <a:off x="0" y="16911"/>
            <a:ext cx="6858000" cy="9956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BE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2.</a:t>
            </a:r>
          </a:p>
          <a:p>
            <a:pPr algn="ctr">
              <a:lnSpc>
                <a:spcPct val="150000"/>
              </a:lnSpc>
            </a:pP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Ee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e,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yamba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mampa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Yamba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mampa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ya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kimenga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beto</a:t>
            </a:r>
            <a:r>
              <a:rPr lang="es-ES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Tala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maboko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mono yo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kele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mpamba</a:t>
            </a:r>
            <a:r>
              <a:rPr lang="es-ES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algn="ctr">
              <a:lnSpc>
                <a:spcPct val="150000"/>
              </a:lnSpc>
            </a:pP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Tala mono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kimbeni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,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nsukami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ya </a:t>
            </a:r>
            <a:r>
              <a:rPr lang="es-ES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nene (x2)</a:t>
            </a:r>
          </a:p>
          <a:p>
            <a:pPr algn="ctr">
              <a:lnSpc>
                <a:spcPct val="150000"/>
              </a:lnSpc>
            </a:pP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Nki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mono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talenda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pesa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na</a:t>
            </a:r>
            <a:r>
              <a:rPr lang="es-ES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ngeye</a:t>
            </a:r>
            <a:r>
              <a:rPr lang="es-ES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</a:p>
          <a:p>
            <a:pPr algn="ctr">
              <a:lnSpc>
                <a:spcPct val="150000"/>
              </a:lnSpc>
            </a:pP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e, </a:t>
            </a:r>
            <a:r>
              <a:rPr lang="es-ES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</a:t>
            </a:r>
            <a:r>
              <a:rPr lang="es-ES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e</a:t>
            </a:r>
            <a:r>
              <a:rPr lang="es-ES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, (x4)</a:t>
            </a:r>
          </a:p>
          <a:p>
            <a:pPr algn="ctr"/>
            <a:endParaRPr lang="fr-BE" sz="2800" i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Seigneur reçois ce pain, 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fruits de notre labeur.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Regarde, mes mains sont vides.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Regarde moi,  pauvre pêcheur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Que puis-je t’offrir Seigneur?</a:t>
            </a:r>
          </a:p>
          <a:p>
            <a:pPr algn="ctr"/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Seigneur, Seigneur…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endParaRPr lang="es-ES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s-ES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s-ES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s-ES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555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DB39BCC-A4ED-9607-E49B-398F685BB36F}"/>
              </a:ext>
            </a:extLst>
          </p:cNvPr>
          <p:cNvSpPr txBox="1"/>
          <p:nvPr/>
        </p:nvSpPr>
        <p:spPr>
          <a:xfrm>
            <a:off x="0" y="683568"/>
            <a:ext cx="7101408" cy="726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3.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Ee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e,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yamba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es-ES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vino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(x2)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Yamba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mampa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ya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kimenga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beto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Tala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maboko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mono yo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kele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mpamba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Tala mono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kimbeni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,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nsukami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ya 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nene (x2)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Nki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kima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mono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talenda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pesa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na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ngeye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e, </a:t>
            </a:r>
            <a:r>
              <a:rPr kumimoji="0" lang="es-ES" sz="2800" b="1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mfumu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e</a:t>
            </a:r>
            <a:r>
              <a:rPr kumimoji="0" lang="es-ES" sz="2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, (x4)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2800" b="0" i="1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mbria"/>
              </a:rPr>
              <a:t>Seigneur reçois ce 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vin</a:t>
            </a: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mbria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mbria"/>
              </a:rPr>
              <a:t>fruits de notre labeur.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mbria"/>
              </a:rPr>
              <a:t>Regarde, mes mains sont vides.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mbria"/>
              </a:rPr>
              <a:t>Regarde moi,  pauvre pêcheur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mbria"/>
              </a:rPr>
              <a:t>Que puis-je t’offrir Seigneur?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mbria"/>
              </a:rPr>
              <a:t>Seigneur, Seigneur…</a:t>
            </a:r>
            <a:r>
              <a:rPr kumimoji="0" lang="fr-BE" sz="2400" b="0" i="1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D96361-56E6-ECEE-8591-0DE53700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C94CFC-C632-A179-43D4-7E0AFE60697B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349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53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4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5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6" name="Picture 2"/>
          <p:cNvPicPr/>
          <p:nvPr/>
        </p:nvPicPr>
        <p:blipFill>
          <a:blip r:embed="rId2" cstate="print"/>
          <a:stretch/>
        </p:blipFill>
        <p:spPr>
          <a:xfrm>
            <a:off x="549360" y="312840"/>
            <a:ext cx="5720760" cy="8517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58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9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1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2" name="CustomShape 6"/>
          <p:cNvSpPr/>
          <p:nvPr/>
        </p:nvSpPr>
        <p:spPr>
          <a:xfrm>
            <a:off x="546300" y="1547664"/>
            <a:ext cx="5763240" cy="53279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BE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Sanctus 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(Messe de Lourdes)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Dieu Saint Dieu fort, Dieu immortel 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béni soit ton nom</a:t>
            </a:r>
            <a:r>
              <a:rPr lang="fr-BE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.</a:t>
            </a:r>
          </a:p>
          <a:p>
            <a:pPr algn="ctr">
              <a:lnSpc>
                <a:spcPct val="100000"/>
              </a:lnSpc>
            </a:pPr>
            <a:endParaRPr lang="fr-BE" sz="24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marL="457200" indent="-457200" algn="ctr">
              <a:lnSpc>
                <a:spcPct val="100000"/>
              </a:lnSpc>
              <a:buAutoNum type="arabicPeriod"/>
            </a:pPr>
            <a:r>
              <a:rPr lang="fr-BE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Ciel et terre sont remplis,</a:t>
            </a:r>
          </a:p>
          <a:p>
            <a:pPr algn="ctr">
              <a:lnSpc>
                <a:spcPct val="100000"/>
              </a:lnSpc>
            </a:pPr>
            <a:r>
              <a:rPr lang="fr-BE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de ta gloire</a:t>
            </a:r>
          </a:p>
          <a:p>
            <a:pPr algn="ctr">
              <a:lnSpc>
                <a:spcPct val="100000"/>
              </a:lnSpc>
            </a:pPr>
            <a:endParaRPr lang="fr-BE" sz="24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marL="457200" indent="-457200" algn="ctr">
              <a:lnSpc>
                <a:spcPct val="100000"/>
              </a:lnSpc>
              <a:buFont typeface="+mj-lt"/>
              <a:buAutoNum type="arabicPeriod" startAt="2"/>
            </a:pP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Béni soit celui qui vient, </a:t>
            </a:r>
          </a:p>
          <a:p>
            <a:pPr algn="ctr">
              <a:lnSpc>
                <a:spcPct val="100000"/>
              </a:lnSpc>
            </a:pP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au nom du Seigneur</a:t>
            </a:r>
            <a:r>
              <a:rPr lang="fr-BE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64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5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6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7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69" name="CustomShape 2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0" name="CustomShape 3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1" name="CustomShape 4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2" name="CustomShape 5"/>
          <p:cNvSpPr/>
          <p:nvPr/>
        </p:nvSpPr>
        <p:spPr>
          <a:xfrm>
            <a:off x="451080" y="504000"/>
            <a:ext cx="5956560" cy="745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BE" sz="36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Anamnèse </a:t>
            </a:r>
          </a:p>
          <a:p>
            <a:pPr algn="ctr">
              <a:lnSpc>
                <a:spcPct val="100000"/>
              </a:lnSpc>
            </a:pPr>
            <a:r>
              <a:rPr lang="fr-BE" sz="36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(Air Ecossais)</a:t>
            </a:r>
          </a:p>
          <a:p>
            <a:pPr algn="ctr">
              <a:lnSpc>
                <a:spcPct val="100000"/>
              </a:lnSpc>
            </a:pPr>
            <a:endParaRPr lang="fr-BE" sz="2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Gloire à toi qui était mort</a:t>
            </a:r>
          </a:p>
          <a:p>
            <a:pPr algn="ctr">
              <a:lnSpc>
                <a:spcPct val="150000"/>
              </a:lnSpc>
            </a:pP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Gloire à toi Jésus</a:t>
            </a:r>
          </a:p>
          <a:p>
            <a:pPr algn="ctr">
              <a:lnSpc>
                <a:spcPct val="150000"/>
              </a:lnSpc>
            </a:pP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Gloire toi qui est vivant, Gloire à toi</a:t>
            </a:r>
          </a:p>
          <a:p>
            <a:pPr algn="ctr">
              <a:lnSpc>
                <a:spcPct val="150000"/>
              </a:lnSpc>
            </a:pP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Gloire à toi ressuscité</a:t>
            </a:r>
          </a:p>
          <a:p>
            <a:pPr algn="ctr">
              <a:lnSpc>
                <a:spcPct val="150000"/>
              </a:lnSpc>
            </a:pP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Viens revivre en nous</a:t>
            </a:r>
          </a:p>
          <a:p>
            <a:pPr algn="ctr">
              <a:lnSpc>
                <a:spcPct val="150000"/>
              </a:lnSpc>
            </a:pP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Aujourd’hui et jusqu’au jour dernier</a:t>
            </a:r>
            <a:br>
              <a:rPr dirty="0"/>
            </a:b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368280" y="21258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286" name="CustomShape 2"/>
          <p:cNvSpPr/>
          <p:nvPr/>
        </p:nvSpPr>
        <p:spPr>
          <a:xfrm>
            <a:off x="765000" y="21258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7" name="CustomShape 3"/>
          <p:cNvSpPr/>
          <p:nvPr/>
        </p:nvSpPr>
        <p:spPr>
          <a:xfrm>
            <a:off x="525600" y="21258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CustomShape 4"/>
          <p:cNvSpPr/>
          <p:nvPr/>
        </p:nvSpPr>
        <p:spPr>
          <a:xfrm>
            <a:off x="331920" y="169380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9" name="Picture 8"/>
          <p:cNvPicPr/>
          <p:nvPr/>
        </p:nvPicPr>
        <p:blipFill>
          <a:blip r:embed="rId2" cstate="print"/>
          <a:stretch/>
        </p:blipFill>
        <p:spPr>
          <a:xfrm>
            <a:off x="-27000" y="154080"/>
            <a:ext cx="6822360" cy="9097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74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6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7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3336840" y="3714840"/>
            <a:ext cx="18360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79" name="CustomShape 2"/>
          <p:cNvSpPr/>
          <p:nvPr/>
        </p:nvSpPr>
        <p:spPr>
          <a:xfrm>
            <a:off x="3304800" y="2717640"/>
            <a:ext cx="24768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0" name="CustomShape 3"/>
          <p:cNvSpPr/>
          <p:nvPr/>
        </p:nvSpPr>
        <p:spPr>
          <a:xfrm>
            <a:off x="330300" y="469260"/>
            <a:ext cx="6197400" cy="740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BE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Notre Père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Notre Père qui es aux cieux, 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que ton Nom soit sanctifié, 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que ton règne vienne, 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que ta volonté soit faite 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sur la terre comme au ciel.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Donne-nous aujourd'hui notre pain de ce jour. 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Pardonne-nous nos offenses, 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comme nous pardonnons aussi 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ceux qui nous ont offensés. 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ne nous laisse pas entrer en tentation, </a:t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mais délivre nous du mal.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Car c’est à toi qu’appartiennent,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le Règne,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la Puissance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la Gloire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pour les siècles des siècles.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Amen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Picture 2"/>
          <p:cNvPicPr/>
          <p:nvPr/>
        </p:nvPicPr>
        <p:blipFill>
          <a:blip r:embed="rId2" cstate="print"/>
          <a:stretch/>
        </p:blipFill>
        <p:spPr>
          <a:xfrm>
            <a:off x="374760" y="1046160"/>
            <a:ext cx="6293880" cy="78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942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/>
          <p:cNvSpPr/>
          <p:nvPr/>
        </p:nvSpPr>
        <p:spPr>
          <a:xfrm>
            <a:off x="130140" y="179512"/>
            <a:ext cx="6597720" cy="87849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fr-FR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 AGNEAU VAINQUEUR</a:t>
            </a:r>
            <a:endParaRPr lang="fr-BE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endParaRPr lang="fr-FR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FR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Couplet 1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Heureux qui lave son vêtement dans le sang de l'Agneau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Il aura droit aux fruits de l'arbre de la vie !</a:t>
            </a: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A9DB2-0872-DB14-A385-6C57837A0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>
            <a:extLst>
              <a:ext uri="{FF2B5EF4-FFF2-40B4-BE49-F238E27FC236}">
                <a16:creationId xmlns:a16="http://schemas.microsoft.com/office/drawing/2014/main" id="{C950BF89-B8EE-0545-D257-71C001C55BEF}"/>
              </a:ext>
            </a:extLst>
          </p:cNvPr>
          <p:cNvSpPr/>
          <p:nvPr/>
        </p:nvSpPr>
        <p:spPr>
          <a:xfrm>
            <a:off x="332656" y="323528"/>
            <a:ext cx="6281210" cy="70567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endParaRPr lang="fr-FR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FR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Couplet 2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Heureux qui lave son vêtement dans le sang de l'Agneau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Il franchira les portes de la cité de Dieu !</a:t>
            </a: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82036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CECE1-6E50-2AE8-31B4-238A6A726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>
            <a:extLst>
              <a:ext uri="{FF2B5EF4-FFF2-40B4-BE49-F238E27FC236}">
                <a16:creationId xmlns:a16="http://schemas.microsoft.com/office/drawing/2014/main" id="{53662B13-B358-4F78-FF74-2E7784B38B18}"/>
              </a:ext>
            </a:extLst>
          </p:cNvPr>
          <p:cNvSpPr/>
          <p:nvPr/>
        </p:nvSpPr>
        <p:spPr>
          <a:xfrm>
            <a:off x="16146" y="323528"/>
            <a:ext cx="6597720" cy="79928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endParaRPr lang="fr-FR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FR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Couplet 3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Heureux qui lave son vêtement dans le sang de l'Agneau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Gratuitement il boira l'eau de la vie !</a:t>
            </a:r>
          </a:p>
          <a:p>
            <a:pPr algn="ctr">
              <a:lnSpc>
                <a:spcPct val="100000"/>
              </a:lnSpc>
            </a:pPr>
            <a:endParaRPr lang="fr-FR" sz="3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/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Donne-nous la paix Seigneur!</a:t>
            </a:r>
          </a:p>
          <a:p>
            <a:pPr algn="ctr"/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/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Donne-nous la paix Seigneur!</a:t>
            </a:r>
          </a:p>
          <a:p>
            <a:pPr algn="ctr">
              <a:lnSpc>
                <a:spcPct val="100000"/>
              </a:lnSpc>
            </a:pP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87707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5404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Picture 2"/>
          <p:cNvPicPr/>
          <p:nvPr/>
        </p:nvPicPr>
        <p:blipFill>
          <a:blip r:embed="rId2" cstate="print"/>
          <a:stretch/>
        </p:blipFill>
        <p:spPr>
          <a:xfrm>
            <a:off x="374760" y="108000"/>
            <a:ext cx="6149160" cy="9027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85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6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7" name="CustomShape 4"/>
          <p:cNvSpPr/>
          <p:nvPr/>
        </p:nvSpPr>
        <p:spPr>
          <a:xfrm>
            <a:off x="0" y="971640"/>
            <a:ext cx="683964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88" name="CustomShape 5"/>
          <p:cNvSpPr/>
          <p:nvPr/>
        </p:nvSpPr>
        <p:spPr>
          <a:xfrm>
            <a:off x="-171360" y="1908000"/>
            <a:ext cx="7100280" cy="563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PRIÈRE POUR LA PAIX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Seigneur Jésus Christ, tu as dit à tes apôtres :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 Je vous laisse la paix, je vous donne ma paix » 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ne regarde pas nos péchés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mais la foi de ton Eglise :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pour que ta volonté s’accomplisse,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donne-lui toujours cette paix,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conduis-la vers l’unité parfaite,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Toi qui règnes pour les siècles des siècles.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Amen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Picture 2"/>
          <p:cNvPicPr/>
          <p:nvPr/>
        </p:nvPicPr>
        <p:blipFill>
          <a:blip r:embed="rId2" cstate="print"/>
          <a:stretch/>
        </p:blipFill>
        <p:spPr>
          <a:xfrm>
            <a:off x="313920" y="1164600"/>
            <a:ext cx="4554720" cy="7151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5992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Picture 4"/>
          <p:cNvPicPr/>
          <p:nvPr/>
        </p:nvPicPr>
        <p:blipFill>
          <a:blip r:embed="rId2" cstate="print"/>
          <a:stretch/>
        </p:blipFill>
        <p:spPr>
          <a:xfrm>
            <a:off x="-216000" y="5589720"/>
            <a:ext cx="7173360" cy="2869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CustomShape 1"/>
          <p:cNvSpPr/>
          <p:nvPr/>
        </p:nvSpPr>
        <p:spPr>
          <a:xfrm>
            <a:off x="-27360" y="6228360"/>
            <a:ext cx="6884640" cy="2914920"/>
          </a:xfrm>
          <a:prstGeom prst="rect">
            <a:avLst/>
          </a:prstGeom>
          <a:pattFill prst="wdUpDiag">
            <a:fgClr>
              <a:srgbClr val="BBE0E3"/>
            </a:fgClr>
            <a:bgClr>
              <a:srgbClr val="FFFFFF"/>
            </a:bgClr>
          </a:pattFill>
          <a:ln w="9360">
            <a:solidFill>
              <a:schemeClr val="tx1"/>
            </a:solidFill>
            <a:rou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Seigneur Jésus, 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viens en moi, 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aide-moi, avec   Marie, 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te rendre chaque jour 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plus présent dans notre monde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91" name="Image 390"/>
          <p:cNvPicPr/>
          <p:nvPr/>
        </p:nvPicPr>
        <p:blipFill>
          <a:blip r:embed="rId2" cstate="print"/>
          <a:stretch/>
        </p:blipFill>
        <p:spPr>
          <a:xfrm>
            <a:off x="-126360" y="-2520"/>
            <a:ext cx="7110000" cy="6171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CustomShape 1"/>
          <p:cNvSpPr/>
          <p:nvPr/>
        </p:nvSpPr>
        <p:spPr>
          <a:xfrm>
            <a:off x="3336840" y="4191120"/>
            <a:ext cx="183600" cy="7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pic>
        <p:nvPicPr>
          <p:cNvPr id="393" name="Picture 3"/>
          <p:cNvPicPr/>
          <p:nvPr/>
        </p:nvPicPr>
        <p:blipFill>
          <a:blip r:embed="rId2" cstate="print"/>
          <a:stretch/>
        </p:blipFill>
        <p:spPr>
          <a:xfrm>
            <a:off x="517680" y="142920"/>
            <a:ext cx="5790600" cy="9108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/>
          <p:cNvSpPr/>
          <p:nvPr/>
        </p:nvSpPr>
        <p:spPr>
          <a:xfrm>
            <a:off x="368280" y="2124000"/>
            <a:ext cx="611928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5" name="CustomShape 2"/>
          <p:cNvSpPr/>
          <p:nvPr/>
        </p:nvSpPr>
        <p:spPr>
          <a:xfrm>
            <a:off x="404640" y="2268360"/>
            <a:ext cx="6046560" cy="156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CustomShape 3"/>
          <p:cNvSpPr/>
          <p:nvPr/>
        </p:nvSpPr>
        <p:spPr>
          <a:xfrm>
            <a:off x="765000" y="2124000"/>
            <a:ext cx="5325840" cy="2682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7" name="CustomShape 4"/>
          <p:cNvSpPr/>
          <p:nvPr/>
        </p:nvSpPr>
        <p:spPr>
          <a:xfrm>
            <a:off x="0" y="971640"/>
            <a:ext cx="683820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8" name="CustomShape 5"/>
          <p:cNvSpPr/>
          <p:nvPr/>
        </p:nvSpPr>
        <p:spPr>
          <a:xfrm>
            <a:off x="-99392" y="395536"/>
            <a:ext cx="6957392" cy="853174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fr-FR" sz="3200" b="1" i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Tu fais ta demeure en nous</a:t>
            </a:r>
            <a:endParaRPr lang="fr-BE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Refrain: 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es là présent, livré pour nous.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 le tout-petit, le serviteur.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Toi, le Tout-Puissant, humblement tu t’abaisses.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fais ta demeure en nous Seigneur.</a:t>
            </a:r>
            <a:endParaRPr lang="fr-BE" sz="32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2280">
              <a:lnSpc>
                <a:spcPct val="100000"/>
              </a:lnSpc>
              <a:buClr>
                <a:srgbClr val="FFFFFF"/>
              </a:buClr>
              <a:buFont typeface="Liberation Serif"/>
              <a:buAutoNum type="arabicPeriod"/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 pain que nous mangeons,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le vin que nous buvons,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C’est ton corps et ton sang,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Tu nous livres ta vie,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tu nous ouvres ton cœur,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Tu fais ta demeure en nous   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Seigneur.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 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DE58D-EB4C-2676-D4B8-2201331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>
            <a:extLst>
              <a:ext uri="{FF2B5EF4-FFF2-40B4-BE49-F238E27FC236}">
                <a16:creationId xmlns:a16="http://schemas.microsoft.com/office/drawing/2014/main" id="{AEFD9BF5-D274-8EBF-646E-8E23111C1C78}"/>
              </a:ext>
            </a:extLst>
          </p:cNvPr>
          <p:cNvSpPr/>
          <p:nvPr/>
        </p:nvSpPr>
        <p:spPr>
          <a:xfrm>
            <a:off x="368280" y="2124000"/>
            <a:ext cx="611928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5" name="CustomShape 2">
            <a:extLst>
              <a:ext uri="{FF2B5EF4-FFF2-40B4-BE49-F238E27FC236}">
                <a16:creationId xmlns:a16="http://schemas.microsoft.com/office/drawing/2014/main" id="{F816B5B3-5218-A6FB-99AB-101A08A37197}"/>
              </a:ext>
            </a:extLst>
          </p:cNvPr>
          <p:cNvSpPr/>
          <p:nvPr/>
        </p:nvSpPr>
        <p:spPr>
          <a:xfrm>
            <a:off x="404640" y="2268360"/>
            <a:ext cx="6046560" cy="156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CustomShape 3">
            <a:extLst>
              <a:ext uri="{FF2B5EF4-FFF2-40B4-BE49-F238E27FC236}">
                <a16:creationId xmlns:a16="http://schemas.microsoft.com/office/drawing/2014/main" id="{45703D2D-3792-7A4E-D1A0-9852924E4F22}"/>
              </a:ext>
            </a:extLst>
          </p:cNvPr>
          <p:cNvSpPr/>
          <p:nvPr/>
        </p:nvSpPr>
        <p:spPr>
          <a:xfrm>
            <a:off x="765000" y="2124000"/>
            <a:ext cx="5325840" cy="2682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7" name="CustomShape 4">
            <a:extLst>
              <a:ext uri="{FF2B5EF4-FFF2-40B4-BE49-F238E27FC236}">
                <a16:creationId xmlns:a16="http://schemas.microsoft.com/office/drawing/2014/main" id="{5995A6B0-2F04-AC40-45EC-FAF0CB089688}"/>
              </a:ext>
            </a:extLst>
          </p:cNvPr>
          <p:cNvSpPr/>
          <p:nvPr/>
        </p:nvSpPr>
        <p:spPr>
          <a:xfrm>
            <a:off x="0" y="971640"/>
            <a:ext cx="683820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8" name="CustomShape 5">
            <a:extLst>
              <a:ext uri="{FF2B5EF4-FFF2-40B4-BE49-F238E27FC236}">
                <a16:creationId xmlns:a16="http://schemas.microsoft.com/office/drawing/2014/main" id="{8DF510A6-6896-E09C-2A60-7FCBB7177880}"/>
              </a:ext>
            </a:extLst>
          </p:cNvPr>
          <p:cNvSpPr/>
          <p:nvPr/>
        </p:nvSpPr>
        <p:spPr>
          <a:xfrm>
            <a:off x="0" y="395536"/>
            <a:ext cx="6858000" cy="853174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fr-FR" sz="3200" b="1" i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Tu fais ta demeure en nous</a:t>
            </a:r>
            <a:endParaRPr lang="fr-BE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Refrain: 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es là présent, livré pour nous.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 le tout-petit, le serviteur.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Toi, le Tout-Puissant, humblement tu t’abaisses.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fais ta demeure en nous Seigneur.</a:t>
            </a:r>
            <a:endParaRPr lang="fr-BE" sz="32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6510" indent="-514350">
              <a:lnSpc>
                <a:spcPct val="100000"/>
              </a:lnSpc>
              <a:buClr>
                <a:srgbClr val="FFFFFF"/>
              </a:buClr>
              <a:buFont typeface="+mj-lt"/>
              <a:buAutoNum type="arabicPeriod" startAt="2"/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 le don de ta vie, tu désires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aujourd’hui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Reposer en nos cœurs,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Brûlé de charité, assoiffé d’être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aimé,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Tu fais ta demeure en nous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Seigneur.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40936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9600A-E1C9-E1B1-D806-29D077CCA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>
            <a:extLst>
              <a:ext uri="{FF2B5EF4-FFF2-40B4-BE49-F238E27FC236}">
                <a16:creationId xmlns:a16="http://schemas.microsoft.com/office/drawing/2014/main" id="{AD11081B-75FC-9F75-3FAB-3FAEBD97D220}"/>
              </a:ext>
            </a:extLst>
          </p:cNvPr>
          <p:cNvSpPr/>
          <p:nvPr/>
        </p:nvSpPr>
        <p:spPr>
          <a:xfrm>
            <a:off x="368280" y="2124000"/>
            <a:ext cx="611928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5" name="CustomShape 2">
            <a:extLst>
              <a:ext uri="{FF2B5EF4-FFF2-40B4-BE49-F238E27FC236}">
                <a16:creationId xmlns:a16="http://schemas.microsoft.com/office/drawing/2014/main" id="{64A332AB-E7DC-558E-552C-339D508D4DF9}"/>
              </a:ext>
            </a:extLst>
          </p:cNvPr>
          <p:cNvSpPr/>
          <p:nvPr/>
        </p:nvSpPr>
        <p:spPr>
          <a:xfrm>
            <a:off x="404640" y="2268360"/>
            <a:ext cx="6046560" cy="156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CustomShape 3">
            <a:extLst>
              <a:ext uri="{FF2B5EF4-FFF2-40B4-BE49-F238E27FC236}">
                <a16:creationId xmlns:a16="http://schemas.microsoft.com/office/drawing/2014/main" id="{8482E60E-151A-31FE-A4F4-9D084A30CBA2}"/>
              </a:ext>
            </a:extLst>
          </p:cNvPr>
          <p:cNvSpPr/>
          <p:nvPr/>
        </p:nvSpPr>
        <p:spPr>
          <a:xfrm>
            <a:off x="765000" y="2124000"/>
            <a:ext cx="5325840" cy="2682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7" name="CustomShape 4">
            <a:extLst>
              <a:ext uri="{FF2B5EF4-FFF2-40B4-BE49-F238E27FC236}">
                <a16:creationId xmlns:a16="http://schemas.microsoft.com/office/drawing/2014/main" id="{ACAA98F3-3F3C-0D93-4818-C26453479E8A}"/>
              </a:ext>
            </a:extLst>
          </p:cNvPr>
          <p:cNvSpPr/>
          <p:nvPr/>
        </p:nvSpPr>
        <p:spPr>
          <a:xfrm>
            <a:off x="0" y="971640"/>
            <a:ext cx="683820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8" name="CustomShape 5">
            <a:extLst>
              <a:ext uri="{FF2B5EF4-FFF2-40B4-BE49-F238E27FC236}">
                <a16:creationId xmlns:a16="http://schemas.microsoft.com/office/drawing/2014/main" id="{05B3E2E1-8A74-9C7B-069C-E6E9EA1D36F7}"/>
              </a:ext>
            </a:extLst>
          </p:cNvPr>
          <p:cNvSpPr/>
          <p:nvPr/>
        </p:nvSpPr>
        <p:spPr>
          <a:xfrm>
            <a:off x="19800" y="395536"/>
            <a:ext cx="6838200" cy="853174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fr-FR" sz="3200" b="1" i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Tu fais ta demeure en nous</a:t>
            </a:r>
            <a:endParaRPr lang="fr-BE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Refrain: 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es là présent, livré pour nous.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 le tout-petit, le serviteur.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Toi, le Tout-Puissant, humblement tu t’abaisses.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fais ta demeure en nous Seigneur.</a:t>
            </a:r>
            <a:endParaRPr lang="fr-BE" sz="32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6510" indent="-514350">
              <a:lnSpc>
                <a:spcPct val="100000"/>
              </a:lnSpc>
              <a:buClr>
                <a:srgbClr val="FFFFFF"/>
              </a:buClr>
              <a:buFont typeface="+mj-lt"/>
              <a:buAutoNum type="arabicPeriod" startAt="2"/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Unis à ton Amour, tu nous veux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pour toujours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Ostensoirs du Sauveur,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En notre humanité, tu rejoins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l’égaré,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Tu fais ta demeure en nous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Seigneur.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2389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451C6B-06DC-A586-66C8-43DD3E029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FD3FF44-7742-262B-F827-8A66300BFB4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6279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5">
            <a:extLst>
              <a:ext uri="{FF2B5EF4-FFF2-40B4-BE49-F238E27FC236}">
                <a16:creationId xmlns:a16="http://schemas.microsoft.com/office/drawing/2014/main" id="{A934B322-24C3-4563-18D4-45785D0E415B}"/>
              </a:ext>
            </a:extLst>
          </p:cNvPr>
          <p:cNvSpPr/>
          <p:nvPr/>
        </p:nvSpPr>
        <p:spPr>
          <a:xfrm>
            <a:off x="360000" y="-36360"/>
            <a:ext cx="6495840" cy="777671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endParaRPr lang="fr-BE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 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" algn="ctr">
              <a:lnSpc>
                <a:spcPct val="100000"/>
              </a:lnSpc>
              <a:buClr>
                <a:srgbClr val="FFFFFF"/>
              </a:buClr>
            </a:pPr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Marie Maman</a:t>
            </a:r>
          </a:p>
          <a:p>
            <a:pPr marL="1800" algn="ctr">
              <a:lnSpc>
                <a:spcPct val="100000"/>
              </a:lnSpc>
              <a:buClr>
                <a:srgbClr val="FFFFFF"/>
              </a:buClr>
            </a:pPr>
            <a:endParaRPr lang="fr-FR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">
              <a:buClr>
                <a:srgbClr val="FFFFFF"/>
              </a:buClr>
            </a:pPr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Marie maman,</a:t>
            </a:r>
          </a:p>
          <a:p>
            <a:pPr marL="1800">
              <a:buClr>
                <a:srgbClr val="FFFFFF"/>
              </a:buClr>
            </a:pPr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toi qui nous aimes tant, 	apprends-nous chaque jour </a:t>
            </a:r>
          </a:p>
          <a:p>
            <a:pPr marL="1800">
              <a:buClr>
                <a:srgbClr val="FFFFFF"/>
              </a:buClr>
            </a:pPr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à vivre comme toi </a:t>
            </a:r>
          </a:p>
          <a:p>
            <a:pPr marL="1800">
              <a:buClr>
                <a:srgbClr val="FFFFFF"/>
              </a:buClr>
            </a:pPr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dans l’amour. </a:t>
            </a:r>
          </a:p>
          <a:p>
            <a:pPr marL="1800">
              <a:buClr>
                <a:srgbClr val="FFFFFF"/>
              </a:buClr>
            </a:pPr>
            <a:endParaRPr lang="fr-FR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4750" indent="-742950">
              <a:buClr>
                <a:srgbClr val="FFFFFF"/>
              </a:buClr>
              <a:buAutoNum type="arabicPeriod"/>
            </a:pPr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Dans nos moments de faiblesse, tu viens pour nous guider, Dans nos moments de tristesse, nous réconforter. </a:t>
            </a:r>
          </a:p>
        </p:txBody>
      </p:sp>
    </p:spTree>
    <p:extLst>
      <p:ext uri="{BB962C8B-B14F-4D97-AF65-F5344CB8AC3E}">
        <p14:creationId xmlns:p14="http://schemas.microsoft.com/office/powerpoint/2010/main" val="18200070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9F21524-1747-651B-3868-B1A30C42981A}"/>
              </a:ext>
            </a:extLst>
          </p:cNvPr>
          <p:cNvSpPr txBox="1"/>
          <p:nvPr/>
        </p:nvSpPr>
        <p:spPr>
          <a:xfrm>
            <a:off x="206438" y="1043608"/>
            <a:ext cx="666936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Marie maman,</a:t>
            </a: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toi qui nous aimes tant, 	apprends-nous chaque jour </a:t>
            </a: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à vivre comme toi </a:t>
            </a: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dans l’amour. </a:t>
            </a:r>
          </a:p>
          <a:p>
            <a:pPr marL="18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47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Dans les jours de solitude, </a:t>
            </a:r>
          </a:p>
          <a:p>
            <a:pPr marL="18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tabLst/>
              <a:defRPr/>
            </a:pPr>
            <a:r>
              <a:rPr lang="fr-FR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 marches à nos côtés, </a:t>
            </a:r>
          </a:p>
          <a:p>
            <a:pPr marL="18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tabLst/>
              <a:defRPr/>
            </a:pPr>
            <a:r>
              <a:rPr lang="fr-FR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Dans les moments</a:t>
            </a:r>
            <a:r>
              <a:rPr lang="fr-FR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d’inquiétude, </a:t>
            </a:r>
          </a:p>
          <a:p>
            <a:pPr marL="18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tabLst/>
              <a:defRPr/>
            </a:pPr>
            <a:r>
              <a:rPr lang="fr-FR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 viens nous éclairer. </a:t>
            </a:r>
          </a:p>
        </p:txBody>
      </p:sp>
    </p:spTree>
    <p:extLst>
      <p:ext uri="{BB962C8B-B14F-4D97-AF65-F5344CB8AC3E}">
        <p14:creationId xmlns:p14="http://schemas.microsoft.com/office/powerpoint/2010/main" val="530821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216000"/>
            <a:ext cx="6857280" cy="86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26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Processio</a:t>
            </a:r>
            <a:r>
              <a:rPr lang="fr-BE" sz="2600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</a:t>
            </a:r>
            <a:endParaRPr lang="fr-BE" sz="26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26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PREMIERE EN CHEMIN</a:t>
            </a:r>
            <a:endParaRPr lang="fr-BE" sz="26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première en chemin,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Marie tu nous entraînes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 risquer notre "oui"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aux imprévus de Dieu.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Et voici qu'est semé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 argile incertaine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 notre humanité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Jésus-Christ, Fils de Dieu</a:t>
            </a:r>
          </a:p>
          <a:p>
            <a:pPr algn="ctr">
              <a:lnSpc>
                <a:spcPct val="107000"/>
              </a:lnSpc>
            </a:pPr>
            <a:endParaRPr lang="fr-FR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algn="ctr">
              <a:lnSpc>
                <a:spcPct val="107000"/>
              </a:lnSpc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MARCHE AVEC NOUS, MARIE,</a:t>
            </a:r>
          </a:p>
          <a:p>
            <a:pPr algn="ctr">
              <a:lnSpc>
                <a:spcPct val="107000"/>
              </a:lnSpc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SUR NOS CHEMINS DE FOI,</a:t>
            </a:r>
          </a:p>
          <a:p>
            <a:pPr algn="ctr">
              <a:lnSpc>
                <a:spcPct val="107000"/>
              </a:lnSpc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DIEU,</a:t>
            </a:r>
          </a:p>
          <a:p>
            <a:pPr algn="ctr">
              <a:lnSpc>
                <a:spcPct val="107000"/>
              </a:lnSpc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DIEU.</a:t>
            </a:r>
            <a:endParaRPr lang="fr-BE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C8BD2F8-98C9-05D2-8972-01296CC4C63F}"/>
              </a:ext>
            </a:extLst>
          </p:cNvPr>
          <p:cNvSpPr txBox="1"/>
          <p:nvPr/>
        </p:nvSpPr>
        <p:spPr>
          <a:xfrm>
            <a:off x="332656" y="1403648"/>
            <a:ext cx="652534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Marie maman,</a:t>
            </a: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toi qui nous aimes tant, 	apprends-nous chaque jour </a:t>
            </a: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à vivre comme toi </a:t>
            </a: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dans l’amour. </a:t>
            </a: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Dans les moments de détresse, 	au soir de notre vie, </a:t>
            </a:r>
          </a:p>
          <a:p>
            <a:pPr marL="18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lang="fr-FR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 nous donnes ta tendresse, 	tu nous donnes ton Fils.</a:t>
            </a:r>
            <a:endParaRPr kumimoji="0" lang="fr-BE" sz="36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0770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FB9DB-E24C-F349-30A6-E060D0FD5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1E30716-80D6-58C2-D954-4C4EA741E31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4158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6631653-5C19-B4F4-62F8-D9CD476B3060}"/>
              </a:ext>
            </a:extLst>
          </p:cNvPr>
          <p:cNvSpPr txBox="1"/>
          <p:nvPr/>
        </p:nvSpPr>
        <p:spPr>
          <a:xfrm>
            <a:off x="476672" y="251520"/>
            <a:ext cx="6120679" cy="901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Prière de la communauté</a:t>
            </a:r>
          </a:p>
          <a:p>
            <a:pPr algn="just"/>
            <a:endParaRPr lang="fr-F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Marie, tu es la fille que tout parent souhaite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ouvre notre jeunesse à l’aventure de la foi,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où les jeunes pourront inventer, créer, imaginer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suivre Jésus – Christ.</a:t>
            </a:r>
          </a:p>
          <a:p>
            <a:pPr algn="just"/>
            <a:endParaRPr lang="fr-F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Marie, tu es la femme que tout homme espère,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présente au quotidien des jours difficiles.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Veille sur nos familles, sur les parents 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 tous les projets qu’ils portent.</a:t>
            </a:r>
          </a:p>
          <a:p>
            <a:pPr algn="just"/>
            <a:endParaRPr lang="fr-F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Marie, tue es la Mère que nous attendions.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 viens donner au monde celui qu’on espérait-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 sais ce que nous sommes et ce que nous vivons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Accueille nos prières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les malades, pour notre paroisse,</a:t>
            </a: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les plus fragiles d’entre nous-</a:t>
            </a:r>
          </a:p>
          <a:p>
            <a:pPr algn="just"/>
            <a:endParaRPr lang="fr-F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VOUS SALUE MARIE …</a:t>
            </a:r>
          </a:p>
          <a:p>
            <a:pPr algn="just"/>
            <a:endParaRPr lang="fr-F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Amen.</a:t>
            </a:r>
          </a:p>
          <a:p>
            <a:pPr algn="just"/>
            <a:endParaRPr lang="fr-F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6206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Image 1"/>
          <p:cNvPicPr/>
          <p:nvPr/>
        </p:nvPicPr>
        <p:blipFill>
          <a:blip r:embed="rId2" cstate="print"/>
          <a:srcRect l="5540" t="17113" r="33002" b="5086"/>
          <a:stretch/>
        </p:blipFill>
        <p:spPr>
          <a:xfrm>
            <a:off x="188640" y="1835640"/>
            <a:ext cx="5133240" cy="5032440"/>
          </a:xfrm>
          <a:prstGeom prst="rect">
            <a:avLst/>
          </a:prstGeom>
          <a:ln>
            <a:noFill/>
          </a:ln>
        </p:spPr>
      </p:pic>
      <p:pic>
        <p:nvPicPr>
          <p:cNvPr id="405" name="Image 2"/>
          <p:cNvPicPr/>
          <p:nvPr/>
        </p:nvPicPr>
        <p:blipFill>
          <a:blip r:embed="rId2" cstate="print"/>
          <a:srcRect l="71086" t="26460" r="10833" b="53009"/>
          <a:stretch/>
        </p:blipFill>
        <p:spPr>
          <a:xfrm>
            <a:off x="2925000" y="6516360"/>
            <a:ext cx="3456720" cy="2375640"/>
          </a:xfrm>
          <a:prstGeom prst="rect">
            <a:avLst/>
          </a:prstGeom>
          <a:ln>
            <a:noFill/>
          </a:ln>
        </p:spPr>
      </p:pic>
      <p:pic>
        <p:nvPicPr>
          <p:cNvPr id="406" name="Image 3"/>
          <p:cNvPicPr/>
          <p:nvPr/>
        </p:nvPicPr>
        <p:blipFill>
          <a:blip r:embed="rId2" cstate="print"/>
          <a:srcRect l="71086" t="87452"/>
          <a:stretch/>
        </p:blipFill>
        <p:spPr>
          <a:xfrm>
            <a:off x="2755800" y="540000"/>
            <a:ext cx="4101480" cy="187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408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9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0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1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2" name="Picture 7"/>
          <p:cNvPicPr/>
          <p:nvPr/>
        </p:nvPicPr>
        <p:blipFill>
          <a:blip r:embed="rId2" cstate="print"/>
          <a:srcRect l="17513" t="3998" r="28235" b="34663"/>
          <a:stretch/>
        </p:blipFill>
        <p:spPr>
          <a:xfrm>
            <a:off x="115920" y="324000"/>
            <a:ext cx="4176000" cy="6263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CustomShape 1"/>
          <p:cNvSpPr/>
          <p:nvPr/>
        </p:nvSpPr>
        <p:spPr>
          <a:xfrm>
            <a:off x="-89640" y="360000"/>
            <a:ext cx="6857640" cy="818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u="sng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Vierge sainte, Dieu t’a choisie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1/ Vierge Sainte, Dieu t'a choisie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Depuis toute éternité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nous donner son fils bien-aimé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t'acclamons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2/ Ô Marie, refuge très sûr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les hommes, tes enfants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Tu nous comprends et veilles sur nous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te louons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3/ Tu demeures près de nos vies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Nos mystères et nos espoirs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que la joie remplisse nos cœurs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t'acclamons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-89640" y="360000"/>
            <a:ext cx="6857640" cy="818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4/ Ô Marie, modèle éclatant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le monde d'aujourd'hui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Tu nous apprends ce qu'est la beauté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t'admirons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5/ Tu nous mènes auprès de ton fils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 nous parle de l'amour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 nous apprend ce qu'est le pardon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t'écoutons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6/ Rendons gloire au Père très bon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À son fils ressuscité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Saint-Esprit qui vit en nos cœurs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Dans tous les siècles des siècles, amen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404640" y="395280"/>
            <a:ext cx="6192000" cy="222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BONNE FÊTE DU 15 AOÛT A TOUS !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6" name="Picture 1"/>
          <p:cNvPicPr/>
          <p:nvPr/>
        </p:nvPicPr>
        <p:blipFill>
          <a:blip r:embed="rId2" cstate="print"/>
          <a:stretch/>
        </p:blipFill>
        <p:spPr>
          <a:xfrm>
            <a:off x="288000" y="1861200"/>
            <a:ext cx="6211800" cy="620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Picture 3"/>
          <p:cNvPicPr/>
          <p:nvPr/>
        </p:nvPicPr>
        <p:blipFill>
          <a:blip r:embed="rId2" cstate="print"/>
          <a:stretch/>
        </p:blipFill>
        <p:spPr>
          <a:xfrm>
            <a:off x="87480" y="-324000"/>
            <a:ext cx="6879600" cy="1008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0" y="683568"/>
            <a:ext cx="6857280" cy="79928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première en chemin,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 hâte tu t'élances,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Prophète de Celui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qui a pris corps en toi.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parole a surgi,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tu es sa résonance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Et tu franchis des monts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pour en porter la voix.</a:t>
            </a:r>
            <a:endParaRPr lang="fr-BE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fr-BE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MARCHE AVEC NOUS, MARIE,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AUX CHEMINS DE L'ANNONCE,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DIEU.</a:t>
            </a:r>
            <a:endParaRPr lang="fr-BE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0" y="288000"/>
            <a:ext cx="6857280" cy="824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première en chemin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pour suivre au Golgotha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Le Fils de ton amour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que tous ont condamné,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Tu te tiens là, debout,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 plus près de la croix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Pour recueillir la vie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 son cœur transpercé.</a:t>
            </a:r>
          </a:p>
          <a:p>
            <a:pPr algn="ctr">
              <a:lnSpc>
                <a:spcPct val="107000"/>
              </a:lnSpc>
            </a:pPr>
            <a:endParaRPr lang="fr-FR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MARCHE AVEC NOUS, MARIE,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SUR NOS CHEMINS DE CROIX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DIEU.</a:t>
            </a:r>
            <a:endParaRPr lang="fr-B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0" y="288000"/>
            <a:ext cx="6857280" cy="84604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première en chemin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avec l'Eglise en marche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Dès les commencements,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tu appelles l'Esprit !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 ce monde aujourd'hui,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assure notre marche ;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Que grandisse le corps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 ton Fils Jésus-Christ !</a:t>
            </a:r>
          </a:p>
          <a:p>
            <a:pPr algn="ctr">
              <a:lnSpc>
                <a:spcPct val="107000"/>
              </a:lnSpc>
            </a:pPr>
            <a:endParaRPr lang="fr-FR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fr-FR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MARCHE AVEC NOUS, MARIE,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AUX CHEMINS DE CE MONDE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DIEU.</a:t>
            </a:r>
            <a:endParaRPr lang="fr-B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6396</TotalTime>
  <Words>2653</Words>
  <Application>Microsoft Office PowerPoint</Application>
  <PresentationFormat>Affichage à l'écran (4:3)</PresentationFormat>
  <Paragraphs>676</Paragraphs>
  <Slides>68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68</vt:i4>
      </vt:variant>
    </vt:vector>
  </HeadingPairs>
  <TitlesOfParts>
    <vt:vector size="84" baseType="lpstr">
      <vt:lpstr>Arial</vt:lpstr>
      <vt:lpstr>Calibri</vt:lpstr>
      <vt:lpstr>Cambria</vt:lpstr>
      <vt:lpstr>DejaVu Sans</vt:lpstr>
      <vt:lpstr>French Script MT</vt:lpstr>
      <vt:lpstr>Liberation Serif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AGM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subject/>
  <dc:creator>MALBROUCK Gilbert</dc:creator>
  <dc:description/>
  <cp:lastModifiedBy>Brice Martial SOHAING KENMEGNE</cp:lastModifiedBy>
  <cp:revision>225</cp:revision>
  <dcterms:created xsi:type="dcterms:W3CDTF">2011-11-13T14:02:22Z</dcterms:created>
  <dcterms:modified xsi:type="dcterms:W3CDTF">2026-08-09T21:37:40Z</dcterms:modified>
  <dc:language>fr-BE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AGM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53</vt:i4>
  </property>
</Properties>
</file>