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</p:sldMasterIdLst>
  <p:notesMasterIdLst>
    <p:notesMasterId r:id="rId68"/>
  </p:notesMasterIdLst>
  <p:sldIdLst>
    <p:sldId id="256" r:id="rId8"/>
    <p:sldId id="257" r:id="rId9"/>
    <p:sldId id="259" r:id="rId10"/>
    <p:sldId id="263" r:id="rId11"/>
    <p:sldId id="264" r:id="rId12"/>
    <p:sldId id="265" r:id="rId13"/>
    <p:sldId id="266" r:id="rId14"/>
    <p:sldId id="267" r:id="rId15"/>
    <p:sldId id="268" r:id="rId16"/>
    <p:sldId id="325" r:id="rId17"/>
    <p:sldId id="271" r:id="rId18"/>
    <p:sldId id="330" r:id="rId19"/>
    <p:sldId id="331" r:id="rId20"/>
    <p:sldId id="275" r:id="rId21"/>
    <p:sldId id="276" r:id="rId22"/>
    <p:sldId id="277" r:id="rId23"/>
    <p:sldId id="278" r:id="rId24"/>
    <p:sldId id="279" r:id="rId25"/>
    <p:sldId id="309" r:id="rId26"/>
    <p:sldId id="280" r:id="rId27"/>
    <p:sldId id="281" r:id="rId28"/>
    <p:sldId id="282" r:id="rId29"/>
    <p:sldId id="283" r:id="rId30"/>
    <p:sldId id="284" r:id="rId31"/>
    <p:sldId id="285" r:id="rId32"/>
    <p:sldId id="314" r:id="rId33"/>
    <p:sldId id="286" r:id="rId34"/>
    <p:sldId id="315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316" r:id="rId44"/>
    <p:sldId id="295" r:id="rId45"/>
    <p:sldId id="326" r:id="rId46"/>
    <p:sldId id="327" r:id="rId47"/>
    <p:sldId id="317" r:id="rId48"/>
    <p:sldId id="296" r:id="rId49"/>
    <p:sldId id="297" r:id="rId50"/>
    <p:sldId id="318" r:id="rId51"/>
    <p:sldId id="298" r:id="rId52"/>
    <p:sldId id="299" r:id="rId53"/>
    <p:sldId id="300" r:id="rId54"/>
    <p:sldId id="301" r:id="rId55"/>
    <p:sldId id="328" r:id="rId56"/>
    <p:sldId id="329" r:id="rId57"/>
    <p:sldId id="311" r:id="rId58"/>
    <p:sldId id="319" r:id="rId59"/>
    <p:sldId id="320" r:id="rId60"/>
    <p:sldId id="312" r:id="rId61"/>
    <p:sldId id="303" r:id="rId62"/>
    <p:sldId id="304" r:id="rId63"/>
    <p:sldId id="305" r:id="rId64"/>
    <p:sldId id="306" r:id="rId65"/>
    <p:sldId id="307" r:id="rId66"/>
    <p:sldId id="308" r:id="rId67"/>
  </p:sldIdLst>
  <p:sldSz cx="6858000" cy="9144000" type="screen4x3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2304" y="-19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slide" Target="slides/slide56.xml"/><Relationship Id="rId68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slide" Target="slides/slide5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61" Type="http://schemas.openxmlformats.org/officeDocument/2006/relationships/slide" Target="slides/slide54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presProps" Target="presProps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fr-B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modifier le format des notes</a:t>
            </a:r>
          </a:p>
        </p:txBody>
      </p:sp>
      <p:sp>
        <p:nvSpPr>
          <p:cNvPr id="26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fr-BE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</a:p>
        </p:txBody>
      </p:sp>
      <p:sp>
        <p:nvSpPr>
          <p:cNvPr id="26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fr-BE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</a:p>
        </p:txBody>
      </p:sp>
      <p:sp>
        <p:nvSpPr>
          <p:cNvPr id="26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fr-BE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 </a:t>
            </a:r>
          </a:p>
        </p:txBody>
      </p:sp>
      <p:sp>
        <p:nvSpPr>
          <p:cNvPr id="27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AECF1BD2-F096-4D7E-93BD-41620F13E57F}" type="slidenum">
              <a:rPr lang="fr-BE" sz="1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/>
              <a:t>‹N°›</a:t>
            </a:fld>
            <a:endParaRPr lang="fr-BE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CustomShape 1"/>
          <p:cNvSpPr/>
          <p:nvPr/>
        </p:nvSpPr>
        <p:spPr>
          <a:xfrm>
            <a:off x="5180040" y="6513480"/>
            <a:ext cx="3961800" cy="342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pPr algn="r">
              <a:lnSpc>
                <a:spcPct val="100000"/>
              </a:lnSpc>
            </a:pPr>
            <a:fld id="{9AC87F66-1D7F-4319-A80F-0CAF87BF642D}" type="slidenum">
              <a:rPr lang="fr-BE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pPr algn="r">
                <a:lnSpc>
                  <a:spcPct val="100000"/>
                </a:lnSpc>
              </a:pPr>
              <a:t>1</a:t>
            </a:fld>
            <a:endParaRPr lang="fr-BE" sz="1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9" name="PlaceHolder 2"/>
          <p:cNvSpPr>
            <a:spLocks noGrp="1"/>
          </p:cNvSpPr>
          <p:nvPr>
            <p:ph type="body"/>
          </p:nvPr>
        </p:nvSpPr>
        <p:spPr>
          <a:xfrm>
            <a:off x="914400" y="3257640"/>
            <a:ext cx="7314480" cy="3085560"/>
          </a:xfrm>
          <a:prstGeom prst="rect">
            <a:avLst/>
          </a:prstGeom>
        </p:spPr>
        <p:txBody>
          <a:bodyPr lIns="0" tIns="0" rIns="0" bIns="0"/>
          <a:lstStyle/>
          <a:p>
            <a:endParaRPr lang="fr-BE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CustomShape 1"/>
          <p:cNvSpPr/>
          <p:nvPr/>
        </p:nvSpPr>
        <p:spPr>
          <a:xfrm>
            <a:off x="685800" y="4343400"/>
            <a:ext cx="5486400" cy="41148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5204A1D-83D3-5BBC-B00D-1D6F32828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CustomShape 1">
            <a:extLst>
              <a:ext uri="{FF2B5EF4-FFF2-40B4-BE49-F238E27FC236}">
                <a16:creationId xmlns:a16="http://schemas.microsoft.com/office/drawing/2014/main" xmlns="" id="{AE9DADEC-11A0-12AB-03AA-BF5A90C77920}"/>
              </a:ext>
            </a:extLst>
          </p:cNvPr>
          <p:cNvSpPr/>
          <p:nvPr/>
        </p:nvSpPr>
        <p:spPr>
          <a:xfrm>
            <a:off x="685800" y="4343400"/>
            <a:ext cx="5486400" cy="41148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3165512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B3845C8-12F2-B98A-6C50-6CD78900B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CustomShape 1">
            <a:extLst>
              <a:ext uri="{FF2B5EF4-FFF2-40B4-BE49-F238E27FC236}">
                <a16:creationId xmlns:a16="http://schemas.microsoft.com/office/drawing/2014/main" xmlns="" id="{AEB270D1-3B15-C381-00F5-CBCE5102344C}"/>
              </a:ext>
            </a:extLst>
          </p:cNvPr>
          <p:cNvSpPr/>
          <p:nvPr/>
        </p:nvSpPr>
        <p:spPr>
          <a:xfrm>
            <a:off x="685800" y="4343400"/>
            <a:ext cx="5486400" cy="41148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xmlns="" val="2743075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342720" y="364680"/>
            <a:ext cx="6171840" cy="7076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342720" y="364680"/>
            <a:ext cx="6171840" cy="7076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subTitle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ubTitle"/>
          </p:nvPr>
        </p:nvSpPr>
        <p:spPr>
          <a:xfrm>
            <a:off x="342720" y="364680"/>
            <a:ext cx="6171840" cy="7076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subTitle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subTitle"/>
          </p:nvPr>
        </p:nvSpPr>
        <p:spPr>
          <a:xfrm>
            <a:off x="342720" y="364680"/>
            <a:ext cx="6171840" cy="7076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2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42720" y="364680"/>
            <a:ext cx="6171840" cy="7076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7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8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9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subTitle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subTitle"/>
          </p:nvPr>
        </p:nvSpPr>
        <p:spPr>
          <a:xfrm>
            <a:off x="342720" y="364680"/>
            <a:ext cx="6171840" cy="7076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1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2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0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3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4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5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6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7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 type="subTitle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subTitle"/>
          </p:nvPr>
        </p:nvSpPr>
        <p:spPr>
          <a:xfrm>
            <a:off x="342720" y="364680"/>
            <a:ext cx="6171840" cy="7076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1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2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9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0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8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1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2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3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4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5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720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r-BE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r-BE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r-BE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r-BE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r-BE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r-BE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r-BE" sz="4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texte-titre</a:t>
            </a: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BE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BE" sz="2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BE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B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BE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857160" y="1496880"/>
            <a:ext cx="5143320" cy="318240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fr-FR" sz="6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Modifiez le style du titre</a:t>
            </a:r>
            <a:endParaRPr lang="fr-FR" sz="60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mbria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4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paroissefachesthumesnil.over-blog.com/article-oser-la-vie-theo-mertens-www-erb-be-52777501.html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1.xml"/><Relationship Id="rId1" Type="http://schemas.openxmlformats.org/officeDocument/2006/relationships/themeOverride" Target="../theme/themeOverrid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CustomShape 1"/>
          <p:cNvSpPr/>
          <p:nvPr/>
        </p:nvSpPr>
        <p:spPr>
          <a:xfrm>
            <a:off x="1704960" y="2843808"/>
            <a:ext cx="3448080" cy="2650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Messe du </a:t>
            </a:r>
            <a:r>
              <a:rPr lang="fr-BE" sz="3200" b="1" u="sng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16 </a:t>
            </a: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août  2026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BE" sz="3200" b="1" u="sng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fr-BE" sz="3200" b="1" u="sng" spc="-1" baseline="30000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ème</a:t>
            </a:r>
            <a:r>
              <a:rPr lang="fr-BE" sz="3200" b="1" u="sng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dimanche ordinaire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Année A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80FFA1E-FD73-797A-530D-499254C03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CustomShape 1">
            <a:extLst>
              <a:ext uri="{FF2B5EF4-FFF2-40B4-BE49-F238E27FC236}">
                <a16:creationId xmlns:a16="http://schemas.microsoft.com/office/drawing/2014/main" xmlns="" id="{0224F2E7-0871-F35E-09A5-0FE122DC2F37}"/>
              </a:ext>
            </a:extLst>
          </p:cNvPr>
          <p:cNvSpPr/>
          <p:nvPr/>
        </p:nvSpPr>
        <p:spPr>
          <a:xfrm>
            <a:off x="188640" y="467544"/>
            <a:ext cx="6408712" cy="849694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0920" algn="ctr">
              <a:lnSpc>
                <a:spcPct val="100000"/>
              </a:lnSpc>
            </a:pPr>
            <a:endParaRPr lang="fr-BE" sz="1600" b="1" u="sng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>
              <a:lnSpc>
                <a:spcPct val="100000"/>
              </a:lnSpc>
            </a:pP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</a:t>
            </a:r>
            <a:endParaRPr lang="fr-BE" sz="32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>
              <a:lnSpc>
                <a:spcPct val="100000"/>
              </a:lnSpc>
            </a:pP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Ref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: Gho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Com-a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m’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Cyepo</a:t>
            </a:r>
            <a:endParaRPr lang="fr-BE" sz="32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/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Gho 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Com-a</a:t>
            </a: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m’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Dih</a:t>
            </a:r>
            <a:endParaRPr lang="fr-BE" sz="32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/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Gho 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Com-a</a:t>
            </a: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lé 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téa</a:t>
            </a: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tchum</a:t>
            </a: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go’ é</a:t>
            </a:r>
          </a:p>
          <a:p>
            <a:pPr marL="343080" indent="-340920" algn="ctr"/>
            <a:r>
              <a:rPr lang="fr-BE" sz="2000" i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(prend pitié Seigneur, prend pitié mon Seigneur, sors moi de la souffrance)</a:t>
            </a:r>
          </a:p>
          <a:p>
            <a:pPr marL="343080" indent="-340920" algn="ctr">
              <a:lnSpc>
                <a:spcPct val="100000"/>
              </a:lnSpc>
            </a:pPr>
            <a:endParaRPr lang="fr-BE" sz="16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>
              <a:lnSpc>
                <a:spcPct val="100000"/>
              </a:lnSpc>
            </a:pPr>
            <a:endParaRPr lang="fr-BE" sz="16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>
              <a:lnSpc>
                <a:spcPct val="100000"/>
              </a:lnSpc>
            </a:pPr>
            <a:endParaRPr lang="fr-BE" sz="16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2160" algn="ctr"/>
            <a:r>
              <a:rPr lang="fr-BE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3. 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A yen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bô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ga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nun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si é 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(A yen </a:t>
            </a:r>
            <a:r>
              <a:rPr lang="fr-BE" sz="2400" i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bô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2400" i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2400" i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nun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si é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) </a:t>
            </a:r>
            <a:r>
              <a:rPr lang="fr-BE" sz="2400" b="1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, 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Ta’ a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yok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é,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mà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mye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nam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lé,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Kuitsa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lé</a:t>
            </a:r>
          </a:p>
          <a:p>
            <a:pPr marL="2160" algn="ctr"/>
            <a:endParaRPr lang="fr-BE" sz="24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3080" indent="-340920" algn="ctr"/>
            <a:r>
              <a:rPr lang="fr-BE" sz="2000" i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(Voilà je suis à terre, Notre père, jette ton regard sur moi, aide moi)</a:t>
            </a:r>
          </a:p>
          <a:p>
            <a:pPr marL="343080" indent="-340920" algn="ctr"/>
            <a:endParaRPr lang="fr-BE" sz="2000" i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60" algn="ctr"/>
            <a:endParaRPr lang="fr-BE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762136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04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5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6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7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CustomShape 1"/>
          <p:cNvSpPr/>
          <p:nvPr/>
        </p:nvSpPr>
        <p:spPr>
          <a:xfrm>
            <a:off x="7461000" y="840960"/>
            <a:ext cx="5425560" cy="1338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BE" sz="1800" b="0" strike="noStrike" spc="-1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09" name="CustomShape 2"/>
          <p:cNvSpPr/>
          <p:nvPr/>
        </p:nvSpPr>
        <p:spPr>
          <a:xfrm>
            <a:off x="72000" y="216000"/>
            <a:ext cx="6693840" cy="856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 marL="342720" indent="-341280" algn="ctr" defTabSz="914400">
              <a:lnSpc>
                <a:spcPct val="80000"/>
              </a:lnSpc>
              <a:spcBef>
                <a:spcPts val="147"/>
              </a:spcBef>
              <a:tabLst>
                <a:tab pos="0" algn="l"/>
              </a:tabLst>
            </a:pPr>
            <a:endParaRPr lang="fr-BE" sz="18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GLOIRE A DIEU (L188)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2600" b="0" strike="noStrike" spc="-1">
                <a:solidFill>
                  <a:srgbClr val="FFFFFF"/>
                </a:solidFill>
                <a:latin typeface="Cambria"/>
                <a:ea typeface="DejaVu Sans"/>
              </a:rPr>
              <a:t>Jean-Noël Klinger</a:t>
            </a:r>
            <a:endParaRPr lang="fr-BE" sz="26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u="sng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</a:t>
            </a: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 : 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Gloire à Dieu et paix sur la terre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aux hommes qu’il aime.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Gloire à Dieu, 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merveille pour l’homme, 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Alléluia.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1. Nous te louons, nous te louons.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Nous t’acclamons, nous t’acclamons.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2. Nous t’adorons, nous t’adorons.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Nous te chantons, nous te chantons.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1280" algn="ctr" defTabSz="914400">
              <a:lnSpc>
                <a:spcPct val="80000"/>
              </a:lnSpc>
              <a:spcBef>
                <a:spcPts val="598"/>
              </a:spcBef>
              <a:tabLst>
                <a:tab pos="0" algn="l"/>
              </a:tabLst>
            </a:pP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1280" algn="ctr" defTabSz="914400">
              <a:lnSpc>
                <a:spcPct val="80000"/>
              </a:lnSpc>
              <a:spcBef>
                <a:spcPts val="598"/>
              </a:spcBef>
              <a:tabLst>
                <a:tab pos="0" algn="l"/>
              </a:tabLst>
            </a:pP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CustomShape 1"/>
          <p:cNvSpPr/>
          <p:nvPr/>
        </p:nvSpPr>
        <p:spPr>
          <a:xfrm>
            <a:off x="7461000" y="840960"/>
            <a:ext cx="5425560" cy="1338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BE" sz="1800" b="0" strike="noStrike" spc="-1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11" name="CustomShape 2"/>
          <p:cNvSpPr/>
          <p:nvPr/>
        </p:nvSpPr>
        <p:spPr>
          <a:xfrm>
            <a:off x="72000" y="216000"/>
            <a:ext cx="6693840" cy="8565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 marL="342720" indent="-341280" algn="ctr" defTabSz="914400">
              <a:lnSpc>
                <a:spcPct val="80000"/>
              </a:lnSpc>
              <a:spcBef>
                <a:spcPts val="147"/>
              </a:spcBef>
              <a:tabLst>
                <a:tab pos="0" algn="l"/>
              </a:tabLst>
            </a:pPr>
            <a:endParaRPr lang="fr-BE" sz="18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1280" algn="ctr" defTabSz="914400">
              <a:lnSpc>
                <a:spcPct val="80000"/>
              </a:lnSpc>
              <a:spcBef>
                <a:spcPts val="598"/>
              </a:spcBef>
              <a:tabLst>
                <a:tab pos="0" algn="l"/>
              </a:tabLst>
            </a:pPr>
            <a:r>
              <a:rPr lang="fr-BE" sz="3200" b="1" u="sng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Refrain</a:t>
            </a: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 : 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Gloire à Dieu et paix sur la terre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aux hommes qu’il aime.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Gloire à Dieu, 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merveille pour l’homme, 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Alléluia.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4. Tu es vivant, tu es vivant.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Tu es l’amour, tu es l’amour.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5. Toi seul es saint,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toi seul es saint.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39840"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fr-BE" sz="3200" b="1" strike="noStrike" spc="-1">
                <a:solidFill>
                  <a:srgbClr val="FFFFFF"/>
                </a:solidFill>
                <a:latin typeface="Cambria"/>
                <a:ea typeface="DejaVu Sans"/>
              </a:rPr>
              <a:t>Toi seul es Dieu, toi seul es Dieu.</a:t>
            </a: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  <a:p>
            <a:pPr marL="342720" indent="-341280" algn="ctr" defTabSz="914400">
              <a:lnSpc>
                <a:spcPct val="80000"/>
              </a:lnSpc>
              <a:spcBef>
                <a:spcPts val="598"/>
              </a:spcBef>
              <a:tabLst>
                <a:tab pos="0" algn="l"/>
              </a:tabLst>
            </a:pPr>
            <a:endParaRPr lang="fr-BE" sz="3200" b="0" strike="noStrike" spc="-1">
              <a:solidFill>
                <a:srgbClr val="FFFFFF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12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3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4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5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CustomShape 1"/>
          <p:cNvSpPr/>
          <p:nvPr/>
        </p:nvSpPr>
        <p:spPr>
          <a:xfrm>
            <a:off x="620688" y="611560"/>
            <a:ext cx="5688632" cy="72728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28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Psaume </a:t>
            </a:r>
            <a:r>
              <a:rPr lang="fr-BE" sz="2800" b="1" u="sng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66</a:t>
            </a:r>
            <a:r>
              <a:rPr lang="fr-BE" sz="28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 :</a:t>
            </a:r>
            <a:endParaRPr lang="fr-BE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BE" sz="2000" b="1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BE" sz="2000" b="1" dirty="0" smtClean="0">
                <a:solidFill>
                  <a:schemeClr val="bg1"/>
                </a:solidFill>
              </a:rPr>
              <a:t>QUE LES PEUPLES, DIEU, TE RENDENT GRÂCE ;</a:t>
            </a:r>
            <a:br>
              <a:rPr lang="fr-BE" sz="2000" b="1" dirty="0" smtClean="0">
                <a:solidFill>
                  <a:schemeClr val="bg1"/>
                </a:solidFill>
              </a:rPr>
            </a:br>
            <a:r>
              <a:rPr lang="fr-BE" sz="2000" b="1" dirty="0" smtClean="0">
                <a:solidFill>
                  <a:schemeClr val="bg1"/>
                </a:solidFill>
              </a:rPr>
              <a:t>QU’ILS TE RENDENT GRÂCE TOUS ENSEMBLE !</a:t>
            </a:r>
            <a:br>
              <a:rPr lang="fr-BE" sz="2000" b="1" dirty="0" smtClean="0">
                <a:solidFill>
                  <a:schemeClr val="bg1"/>
                </a:solidFill>
              </a:rPr>
            </a:br>
            <a:r>
              <a:rPr lang="fr-BE" sz="2000" dirty="0" smtClean="0">
                <a:solidFill>
                  <a:schemeClr val="bg1"/>
                </a:solidFill>
              </a:rPr>
              <a:t/>
            </a:r>
            <a:br>
              <a:rPr lang="fr-BE" sz="2000" dirty="0" smtClean="0">
                <a:solidFill>
                  <a:schemeClr val="bg1"/>
                </a:solidFill>
              </a:rPr>
            </a:br>
            <a:r>
              <a:rPr lang="fr-BE" sz="2000" dirty="0" smtClean="0">
                <a:solidFill>
                  <a:schemeClr val="bg1"/>
                </a:solidFill>
              </a:rPr>
              <a:t>1</a:t>
            </a:r>
            <a:br>
              <a:rPr lang="fr-BE" sz="2000" dirty="0" smtClean="0">
                <a:solidFill>
                  <a:schemeClr val="bg1"/>
                </a:solidFill>
              </a:rPr>
            </a:br>
            <a:r>
              <a:rPr lang="fr-BE" sz="2000" dirty="0" smtClean="0">
                <a:solidFill>
                  <a:schemeClr val="bg1"/>
                </a:solidFill>
              </a:rPr>
              <a:t>Que Dieu nous prenne en grâce et nous bénisse,</a:t>
            </a:r>
            <a:br>
              <a:rPr lang="fr-BE" sz="2000" dirty="0" smtClean="0">
                <a:solidFill>
                  <a:schemeClr val="bg1"/>
                </a:solidFill>
              </a:rPr>
            </a:br>
            <a:r>
              <a:rPr lang="fr-BE" sz="2000" dirty="0" smtClean="0">
                <a:solidFill>
                  <a:schemeClr val="bg1"/>
                </a:solidFill>
              </a:rPr>
              <a:t>que ton visage s’illumine pour nous ;</a:t>
            </a:r>
            <a:br>
              <a:rPr lang="fr-BE" sz="2000" dirty="0" smtClean="0">
                <a:solidFill>
                  <a:schemeClr val="bg1"/>
                </a:solidFill>
              </a:rPr>
            </a:br>
            <a:r>
              <a:rPr lang="fr-BE" sz="2000" dirty="0" smtClean="0">
                <a:solidFill>
                  <a:schemeClr val="bg1"/>
                </a:solidFill>
              </a:rPr>
              <a:t>et ton chemin sera connu sur la terre,</a:t>
            </a:r>
            <a:br>
              <a:rPr lang="fr-BE" sz="2000" dirty="0" smtClean="0">
                <a:solidFill>
                  <a:schemeClr val="bg1"/>
                </a:solidFill>
              </a:rPr>
            </a:br>
            <a:r>
              <a:rPr lang="fr-BE" sz="2000" dirty="0" smtClean="0">
                <a:solidFill>
                  <a:schemeClr val="bg1"/>
                </a:solidFill>
              </a:rPr>
              <a:t>ton salut, parmi toutes les nations.</a:t>
            </a:r>
            <a:br>
              <a:rPr lang="fr-BE" sz="2000" dirty="0" smtClean="0">
                <a:solidFill>
                  <a:schemeClr val="bg1"/>
                </a:solidFill>
              </a:rPr>
            </a:br>
            <a:r>
              <a:rPr lang="fr-BE" sz="2000" dirty="0" smtClean="0">
                <a:solidFill>
                  <a:schemeClr val="bg1"/>
                </a:solidFill>
              </a:rPr>
              <a:t/>
            </a:r>
            <a:br>
              <a:rPr lang="fr-BE" sz="2000" dirty="0" smtClean="0">
                <a:solidFill>
                  <a:schemeClr val="bg1"/>
                </a:solidFill>
              </a:rPr>
            </a:br>
            <a:r>
              <a:rPr lang="fr-BE" sz="2000" dirty="0" smtClean="0">
                <a:solidFill>
                  <a:schemeClr val="bg1"/>
                </a:solidFill>
              </a:rPr>
              <a:t>2</a:t>
            </a:r>
            <a:br>
              <a:rPr lang="fr-BE" sz="2000" dirty="0" smtClean="0">
                <a:solidFill>
                  <a:schemeClr val="bg1"/>
                </a:solidFill>
              </a:rPr>
            </a:br>
            <a:r>
              <a:rPr lang="fr-BE" sz="2000" dirty="0" smtClean="0">
                <a:solidFill>
                  <a:schemeClr val="bg1"/>
                </a:solidFill>
              </a:rPr>
              <a:t>Que les nations chantent leur joie,</a:t>
            </a:r>
            <a:br>
              <a:rPr lang="fr-BE" sz="2000" dirty="0" smtClean="0">
                <a:solidFill>
                  <a:schemeClr val="bg1"/>
                </a:solidFill>
              </a:rPr>
            </a:br>
            <a:r>
              <a:rPr lang="fr-BE" sz="2000" dirty="0" smtClean="0">
                <a:solidFill>
                  <a:schemeClr val="bg1"/>
                </a:solidFill>
              </a:rPr>
              <a:t>car tu gouvernes le monde avec justice ;</a:t>
            </a:r>
            <a:br>
              <a:rPr lang="fr-BE" sz="2000" dirty="0" smtClean="0">
                <a:solidFill>
                  <a:schemeClr val="bg1"/>
                </a:solidFill>
              </a:rPr>
            </a:br>
            <a:r>
              <a:rPr lang="fr-BE" sz="2000" dirty="0" smtClean="0">
                <a:solidFill>
                  <a:schemeClr val="bg1"/>
                </a:solidFill>
              </a:rPr>
              <a:t>tu gouvernes les peuples avec droiture</a:t>
            </a:r>
            <a:br>
              <a:rPr lang="fr-BE" sz="2000" dirty="0" smtClean="0">
                <a:solidFill>
                  <a:schemeClr val="bg1"/>
                </a:solidFill>
              </a:rPr>
            </a:br>
            <a:r>
              <a:rPr lang="fr-BE" sz="2000" dirty="0" smtClean="0">
                <a:solidFill>
                  <a:schemeClr val="bg1"/>
                </a:solidFill>
              </a:rPr>
              <a:t>sur la terre, tu conduis les nations.</a:t>
            </a:r>
            <a:br>
              <a:rPr lang="fr-BE" sz="2000" dirty="0" smtClean="0">
                <a:solidFill>
                  <a:schemeClr val="bg1"/>
                </a:solidFill>
              </a:rPr>
            </a:br>
            <a:r>
              <a:rPr lang="fr-BE" sz="2000" dirty="0" smtClean="0">
                <a:solidFill>
                  <a:schemeClr val="bg1"/>
                </a:solidFill>
              </a:rPr>
              <a:t/>
            </a:r>
            <a:br>
              <a:rPr lang="fr-BE" sz="2000" dirty="0" smtClean="0">
                <a:solidFill>
                  <a:schemeClr val="bg1"/>
                </a:solidFill>
              </a:rPr>
            </a:br>
            <a:r>
              <a:rPr lang="fr-BE" sz="2000" dirty="0" smtClean="0">
                <a:solidFill>
                  <a:schemeClr val="bg1"/>
                </a:solidFill>
              </a:rPr>
              <a:t>3</a:t>
            </a:r>
            <a:br>
              <a:rPr lang="fr-BE" sz="2000" dirty="0" smtClean="0">
                <a:solidFill>
                  <a:schemeClr val="bg1"/>
                </a:solidFill>
              </a:rPr>
            </a:br>
            <a:r>
              <a:rPr lang="fr-BE" sz="2000" dirty="0" smtClean="0">
                <a:solidFill>
                  <a:schemeClr val="bg1"/>
                </a:solidFill>
              </a:rPr>
              <a:t>La terre a donné son fruit ;</a:t>
            </a:r>
            <a:br>
              <a:rPr lang="fr-BE" sz="2000" dirty="0" smtClean="0">
                <a:solidFill>
                  <a:schemeClr val="bg1"/>
                </a:solidFill>
              </a:rPr>
            </a:br>
            <a:r>
              <a:rPr lang="fr-BE" sz="2000" dirty="0" smtClean="0">
                <a:solidFill>
                  <a:schemeClr val="bg1"/>
                </a:solidFill>
              </a:rPr>
              <a:t>Dieu, notre Dieu, nous bénit.</a:t>
            </a:r>
            <a:br>
              <a:rPr lang="fr-BE" sz="2000" dirty="0" smtClean="0">
                <a:solidFill>
                  <a:schemeClr val="bg1"/>
                </a:solidFill>
              </a:rPr>
            </a:br>
            <a:r>
              <a:rPr lang="fr-BE" sz="2000" dirty="0" smtClean="0">
                <a:solidFill>
                  <a:schemeClr val="bg1"/>
                </a:solidFill>
              </a:rPr>
              <a:t>Que Dieu nous bénisse,</a:t>
            </a:r>
            <a:br>
              <a:rPr lang="fr-BE" sz="2000" dirty="0" smtClean="0">
                <a:solidFill>
                  <a:schemeClr val="bg1"/>
                </a:solidFill>
              </a:rPr>
            </a:br>
            <a:r>
              <a:rPr lang="fr-BE" sz="2000" dirty="0" smtClean="0">
                <a:solidFill>
                  <a:schemeClr val="bg1"/>
                </a:solidFill>
              </a:rPr>
              <a:t>et que la terre tout entière l’adore !</a:t>
            </a:r>
            <a:br>
              <a:rPr lang="fr-BE" sz="2000" dirty="0" smtClean="0">
                <a:solidFill>
                  <a:schemeClr val="bg1"/>
                </a:solidFill>
              </a:rPr>
            </a:br>
            <a:endParaRPr lang="fr-BE" sz="2000" b="0" strike="noStrike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CustomShape 1"/>
          <p:cNvSpPr/>
          <p:nvPr/>
        </p:nvSpPr>
        <p:spPr>
          <a:xfrm>
            <a:off x="368280" y="21258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18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9" name="CustomShape 3"/>
          <p:cNvSpPr/>
          <p:nvPr/>
        </p:nvSpPr>
        <p:spPr>
          <a:xfrm>
            <a:off x="765000" y="21258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0" name="CustomShape 4"/>
          <p:cNvSpPr/>
          <p:nvPr/>
        </p:nvSpPr>
        <p:spPr>
          <a:xfrm>
            <a:off x="525600" y="21258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1" name="CustomShape 5"/>
          <p:cNvSpPr/>
          <p:nvPr/>
        </p:nvSpPr>
        <p:spPr>
          <a:xfrm>
            <a:off x="331920" y="169380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23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4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5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6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7" name="CustomShape 6"/>
          <p:cNvSpPr/>
          <p:nvPr/>
        </p:nvSpPr>
        <p:spPr>
          <a:xfrm>
            <a:off x="549360" y="4572000"/>
            <a:ext cx="5903280" cy="3168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t/>
            </a:r>
            <a:br/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28" name="Image 327"/>
          <p:cNvPicPr/>
          <p:nvPr/>
        </p:nvPicPr>
        <p:blipFill>
          <a:blip r:embed="rId2" cstate="print"/>
          <a:stretch/>
        </p:blipFill>
        <p:spPr>
          <a:xfrm>
            <a:off x="105480" y="1691680"/>
            <a:ext cx="6662520" cy="48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31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3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" name="CustomShape 1">
            <a:extLst>
              <a:ext uri="{FF2B5EF4-FFF2-40B4-BE49-F238E27FC236}">
                <a16:creationId xmlns:a16="http://schemas.microsoft.com/office/drawing/2014/main" xmlns="" id="{2D72AFB3-3BBD-8151-F1F4-A3F33CE56C96}"/>
              </a:ext>
            </a:extLst>
          </p:cNvPr>
          <p:cNvSpPr/>
          <p:nvPr/>
        </p:nvSpPr>
        <p:spPr>
          <a:xfrm>
            <a:off x="77760" y="360000"/>
            <a:ext cx="6688440" cy="703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32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Alleluia</a:t>
            </a: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Congolais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DBCD7818-EE91-8CEC-575A-CC2C6F2C8E4D}"/>
              </a:ext>
            </a:extLst>
          </p:cNvPr>
          <p:cNvSpPr txBox="1"/>
          <p:nvPr/>
        </p:nvSpPr>
        <p:spPr>
          <a:xfrm>
            <a:off x="980728" y="1835696"/>
            <a:ext cx="514755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Alleluia</a:t>
            </a:r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Alleluia</a:t>
            </a:r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fr-F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Alleluia</a:t>
            </a:r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Alleluia</a:t>
            </a:r>
            <a:endParaRPr lang="fr-FR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Alleluia</a:t>
            </a:r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Alleluia</a:t>
            </a:r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fr-FR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Alleluia</a:t>
            </a:r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(bis)</a:t>
            </a:r>
          </a:p>
          <a:p>
            <a:endParaRPr lang="fr-F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Acclamons la parole de Dieu</a:t>
            </a:r>
          </a:p>
          <a:p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Acclamons la bonne nouvelle</a:t>
            </a:r>
          </a:p>
          <a:p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Acclamons Jésus est vivant</a:t>
            </a:r>
          </a:p>
          <a:p>
            <a:r>
              <a:rPr lang="fr-FR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Alléluia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02525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CustomShape 1"/>
          <p:cNvSpPr/>
          <p:nvPr/>
        </p:nvSpPr>
        <p:spPr>
          <a:xfrm>
            <a:off x="368280" y="21258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273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4" name="CustomShape 3"/>
          <p:cNvSpPr/>
          <p:nvPr/>
        </p:nvSpPr>
        <p:spPr>
          <a:xfrm>
            <a:off x="765000" y="21258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5" name="CustomShape 4"/>
          <p:cNvSpPr/>
          <p:nvPr/>
        </p:nvSpPr>
        <p:spPr>
          <a:xfrm>
            <a:off x="525600" y="21258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6" name="CustomShape 5"/>
          <p:cNvSpPr/>
          <p:nvPr/>
        </p:nvSpPr>
        <p:spPr>
          <a:xfrm>
            <a:off x="331920" y="169380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77" name="Picture 7"/>
          <p:cNvPicPr/>
          <p:nvPr/>
        </p:nvPicPr>
        <p:blipFill>
          <a:blip r:embed="rId2" cstate="print"/>
          <a:stretch/>
        </p:blipFill>
        <p:spPr>
          <a:xfrm>
            <a:off x="-243000" y="3276720"/>
            <a:ext cx="7244640" cy="5433120"/>
          </a:xfrm>
          <a:prstGeom prst="rect">
            <a:avLst/>
          </a:prstGeom>
          <a:ln>
            <a:noFill/>
          </a:ln>
        </p:spPr>
      </p:pic>
      <p:pic>
        <p:nvPicPr>
          <p:cNvPr id="278" name="Picture 8"/>
          <p:cNvPicPr/>
          <p:nvPr/>
        </p:nvPicPr>
        <p:blipFill>
          <a:blip r:embed="rId3" cstate="print"/>
          <a:stretch/>
        </p:blipFill>
        <p:spPr>
          <a:xfrm>
            <a:off x="-27000" y="611280"/>
            <a:ext cx="3009240" cy="2442600"/>
          </a:xfrm>
          <a:prstGeom prst="rect">
            <a:avLst/>
          </a:prstGeom>
          <a:ln>
            <a:noFill/>
          </a:ln>
        </p:spPr>
      </p:pic>
      <p:sp>
        <p:nvSpPr>
          <p:cNvPr id="279" name="CustomShape 6"/>
          <p:cNvSpPr/>
          <p:nvPr/>
        </p:nvSpPr>
        <p:spPr>
          <a:xfrm>
            <a:off x="3302640" y="1014480"/>
            <a:ext cx="2250360" cy="820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2400" b="0" i="1" strike="noStrike" spc="-1">
                <a:solidFill>
                  <a:srgbClr val="FFFF66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Saint Vincent,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0" i="1" strike="noStrike" spc="-1">
                <a:solidFill>
                  <a:srgbClr val="FFFF66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l’ancienne église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CustomShape 1"/>
          <p:cNvSpPr/>
          <p:nvPr/>
        </p:nvSpPr>
        <p:spPr>
          <a:xfrm>
            <a:off x="3276720" y="4419720"/>
            <a:ext cx="304200" cy="30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35" name="CustomShape 2"/>
          <p:cNvSpPr/>
          <p:nvPr/>
        </p:nvSpPr>
        <p:spPr>
          <a:xfrm>
            <a:off x="3276720" y="4419720"/>
            <a:ext cx="304200" cy="304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CustomShape 1"/>
          <p:cNvSpPr/>
          <p:nvPr/>
        </p:nvSpPr>
        <p:spPr>
          <a:xfrm>
            <a:off x="3336840" y="4344840"/>
            <a:ext cx="18360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39" name="CustomShape 2"/>
          <p:cNvSpPr/>
          <p:nvPr/>
        </p:nvSpPr>
        <p:spPr>
          <a:xfrm>
            <a:off x="262080" y="446400"/>
            <a:ext cx="6331680" cy="850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BE" sz="2400" b="1" u="sng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SYMBOLE  DES  APÔTRES</a:t>
            </a: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 (Credo)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Je crois en Dieu, le Père tout-puissant,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Créateur du ciel et de la terre.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Et en Jésus Christ, son fils unique,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notre Seigneur,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qui a été conçu du Saint Esprit,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est né de la Vierge Marie,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 souffert sous Ponce Pilate,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 été crucifié, est mort et a été enseveli,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est descendu aux enfers,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le troisième jour est ressuscité des morts,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est monté aux cieux,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est assis à la droite de Dieu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le Père tout-puissant,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d’où il viendra juger les vivants et les morts.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Je crois en l’Esprit Saint,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à la sainte Église catholique,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à la communion des saints,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à la rémission des péchés,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à la résurrection de la chair,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à la vie éternelle.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Amen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41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2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3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4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CustomShape 1"/>
          <p:cNvSpPr/>
          <p:nvPr/>
        </p:nvSpPr>
        <p:spPr>
          <a:xfrm>
            <a:off x="836712" y="2339752"/>
            <a:ext cx="5661368" cy="384319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28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INTENTIONS</a:t>
            </a:r>
            <a:endParaRPr lang="fr-BE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BE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BE" sz="36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Oh Seigneur écoute</a:t>
            </a:r>
            <a:r>
              <a:rPr lang="fr-BE" sz="36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-nous, </a:t>
            </a:r>
          </a:p>
          <a:p>
            <a:pPr algn="ctr">
              <a:lnSpc>
                <a:spcPct val="100000"/>
              </a:lnSpc>
            </a:pPr>
            <a:r>
              <a:rPr lang="fr-BE" sz="36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Alléluia!</a:t>
            </a:r>
          </a:p>
          <a:p>
            <a:pPr algn="ctr">
              <a:lnSpc>
                <a:spcPct val="100000"/>
              </a:lnSpc>
            </a:pPr>
            <a:r>
              <a:rPr lang="fr-BE" sz="36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Oh Seigneur exauce-nous, </a:t>
            </a:r>
          </a:p>
          <a:p>
            <a:pPr algn="ctr">
              <a:lnSpc>
                <a:spcPct val="100000"/>
              </a:lnSpc>
            </a:pPr>
            <a:r>
              <a:rPr lang="fr-BE" sz="36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Alléluia!</a:t>
            </a:r>
          </a:p>
          <a:p>
            <a:pPr algn="ctr">
              <a:lnSpc>
                <a:spcPct val="100000"/>
              </a:lnSpc>
            </a:pPr>
            <a:endParaRPr lang="fr-BE" sz="36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mbria"/>
              <a:ea typeface="DejaVu Sans"/>
            </a:endParaRPr>
          </a:p>
          <a:p>
            <a:pPr algn="ctr">
              <a:lnSpc>
                <a:spcPct val="100000"/>
              </a:lnSpc>
            </a:pPr>
            <a:endParaRPr lang="fr-BE" sz="36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47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8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9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0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CustomShape 1"/>
          <p:cNvSpPr/>
          <p:nvPr/>
        </p:nvSpPr>
        <p:spPr>
          <a:xfrm>
            <a:off x="0" y="250920"/>
            <a:ext cx="6857280" cy="8653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/>
            <a:r>
              <a:rPr lang="fr-BE" sz="2400" b="1" u="sng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OFFERTOIRE </a:t>
            </a:r>
          </a:p>
          <a:p>
            <a:pPr algn="ctr"/>
            <a:r>
              <a:rPr lang="fr-BE" sz="2400" b="1" u="sng" dirty="0" smtClean="0">
                <a:solidFill>
                  <a:schemeClr val="bg1"/>
                </a:solidFill>
                <a:hlinkClick r:id="rId2" tooltip="Oser la vie, venir au jour, oser encore vivre d’amour Et croire au retour du printemps : tendre une main vers un enfant. Ouvrir la porte de son cœur à ceux qui souffrent et qui peinent, et que la haine a repoussés, Tendre l’oreille à la clameur de ceux..."/>
              </a:rPr>
              <a:t>OSER </a:t>
            </a:r>
            <a:r>
              <a:rPr lang="fr-BE" sz="2400" b="1" u="sng" dirty="0" smtClean="0">
                <a:solidFill>
                  <a:schemeClr val="bg1"/>
                </a:solidFill>
                <a:hlinkClick r:id="rId2" tooltip="Oser la vie, venir au jour, oser encore vivre d’amour Et croire au retour du printemps : tendre une main vers un enfant. Ouvrir la porte de son cœur à ceux qui souffrent et qui peinent, et que la haine a repoussés, Tendre l’oreille à la clameur de ceux..."/>
              </a:rPr>
              <a:t>LA VIE (Theo Mertens)</a:t>
            </a:r>
            <a:endParaRPr lang="fr-BE" sz="24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00000"/>
              </a:lnSpc>
            </a:pPr>
            <a:endParaRPr lang="fr-BE" sz="2400" b="1" u="sng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mbria"/>
              <a:ea typeface="DejaVu Sans"/>
            </a:endParaRPr>
          </a:p>
          <a:p>
            <a:pPr algn="ctr">
              <a:lnSpc>
                <a:spcPct val="100000"/>
              </a:lnSpc>
            </a:pPr>
            <a:endParaRPr lang="fr-BE" sz="2400" b="1" u="sng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mbria"/>
              <a:ea typeface="DejaVu Sans"/>
            </a:endParaRPr>
          </a:p>
          <a:p>
            <a:pPr algn="ctr">
              <a:lnSpc>
                <a:spcPct val="150000"/>
              </a:lnSpc>
            </a:pPr>
            <a:r>
              <a:rPr lang="fr-BE" sz="2800" b="1" dirty="0" smtClean="0">
                <a:solidFill>
                  <a:schemeClr val="bg1"/>
                </a:solidFill>
              </a:rPr>
              <a:t>Oser la vie, venir au jour,</a:t>
            </a:r>
            <a:br>
              <a:rPr lang="fr-BE" sz="2800" b="1" dirty="0" smtClean="0">
                <a:solidFill>
                  <a:schemeClr val="bg1"/>
                </a:solidFill>
              </a:rPr>
            </a:br>
            <a:r>
              <a:rPr lang="fr-BE" sz="2800" b="1" dirty="0" smtClean="0">
                <a:solidFill>
                  <a:schemeClr val="bg1"/>
                </a:solidFill>
              </a:rPr>
              <a:t>oser encore vivre d’amour</a:t>
            </a:r>
            <a:br>
              <a:rPr lang="fr-BE" sz="2800" b="1" dirty="0" smtClean="0">
                <a:solidFill>
                  <a:schemeClr val="bg1"/>
                </a:solidFill>
              </a:rPr>
            </a:br>
            <a:r>
              <a:rPr lang="fr-BE" sz="2800" b="1" dirty="0" smtClean="0">
                <a:solidFill>
                  <a:schemeClr val="bg1"/>
                </a:solidFill>
              </a:rPr>
              <a:t>Et croire au retour du printemps :</a:t>
            </a:r>
            <a:br>
              <a:rPr lang="fr-BE" sz="2800" b="1" dirty="0" smtClean="0">
                <a:solidFill>
                  <a:schemeClr val="bg1"/>
                </a:solidFill>
              </a:rPr>
            </a:br>
            <a:r>
              <a:rPr lang="fr-BE" sz="2800" b="1" dirty="0" smtClean="0">
                <a:solidFill>
                  <a:schemeClr val="bg1"/>
                </a:solidFill>
              </a:rPr>
              <a:t>tendre une main vers un enfant.</a:t>
            </a:r>
            <a:endParaRPr lang="fr-BE" sz="2400" b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Cambria"/>
              <a:ea typeface="DejaVu Sans"/>
            </a:endParaRPr>
          </a:p>
          <a:p>
            <a:pPr algn="ctr">
              <a:lnSpc>
                <a:spcPct val="100000"/>
              </a:lnSpc>
            </a:pPr>
            <a:endParaRPr lang="fr-BE" sz="24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mbria"/>
              <a:ea typeface="DejaVu San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57232" y="4714876"/>
            <a:ext cx="578647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800" dirty="0" smtClean="0">
                <a:solidFill>
                  <a:schemeClr val="bg1"/>
                </a:solidFill>
              </a:rPr>
              <a:t>1. Ouvrir </a:t>
            </a:r>
            <a:r>
              <a:rPr lang="fr-BE" sz="2800" dirty="0" smtClean="0">
                <a:solidFill>
                  <a:schemeClr val="bg1"/>
                </a:solidFill>
              </a:rPr>
              <a:t>la porte de son cœur</a:t>
            </a:r>
            <a:br>
              <a:rPr lang="fr-BE" sz="2800" dirty="0" smtClean="0">
                <a:solidFill>
                  <a:schemeClr val="bg1"/>
                </a:solidFill>
              </a:rPr>
            </a:br>
            <a:r>
              <a:rPr lang="fr-BE" sz="2800" dirty="0" smtClean="0">
                <a:solidFill>
                  <a:schemeClr val="bg1"/>
                </a:solidFill>
              </a:rPr>
              <a:t>à ceux qui souffrent et qui peinent</a:t>
            </a:r>
            <a:r>
              <a:rPr lang="fr-BE" sz="2800" dirty="0" smtClean="0">
                <a:solidFill>
                  <a:schemeClr val="bg1"/>
                </a:solidFill>
              </a:rPr>
              <a:t>, et </a:t>
            </a:r>
            <a:r>
              <a:rPr lang="fr-BE" sz="2800" dirty="0" smtClean="0">
                <a:solidFill>
                  <a:schemeClr val="bg1"/>
                </a:solidFill>
              </a:rPr>
              <a:t>que la haine a repoussés,</a:t>
            </a:r>
            <a:br>
              <a:rPr lang="fr-BE" sz="2800" dirty="0" smtClean="0">
                <a:solidFill>
                  <a:schemeClr val="bg1"/>
                </a:solidFill>
              </a:rPr>
            </a:br>
            <a:r>
              <a:rPr lang="fr-BE" sz="2800" dirty="0" smtClean="0">
                <a:solidFill>
                  <a:schemeClr val="bg1"/>
                </a:solidFill>
              </a:rPr>
              <a:t>Tendre l’oreille à la clameur</a:t>
            </a:r>
            <a:br>
              <a:rPr lang="fr-BE" sz="2800" dirty="0" smtClean="0">
                <a:solidFill>
                  <a:schemeClr val="bg1"/>
                </a:solidFill>
              </a:rPr>
            </a:br>
            <a:r>
              <a:rPr lang="fr-BE" sz="2800" dirty="0" smtClean="0">
                <a:solidFill>
                  <a:schemeClr val="bg1"/>
                </a:solidFill>
              </a:rPr>
              <a:t>de ceux que l’injustice enchaîne,</a:t>
            </a:r>
            <a:br>
              <a:rPr lang="fr-BE" sz="2800" dirty="0" smtClean="0">
                <a:solidFill>
                  <a:schemeClr val="bg1"/>
                </a:solidFill>
              </a:rPr>
            </a:br>
            <a:r>
              <a:rPr lang="fr-BE" sz="2800" dirty="0" smtClean="0">
                <a:solidFill>
                  <a:schemeClr val="bg1"/>
                </a:solidFill>
              </a:rPr>
              <a:t>et crient leur soif de liberté.</a:t>
            </a:r>
            <a:endParaRPr lang="fr-BE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CCC3DC33-DCB6-8F1D-18B7-FB0DDA8315E4}"/>
              </a:ext>
            </a:extLst>
          </p:cNvPr>
          <p:cNvSpPr txBox="1"/>
          <p:nvPr/>
        </p:nvSpPr>
        <p:spPr>
          <a:xfrm>
            <a:off x="0" y="16911"/>
            <a:ext cx="6858000" cy="615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fr-BE" sz="20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fr-BE" sz="2800" b="1" dirty="0" smtClean="0">
                <a:solidFill>
                  <a:schemeClr val="bg1"/>
                </a:solidFill>
              </a:rPr>
              <a:t>Oser la vie, venir au jour,</a:t>
            </a:r>
            <a:br>
              <a:rPr lang="fr-BE" sz="2800" b="1" dirty="0" smtClean="0">
                <a:solidFill>
                  <a:schemeClr val="bg1"/>
                </a:solidFill>
              </a:rPr>
            </a:br>
            <a:r>
              <a:rPr lang="fr-BE" sz="2800" b="1" dirty="0" smtClean="0">
                <a:solidFill>
                  <a:schemeClr val="bg1"/>
                </a:solidFill>
              </a:rPr>
              <a:t>oser encore vivre d’amour</a:t>
            </a:r>
            <a:br>
              <a:rPr lang="fr-BE" sz="2800" b="1" dirty="0" smtClean="0">
                <a:solidFill>
                  <a:schemeClr val="bg1"/>
                </a:solidFill>
              </a:rPr>
            </a:br>
            <a:r>
              <a:rPr lang="fr-BE" sz="2800" b="1" dirty="0" smtClean="0">
                <a:solidFill>
                  <a:schemeClr val="bg1"/>
                </a:solidFill>
              </a:rPr>
              <a:t>Et croire au retour du printemps :</a:t>
            </a:r>
            <a:br>
              <a:rPr lang="fr-BE" sz="2800" b="1" dirty="0" smtClean="0">
                <a:solidFill>
                  <a:schemeClr val="bg1"/>
                </a:solidFill>
              </a:rPr>
            </a:br>
            <a:r>
              <a:rPr lang="fr-BE" sz="2800" b="1" dirty="0" smtClean="0">
                <a:solidFill>
                  <a:schemeClr val="bg1"/>
                </a:solidFill>
              </a:rPr>
              <a:t>tendre une main vers un enfant.</a:t>
            </a:r>
            <a:endParaRPr lang="fr-BE" sz="2400" b="1" spc="-1" dirty="0" smtClean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Cambria"/>
            </a:endParaRPr>
          </a:p>
          <a:p>
            <a:pPr algn="ctr"/>
            <a:endParaRPr lang="fr-BE" sz="2800" i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es-ES" sz="28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es-ES" sz="28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es-ES" sz="28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es-ES" sz="28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28670" y="3556338"/>
            <a:ext cx="535785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800" dirty="0" smtClean="0">
                <a:solidFill>
                  <a:schemeClr val="bg1"/>
                </a:solidFill>
              </a:rPr>
              <a:t>2. Savoir </a:t>
            </a:r>
            <a:r>
              <a:rPr lang="fr-BE" sz="2800" dirty="0" smtClean="0">
                <a:solidFill>
                  <a:schemeClr val="bg1"/>
                </a:solidFill>
              </a:rPr>
              <a:t>ouvrir les poings </a:t>
            </a:r>
            <a:r>
              <a:rPr lang="fr-BE" sz="2800" dirty="0" smtClean="0">
                <a:solidFill>
                  <a:schemeClr val="bg1"/>
                </a:solidFill>
              </a:rPr>
              <a:t>serrés par </a:t>
            </a:r>
            <a:r>
              <a:rPr lang="fr-BE" sz="2800" dirty="0" smtClean="0">
                <a:solidFill>
                  <a:schemeClr val="bg1"/>
                </a:solidFill>
              </a:rPr>
              <a:t>le mépris et la rancune</a:t>
            </a:r>
            <a:r>
              <a:rPr lang="fr-BE" sz="2800" dirty="0" smtClean="0">
                <a:solidFill>
                  <a:schemeClr val="bg1"/>
                </a:solidFill>
              </a:rPr>
              <a:t>, apprendre </a:t>
            </a:r>
            <a:r>
              <a:rPr lang="fr-BE" sz="2800" dirty="0" smtClean="0">
                <a:solidFill>
                  <a:schemeClr val="bg1"/>
                </a:solidFill>
              </a:rPr>
              <a:t>à se réconcilier,</a:t>
            </a:r>
            <a:br>
              <a:rPr lang="fr-BE" sz="2800" dirty="0" smtClean="0">
                <a:solidFill>
                  <a:schemeClr val="bg1"/>
                </a:solidFill>
              </a:rPr>
            </a:br>
            <a:r>
              <a:rPr lang="fr-BE" sz="2800" dirty="0" smtClean="0">
                <a:solidFill>
                  <a:schemeClr val="bg1"/>
                </a:solidFill>
              </a:rPr>
              <a:t>Envoyer un bouquet de fleurs</a:t>
            </a:r>
            <a:br>
              <a:rPr lang="fr-BE" sz="2800" dirty="0" smtClean="0">
                <a:solidFill>
                  <a:schemeClr val="bg1"/>
                </a:solidFill>
              </a:rPr>
            </a:br>
            <a:r>
              <a:rPr lang="fr-BE" sz="2800" dirty="0" smtClean="0">
                <a:solidFill>
                  <a:schemeClr val="bg1"/>
                </a:solidFill>
              </a:rPr>
              <a:t>à ceux qui ont volé la lune,</a:t>
            </a:r>
            <a:br>
              <a:rPr lang="fr-BE" sz="2800" dirty="0" smtClean="0">
                <a:solidFill>
                  <a:schemeClr val="bg1"/>
                </a:solidFill>
              </a:rPr>
            </a:br>
            <a:r>
              <a:rPr lang="fr-BE" sz="2800" dirty="0" smtClean="0">
                <a:solidFill>
                  <a:schemeClr val="bg1"/>
                </a:solidFill>
              </a:rPr>
              <a:t>choisir d’apprendre à pardonner.</a:t>
            </a:r>
            <a:endParaRPr lang="fr-B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6555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42984" y="500034"/>
            <a:ext cx="4857784" cy="3890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BE" sz="2800" b="1" dirty="0" smtClean="0">
                <a:solidFill>
                  <a:schemeClr val="bg1"/>
                </a:solidFill>
              </a:rPr>
              <a:t>Oser la vie, venir au jour,</a:t>
            </a:r>
            <a:br>
              <a:rPr lang="fr-BE" sz="2800" b="1" dirty="0" smtClean="0">
                <a:solidFill>
                  <a:schemeClr val="bg1"/>
                </a:solidFill>
              </a:rPr>
            </a:br>
            <a:r>
              <a:rPr lang="fr-BE" sz="2800" b="1" dirty="0" smtClean="0">
                <a:solidFill>
                  <a:schemeClr val="bg1"/>
                </a:solidFill>
              </a:rPr>
              <a:t>oser encore vivre d’amour</a:t>
            </a:r>
            <a:br>
              <a:rPr lang="fr-BE" sz="2800" b="1" dirty="0" smtClean="0">
                <a:solidFill>
                  <a:schemeClr val="bg1"/>
                </a:solidFill>
              </a:rPr>
            </a:br>
            <a:r>
              <a:rPr lang="fr-BE" sz="2800" b="1" dirty="0" smtClean="0">
                <a:solidFill>
                  <a:schemeClr val="bg1"/>
                </a:solidFill>
              </a:rPr>
              <a:t>Et croire au retour du printemps </a:t>
            </a:r>
            <a:br>
              <a:rPr lang="fr-BE" sz="2800" b="1" dirty="0" smtClean="0">
                <a:solidFill>
                  <a:schemeClr val="bg1"/>
                </a:solidFill>
              </a:rPr>
            </a:br>
            <a:r>
              <a:rPr lang="fr-BE" sz="2800" b="1" dirty="0" smtClean="0">
                <a:solidFill>
                  <a:schemeClr val="bg1"/>
                </a:solidFill>
              </a:rPr>
              <a:t>tendre une main vers un enfant.</a:t>
            </a:r>
            <a:endParaRPr lang="fr-BE" sz="2400" b="1" spc="-1" dirty="0" smtClean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Cambri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1546" y="5357818"/>
            <a:ext cx="50006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2400" dirty="0" smtClean="0">
                <a:solidFill>
                  <a:schemeClr val="bg1"/>
                </a:solidFill>
              </a:rPr>
              <a:t>3. Oser </a:t>
            </a:r>
            <a:r>
              <a:rPr lang="fr-BE" sz="2400" dirty="0" smtClean="0">
                <a:solidFill>
                  <a:schemeClr val="bg1"/>
                </a:solidFill>
              </a:rPr>
              <a:t>parler du Dieu d’amour</a:t>
            </a:r>
            <a:br>
              <a:rPr lang="fr-BE" sz="2400" dirty="0" smtClean="0">
                <a:solidFill>
                  <a:schemeClr val="bg1"/>
                </a:solidFill>
              </a:rPr>
            </a:br>
            <a:r>
              <a:rPr lang="fr-BE" sz="2400" dirty="0" smtClean="0">
                <a:solidFill>
                  <a:schemeClr val="bg1"/>
                </a:solidFill>
              </a:rPr>
              <a:t>sauveur des hommes et de la terre,</a:t>
            </a:r>
            <a:br>
              <a:rPr lang="fr-BE" sz="2400" dirty="0" smtClean="0">
                <a:solidFill>
                  <a:schemeClr val="bg1"/>
                </a:solidFill>
              </a:rPr>
            </a:br>
            <a:r>
              <a:rPr lang="fr-BE" sz="2400" dirty="0" smtClean="0">
                <a:solidFill>
                  <a:schemeClr val="bg1"/>
                </a:solidFill>
              </a:rPr>
              <a:t>puiser sa force dans la foi.</a:t>
            </a:r>
            <a:br>
              <a:rPr lang="fr-BE" sz="2400" dirty="0" smtClean="0">
                <a:solidFill>
                  <a:schemeClr val="bg1"/>
                </a:solidFill>
              </a:rPr>
            </a:br>
            <a:r>
              <a:rPr lang="fr-BE" sz="2400" dirty="0" smtClean="0">
                <a:solidFill>
                  <a:schemeClr val="bg1"/>
                </a:solidFill>
              </a:rPr>
              <a:t>Suivre les pas de Jésus-Christ</a:t>
            </a:r>
            <a:br>
              <a:rPr lang="fr-BE" sz="2400" dirty="0" smtClean="0">
                <a:solidFill>
                  <a:schemeClr val="bg1"/>
                </a:solidFill>
              </a:rPr>
            </a:br>
            <a:r>
              <a:rPr lang="fr-BE" sz="2400" dirty="0" smtClean="0">
                <a:solidFill>
                  <a:schemeClr val="bg1"/>
                </a:solidFill>
              </a:rPr>
              <a:t>offrant sa vie pour tous ses frères,</a:t>
            </a:r>
            <a:br>
              <a:rPr lang="fr-BE" sz="2400" dirty="0" smtClean="0">
                <a:solidFill>
                  <a:schemeClr val="bg1"/>
                </a:solidFill>
              </a:rPr>
            </a:br>
            <a:r>
              <a:rPr lang="fr-BE" sz="2400" dirty="0" smtClean="0">
                <a:solidFill>
                  <a:schemeClr val="bg1"/>
                </a:solidFill>
              </a:rPr>
              <a:t>proclamer d’une seule voix.</a:t>
            </a:r>
            <a:endParaRPr lang="fr-BE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4D96361-56E6-ECEE-8591-0DE537003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32C94CFC-C632-A179-43D4-7E0AFE60697B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1142984" y="500034"/>
            <a:ext cx="4857784" cy="3890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BE" sz="2800" b="1" dirty="0" smtClean="0">
                <a:solidFill>
                  <a:schemeClr val="bg1"/>
                </a:solidFill>
              </a:rPr>
              <a:t>Oser la vie, venir au jour,</a:t>
            </a:r>
            <a:br>
              <a:rPr lang="fr-BE" sz="2800" b="1" dirty="0" smtClean="0">
                <a:solidFill>
                  <a:schemeClr val="bg1"/>
                </a:solidFill>
              </a:rPr>
            </a:br>
            <a:r>
              <a:rPr lang="fr-BE" sz="2800" b="1" dirty="0" smtClean="0">
                <a:solidFill>
                  <a:schemeClr val="bg1"/>
                </a:solidFill>
              </a:rPr>
              <a:t>oser encore vivre d’amour</a:t>
            </a:r>
            <a:br>
              <a:rPr lang="fr-BE" sz="2800" b="1" dirty="0" smtClean="0">
                <a:solidFill>
                  <a:schemeClr val="bg1"/>
                </a:solidFill>
              </a:rPr>
            </a:br>
            <a:r>
              <a:rPr lang="fr-BE" sz="2800" b="1" dirty="0" smtClean="0">
                <a:solidFill>
                  <a:schemeClr val="bg1"/>
                </a:solidFill>
              </a:rPr>
              <a:t>Et croire au retour du printemps </a:t>
            </a:r>
            <a:br>
              <a:rPr lang="fr-BE" sz="2800" b="1" dirty="0" smtClean="0">
                <a:solidFill>
                  <a:schemeClr val="bg1"/>
                </a:solidFill>
              </a:rPr>
            </a:br>
            <a:r>
              <a:rPr lang="fr-BE" sz="2800" b="1" dirty="0" smtClean="0">
                <a:solidFill>
                  <a:schemeClr val="bg1"/>
                </a:solidFill>
              </a:rPr>
              <a:t>tendre une main vers un enfant.</a:t>
            </a:r>
            <a:endParaRPr lang="fr-BE" sz="2400" b="1" spc="-1" dirty="0" smtClean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93492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53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4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5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Picture 2"/>
          <p:cNvPicPr/>
          <p:nvPr/>
        </p:nvPicPr>
        <p:blipFill>
          <a:blip r:embed="rId2" cstate="print"/>
          <a:stretch/>
        </p:blipFill>
        <p:spPr>
          <a:xfrm>
            <a:off x="471600" y="395280"/>
            <a:ext cx="5909400" cy="7921080"/>
          </a:xfrm>
          <a:prstGeom prst="rect">
            <a:avLst/>
          </a:prstGeom>
          <a:ln>
            <a:noFill/>
          </a:ln>
        </p:spPr>
      </p:pic>
      <p:sp>
        <p:nvSpPr>
          <p:cNvPr id="283" name="CustomShape 1"/>
          <p:cNvSpPr/>
          <p:nvPr/>
        </p:nvSpPr>
        <p:spPr>
          <a:xfrm>
            <a:off x="744480" y="8358120"/>
            <a:ext cx="5347440" cy="82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2400" b="0" i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La Vierge, l'Enfant Jésus et sainte Anne,  Leonardo da Vinci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58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166" y="1285852"/>
            <a:ext cx="607223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>
                <a:solidFill>
                  <a:schemeClr val="bg1"/>
                </a:solidFill>
              </a:rPr>
              <a:t>SAINT LE SEIGNEUR (4x) bis</a:t>
            </a:r>
          </a:p>
          <a:p>
            <a:endParaRPr lang="fr-FR" sz="3600" b="1" dirty="0" smtClean="0">
              <a:solidFill>
                <a:schemeClr val="bg1"/>
              </a:solidFill>
            </a:endParaRPr>
          </a:p>
          <a:p>
            <a:pPr lvl="0"/>
            <a:r>
              <a:rPr lang="fr-FR" sz="3600" b="1" dirty="0" smtClean="0">
                <a:solidFill>
                  <a:schemeClr val="bg1"/>
                </a:solidFill>
              </a:rPr>
              <a:t>1-Le Ciel et la Terre sont remplis de ta gloire, hosanna au plus des Cieux</a:t>
            </a:r>
          </a:p>
          <a:p>
            <a:pPr lvl="0"/>
            <a:endParaRPr lang="fr-FR" sz="3600" b="1" dirty="0" smtClean="0">
              <a:solidFill>
                <a:schemeClr val="bg1"/>
              </a:solidFill>
            </a:endParaRPr>
          </a:p>
          <a:p>
            <a:pPr lvl="0"/>
            <a:r>
              <a:rPr lang="fr-FR" sz="3600" b="1" dirty="0" smtClean="0">
                <a:solidFill>
                  <a:schemeClr val="bg1"/>
                </a:solidFill>
              </a:rPr>
              <a:t>2-Bénis soit celui qui vient au nom du Seigneur, hosanna, au plus haut des Cieux</a:t>
            </a:r>
            <a:endParaRPr lang="fr-FR" sz="36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00306" y="571472"/>
            <a:ext cx="17011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FR" sz="2800" b="1" u="sng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 panose="02040503050406030204" pitchFamily="18" charset="0"/>
                <a:ea typeface="Cambria" panose="02040503050406030204" pitchFamily="18" charset="0"/>
              </a:rPr>
              <a:t>SANCTUS</a:t>
            </a:r>
            <a:endParaRPr lang="fr-FR" sz="2800" b="1" u="sng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64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5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6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7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69" name="CustomShape 2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0" name="CustomShape 3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1" name="CustomShape 4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2918" y="1071538"/>
            <a:ext cx="592935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fr-BE" sz="3200" b="1" u="sng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ANAMNÈSE</a:t>
            </a:r>
            <a:endParaRPr lang="fr-BE" sz="3200" spc="-1" dirty="0" smtClean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endParaRPr lang="fr-BE" sz="3200" spc="-1" dirty="0" smtClean="0">
              <a:solidFill>
                <a:srgbClr val="FFFFFF"/>
              </a:solidFill>
            </a:endParaRPr>
          </a:p>
          <a:p>
            <a:r>
              <a:rPr lang="fr-FR" sz="3600" b="1" dirty="0" smtClean="0">
                <a:solidFill>
                  <a:schemeClr val="bg1"/>
                </a:solidFill>
              </a:rPr>
              <a:t>  Christus </a:t>
            </a:r>
            <a:r>
              <a:rPr lang="fr-FR" sz="3600" b="1" dirty="0" err="1" smtClean="0">
                <a:solidFill>
                  <a:schemeClr val="bg1"/>
                </a:solidFill>
              </a:rPr>
              <a:t>vincit</a:t>
            </a:r>
            <a:r>
              <a:rPr lang="fr-FR" sz="3600" b="1" dirty="0" smtClean="0">
                <a:solidFill>
                  <a:schemeClr val="bg1"/>
                </a:solidFill>
              </a:rPr>
              <a:t>, Christus </a:t>
            </a:r>
            <a:r>
              <a:rPr lang="fr-FR" sz="3600" b="1" dirty="0" err="1" smtClean="0">
                <a:solidFill>
                  <a:schemeClr val="bg1"/>
                </a:solidFill>
              </a:rPr>
              <a:t>regnat</a:t>
            </a:r>
            <a:r>
              <a:rPr lang="fr-FR" sz="3600" b="1" dirty="0" smtClean="0">
                <a:solidFill>
                  <a:schemeClr val="bg1"/>
                </a:solidFill>
              </a:rPr>
              <a:t>, Christus </a:t>
            </a:r>
            <a:r>
              <a:rPr lang="fr-FR" sz="3600" b="1" dirty="0" err="1" smtClean="0">
                <a:solidFill>
                  <a:schemeClr val="bg1"/>
                </a:solidFill>
              </a:rPr>
              <a:t>Christus</a:t>
            </a:r>
            <a:r>
              <a:rPr lang="fr-FR" sz="3600" b="1" dirty="0" smtClean="0">
                <a:solidFill>
                  <a:schemeClr val="bg1"/>
                </a:solidFill>
              </a:rPr>
              <a:t> </a:t>
            </a:r>
            <a:r>
              <a:rPr lang="fr-FR" sz="3600" b="1" dirty="0" err="1" smtClean="0">
                <a:solidFill>
                  <a:schemeClr val="bg1"/>
                </a:solidFill>
              </a:rPr>
              <a:t>ímperat</a:t>
            </a:r>
            <a:r>
              <a:rPr lang="fr-FR" sz="3600" b="1" dirty="0" smtClean="0">
                <a:solidFill>
                  <a:schemeClr val="bg1"/>
                </a:solidFill>
              </a:rPr>
              <a:t> </a:t>
            </a:r>
            <a:r>
              <a:rPr lang="fr-FR" sz="3600" b="1" dirty="0" smtClean="0">
                <a:solidFill>
                  <a:schemeClr val="bg1"/>
                </a:solidFill>
              </a:rPr>
              <a:t>!  (2x)</a:t>
            </a:r>
            <a:endParaRPr lang="fr-FR" sz="3600" b="1" dirty="0" smtClean="0">
              <a:solidFill>
                <a:schemeClr val="bg1"/>
              </a:solidFill>
            </a:endParaRPr>
          </a:p>
          <a:p>
            <a:endParaRPr lang="fr-FR" sz="32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74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5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6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7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CustomShape 1"/>
          <p:cNvSpPr/>
          <p:nvPr/>
        </p:nvSpPr>
        <p:spPr>
          <a:xfrm>
            <a:off x="3336840" y="3714840"/>
            <a:ext cx="18360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79" name="CustomShape 2"/>
          <p:cNvSpPr/>
          <p:nvPr/>
        </p:nvSpPr>
        <p:spPr>
          <a:xfrm>
            <a:off x="3304800" y="2717640"/>
            <a:ext cx="247680" cy="455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0" name="CustomShape 3"/>
          <p:cNvSpPr/>
          <p:nvPr/>
        </p:nvSpPr>
        <p:spPr>
          <a:xfrm>
            <a:off x="330300" y="469260"/>
            <a:ext cx="6197400" cy="7404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fr-BE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Notre Père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Notre Père qui es aux cieux, </a:t>
            </a:r>
            <a:r>
              <a:rPr dirty="0"/>
              <a:t/>
            </a:r>
            <a:br>
              <a:rPr dirty="0"/>
            </a:b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que ton Nom soit sanctifié, </a:t>
            </a:r>
            <a:r>
              <a:rPr dirty="0"/>
              <a:t/>
            </a:r>
            <a:br>
              <a:rPr dirty="0"/>
            </a:b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que ton règne vienne, </a:t>
            </a:r>
            <a:r>
              <a:rPr dirty="0"/>
              <a:t/>
            </a:r>
            <a:br>
              <a:rPr dirty="0"/>
            </a:b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que ta volonté soit faite 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sur la terre comme au ciel.</a:t>
            </a:r>
            <a:r>
              <a:rPr dirty="0"/>
              <a:t/>
            </a:r>
            <a:br>
              <a:rPr dirty="0"/>
            </a:b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Donne-nous aujourd'hui notre pain de ce jour. </a:t>
            </a:r>
            <a:r>
              <a:rPr dirty="0"/>
              <a:t/>
            </a:r>
            <a:br>
              <a:rPr dirty="0"/>
            </a:b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Pardonne-nous nos offenses, </a:t>
            </a:r>
            <a:r>
              <a:rPr dirty="0"/>
              <a:t/>
            </a:r>
            <a:br>
              <a:rPr dirty="0"/>
            </a:b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comme nous pardonnons aussi 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à ceux qui nous ont offensés. </a:t>
            </a:r>
            <a:r>
              <a:rPr dirty="0"/>
              <a:t/>
            </a:r>
            <a:br>
              <a:rPr dirty="0"/>
            </a:b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Et ne nous laisse pas entrer en tentation, </a:t>
            </a:r>
            <a:r>
              <a:rPr dirty="0"/>
              <a:t/>
            </a:r>
            <a:br>
              <a:rPr dirty="0"/>
            </a:b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mais délivre nous du mal.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Car c’est à toi qu’appartiennent,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le Règne,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la Puissance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et la Gloire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pour les siècles des siècles.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dirty="0"/>
              <a:t/>
            </a:r>
            <a:br>
              <a:rPr dirty="0"/>
            </a:b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Amen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Picture 2"/>
          <p:cNvPicPr/>
          <p:nvPr/>
        </p:nvPicPr>
        <p:blipFill>
          <a:blip r:embed="rId2" cstate="print"/>
          <a:stretch/>
        </p:blipFill>
        <p:spPr>
          <a:xfrm>
            <a:off x="374760" y="1046160"/>
            <a:ext cx="6293880" cy="784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62942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CustomShape 1"/>
          <p:cNvSpPr/>
          <p:nvPr/>
        </p:nvSpPr>
        <p:spPr>
          <a:xfrm>
            <a:off x="130140" y="179512"/>
            <a:ext cx="6597720" cy="878497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fr-FR" sz="28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AGNEAU DE DIEU AGNEAU VAINQUEUR</a:t>
            </a:r>
            <a:endParaRPr lang="fr-BE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BE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endParaRPr lang="fr-BE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Refrain :</a:t>
            </a:r>
          </a:p>
          <a:p>
            <a:pPr algn="ctr">
              <a:lnSpc>
                <a:spcPct val="100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Agneau de Dieu, Agneau vainqueur,</a:t>
            </a:r>
          </a:p>
          <a:p>
            <a:pPr algn="ctr">
              <a:lnSpc>
                <a:spcPct val="100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Prends pitié de nous, pécheurs !</a:t>
            </a:r>
          </a:p>
          <a:p>
            <a:pPr algn="ctr">
              <a:lnSpc>
                <a:spcPct val="100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Agneau de Dieu, Agneau vainqueur,</a:t>
            </a:r>
          </a:p>
          <a:p>
            <a:pPr algn="ctr">
              <a:lnSpc>
                <a:spcPct val="100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Prends pitié de nous, pécheurs !</a:t>
            </a:r>
          </a:p>
          <a:p>
            <a:pPr algn="ctr">
              <a:lnSpc>
                <a:spcPct val="100000"/>
              </a:lnSpc>
            </a:pPr>
            <a:endParaRPr lang="fr-FR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FR" sz="32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Couplet 1 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Heureux qui lave son vêtement dans le sang de l'Agneau :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Il aura droit aux fruits de l'arbre de la vie !</a:t>
            </a:r>
            <a:endParaRPr lang="fr-B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AEA9DB2-0872-DB14-A385-6C57837A0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CustomShape 1">
            <a:extLst>
              <a:ext uri="{FF2B5EF4-FFF2-40B4-BE49-F238E27FC236}">
                <a16:creationId xmlns:a16="http://schemas.microsoft.com/office/drawing/2014/main" xmlns="" id="{C950BF89-B8EE-0545-D257-71C001C55BEF}"/>
              </a:ext>
            </a:extLst>
          </p:cNvPr>
          <p:cNvSpPr/>
          <p:nvPr/>
        </p:nvSpPr>
        <p:spPr>
          <a:xfrm>
            <a:off x="332656" y="323528"/>
            <a:ext cx="6281210" cy="705678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Refrain :</a:t>
            </a:r>
          </a:p>
          <a:p>
            <a:pPr algn="ctr">
              <a:lnSpc>
                <a:spcPct val="100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Agneau de Dieu, Agneau vainqueur,</a:t>
            </a:r>
          </a:p>
          <a:p>
            <a:pPr algn="ctr">
              <a:lnSpc>
                <a:spcPct val="100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Prends pitié de nous, pécheurs !</a:t>
            </a:r>
          </a:p>
          <a:p>
            <a:pPr algn="ctr">
              <a:lnSpc>
                <a:spcPct val="100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Agneau de Dieu, Agneau vainqueur,</a:t>
            </a:r>
          </a:p>
          <a:p>
            <a:pPr algn="ctr">
              <a:lnSpc>
                <a:spcPct val="100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Prends pitié de nous, pécheurs !</a:t>
            </a:r>
          </a:p>
          <a:p>
            <a:pPr algn="ctr">
              <a:lnSpc>
                <a:spcPct val="100000"/>
              </a:lnSpc>
            </a:pPr>
            <a:endParaRPr lang="fr-FR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FR" sz="32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Couplet 2 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Heureux qui lave son vêtement dans le sang de l'Agneau :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Il franchira les portes de la cité de Dieu !</a:t>
            </a:r>
            <a:endParaRPr lang="fr-B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820362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CustomShape 1"/>
          <p:cNvSpPr/>
          <p:nvPr/>
        </p:nvSpPr>
        <p:spPr>
          <a:xfrm>
            <a:off x="0" y="216000"/>
            <a:ext cx="6857280" cy="867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BE" sz="2600" b="1" u="sng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ENTREE</a:t>
            </a:r>
            <a:endParaRPr lang="fr-BE" sz="2600" b="1" u="sng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BE" sz="26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LA PREMIERE EN CHEMIN</a:t>
            </a:r>
            <a:endParaRPr lang="fr-BE" sz="26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La première en chemin,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Marie tu nous entraînes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 risquer notre "oui"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aux imprévus de Dieu.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Et voici qu'est semé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en argile incertaine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De notre humanité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Jésus-Christ, Fils de Dieu</a:t>
            </a:r>
          </a:p>
          <a:p>
            <a:pPr algn="ctr">
              <a:lnSpc>
                <a:spcPct val="107000"/>
              </a:lnSpc>
            </a:pPr>
            <a:endParaRPr lang="fr-FR" sz="28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  <a:ea typeface="Calibri"/>
            </a:endParaRPr>
          </a:p>
          <a:p>
            <a:pPr algn="ctr">
              <a:lnSpc>
                <a:spcPct val="107000"/>
              </a:lnSpc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MARCHE AVEC NOUS, MARIE,</a:t>
            </a:r>
          </a:p>
          <a:p>
            <a:pPr algn="ctr">
              <a:lnSpc>
                <a:spcPct val="107000"/>
              </a:lnSpc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SUR NOS CHEMINS DE FOI,</a:t>
            </a:r>
          </a:p>
          <a:p>
            <a:pPr algn="ctr">
              <a:lnSpc>
                <a:spcPct val="107000"/>
              </a:lnSpc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ILS SONT CHEMINS VERS DIEU,</a:t>
            </a:r>
          </a:p>
          <a:p>
            <a:pPr algn="ctr">
              <a:lnSpc>
                <a:spcPct val="107000"/>
              </a:lnSpc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ILS SONT CHEMINS VERS DIEU.</a:t>
            </a:r>
            <a:endParaRPr lang="fr-BE" sz="32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DCCECE1-6E50-2AE8-31B4-238A6A726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CustomShape 1">
            <a:extLst>
              <a:ext uri="{FF2B5EF4-FFF2-40B4-BE49-F238E27FC236}">
                <a16:creationId xmlns:a16="http://schemas.microsoft.com/office/drawing/2014/main" xmlns="" id="{53662B13-B358-4F78-FF74-2E7784B38B18}"/>
              </a:ext>
            </a:extLst>
          </p:cNvPr>
          <p:cNvSpPr/>
          <p:nvPr/>
        </p:nvSpPr>
        <p:spPr>
          <a:xfrm>
            <a:off x="16146" y="323528"/>
            <a:ext cx="6597720" cy="79928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Refrain :</a:t>
            </a:r>
          </a:p>
          <a:p>
            <a:pPr algn="ctr">
              <a:lnSpc>
                <a:spcPct val="100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Agneau de Dieu, Agneau vainqueur,</a:t>
            </a:r>
          </a:p>
          <a:p>
            <a:pPr algn="ctr">
              <a:lnSpc>
                <a:spcPct val="100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Prends pitié de nous, pécheurs !</a:t>
            </a:r>
          </a:p>
          <a:p>
            <a:pPr algn="ctr">
              <a:lnSpc>
                <a:spcPct val="100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Agneau de Dieu, Agneau vainqueur,</a:t>
            </a:r>
          </a:p>
          <a:p>
            <a:pPr algn="ctr">
              <a:lnSpc>
                <a:spcPct val="100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Prends pitié de nous, pécheurs !</a:t>
            </a:r>
          </a:p>
          <a:p>
            <a:pPr algn="ctr">
              <a:lnSpc>
                <a:spcPct val="100000"/>
              </a:lnSpc>
            </a:pPr>
            <a:endParaRPr lang="fr-FR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fr-FR" sz="3200" b="0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Couplet 3 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Heureux qui lave son vêtement dans le sang de l'Agneau :</a:t>
            </a:r>
          </a:p>
          <a:p>
            <a:pPr algn="ctr">
              <a:lnSpc>
                <a:spcPct val="100000"/>
              </a:lnSpc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Gratuitement il boira l'eau de la vie !</a:t>
            </a:r>
          </a:p>
          <a:p>
            <a:pPr algn="ctr">
              <a:lnSpc>
                <a:spcPct val="100000"/>
              </a:lnSpc>
            </a:pPr>
            <a:endParaRPr lang="fr-FR" sz="32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Agneau de Dieu, Agneau vainqueur,</a:t>
            </a:r>
          </a:p>
          <a:p>
            <a:pPr algn="ctr"/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Donne-nous la paix Seigneur!</a:t>
            </a:r>
          </a:p>
          <a:p>
            <a:pPr algn="ctr"/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Agneau de Dieu, Agneau vainqueur,</a:t>
            </a:r>
          </a:p>
          <a:p>
            <a:pPr algn="ctr"/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Donne-nous la paix Seigneur!</a:t>
            </a:r>
          </a:p>
          <a:p>
            <a:pPr algn="ctr">
              <a:lnSpc>
                <a:spcPct val="100000"/>
              </a:lnSpc>
            </a:pPr>
            <a:endParaRPr lang="fr-B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87707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1485404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85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6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7" name="CustomShape 4"/>
          <p:cNvSpPr/>
          <p:nvPr/>
        </p:nvSpPr>
        <p:spPr>
          <a:xfrm>
            <a:off x="0" y="971640"/>
            <a:ext cx="683964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88" name="CustomShape 5"/>
          <p:cNvSpPr/>
          <p:nvPr/>
        </p:nvSpPr>
        <p:spPr>
          <a:xfrm>
            <a:off x="-171360" y="1908000"/>
            <a:ext cx="7100280" cy="5636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PRIÈRE POUR LA PAIX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Seigneur Jésus Christ, tu as dit à tes apôtres :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« Je vous laisse la paix, je vous donne ma paix » 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ne regarde pas nos péchés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mais la foi de ton Eglise :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pour que ta volonté s’accomplisse,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donne-lui toujours cette paix,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et conduis-la vers l’unité parfaite,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Toi qui règnes pour les siècles des siècles.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Amen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259920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Picture 4"/>
          <p:cNvPicPr/>
          <p:nvPr/>
        </p:nvPicPr>
        <p:blipFill>
          <a:blip r:embed="rId2" cstate="print"/>
          <a:stretch/>
        </p:blipFill>
        <p:spPr>
          <a:xfrm>
            <a:off x="-216000" y="5589720"/>
            <a:ext cx="7173360" cy="2869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CustomShape 1"/>
          <p:cNvSpPr/>
          <p:nvPr/>
        </p:nvSpPr>
        <p:spPr>
          <a:xfrm>
            <a:off x="-27360" y="6228360"/>
            <a:ext cx="6884640" cy="2914920"/>
          </a:xfrm>
          <a:prstGeom prst="rect">
            <a:avLst/>
          </a:prstGeom>
          <a:pattFill prst="wdUpDiag">
            <a:fgClr>
              <a:srgbClr val="BBE0E3"/>
            </a:fgClr>
            <a:bgClr>
              <a:srgbClr val="FFFFFF"/>
            </a:bgClr>
          </a:pattFill>
          <a:ln w="9360">
            <a:solidFill>
              <a:schemeClr val="tx1"/>
            </a:solidFill>
            <a:rou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3200" b="1" i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Seigneur Jésus, </a:t>
            </a:r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3200" b="1" i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viens en moi, </a:t>
            </a:r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3200" b="1" i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et aide-moi, avec   Marie, </a:t>
            </a:r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3200" b="1" i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à te rendre chaque jour </a:t>
            </a:r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3200" b="1" i="1" strike="noStrike" spc="-1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plus présent dans notre monde</a:t>
            </a:r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91" name="Image 390"/>
          <p:cNvPicPr/>
          <p:nvPr/>
        </p:nvPicPr>
        <p:blipFill>
          <a:blip r:embed="rId2" cstate="print"/>
          <a:stretch/>
        </p:blipFill>
        <p:spPr>
          <a:xfrm>
            <a:off x="-126360" y="-2520"/>
            <a:ext cx="7110000" cy="6171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CustomShape 1"/>
          <p:cNvSpPr/>
          <p:nvPr/>
        </p:nvSpPr>
        <p:spPr>
          <a:xfrm>
            <a:off x="3336840" y="4191120"/>
            <a:ext cx="183600" cy="761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CustomShape 1"/>
          <p:cNvSpPr/>
          <p:nvPr/>
        </p:nvSpPr>
        <p:spPr>
          <a:xfrm>
            <a:off x="368280" y="2124000"/>
            <a:ext cx="6119280" cy="455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95" name="CustomShape 2"/>
          <p:cNvSpPr/>
          <p:nvPr/>
        </p:nvSpPr>
        <p:spPr>
          <a:xfrm>
            <a:off x="404640" y="2268360"/>
            <a:ext cx="6046560" cy="1569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6" name="CustomShape 3"/>
          <p:cNvSpPr/>
          <p:nvPr/>
        </p:nvSpPr>
        <p:spPr>
          <a:xfrm>
            <a:off x="765000" y="2124000"/>
            <a:ext cx="5325840" cy="2682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7" name="CustomShape 4"/>
          <p:cNvSpPr/>
          <p:nvPr/>
        </p:nvSpPr>
        <p:spPr>
          <a:xfrm>
            <a:off x="0" y="971640"/>
            <a:ext cx="6838200" cy="455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98" name="CustomShape 5"/>
          <p:cNvSpPr/>
          <p:nvPr/>
        </p:nvSpPr>
        <p:spPr>
          <a:xfrm>
            <a:off x="-99392" y="395536"/>
            <a:ext cx="6957392" cy="853174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fr-FR" sz="3200" b="1" i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Tu fais ta demeure en nous</a:t>
            </a:r>
            <a:endParaRPr lang="fr-BE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0000"/>
              </a:lnSpc>
            </a:pP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Refrain: </a:t>
            </a:r>
          </a:p>
          <a:p>
            <a:pPr marL="459360" lvl="1">
              <a:buClr>
                <a:srgbClr val="FFFFFF"/>
              </a:buClr>
            </a:pPr>
            <a:r>
              <a:rPr lang="fr-FR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Tu es là présent, livré pour nous.</a:t>
            </a:r>
          </a:p>
          <a:p>
            <a:pPr marL="459360" lvl="1">
              <a:buClr>
                <a:srgbClr val="FFFFFF"/>
              </a:buClr>
            </a:pPr>
            <a:r>
              <a:rPr lang="fr-FR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Toi le tout-petit, le serviteur.</a:t>
            </a:r>
          </a:p>
          <a:p>
            <a:pPr marL="459360" lvl="1">
              <a:buClr>
                <a:srgbClr val="FFFFFF"/>
              </a:buClr>
            </a:pPr>
            <a:r>
              <a:rPr lang="fr-FR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Toi, le Tout-Puissant, humblement tu t’abaisses.</a:t>
            </a:r>
          </a:p>
          <a:p>
            <a:pPr marL="459360" lvl="1">
              <a:buClr>
                <a:srgbClr val="FFFFFF"/>
              </a:buClr>
            </a:pPr>
            <a:r>
              <a:rPr lang="fr-FR" sz="320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Tu fais ta demeure en nous Seigneur.</a:t>
            </a:r>
            <a:endParaRPr lang="fr-BE" sz="320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14440" indent="-512280">
              <a:lnSpc>
                <a:spcPct val="100000"/>
              </a:lnSpc>
              <a:buClr>
                <a:srgbClr val="FFFFFF"/>
              </a:buClr>
              <a:buFont typeface="Liberation Serif"/>
              <a:buAutoNum type="arabicPeriod"/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Le pain que nous mangeons, 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le vin que nous buvons,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C’est ton corps et ton sang,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Tu nous livres ta vie, 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tu nous ouvres ton cœur,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Tu fais ta demeure en nous    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  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Seigneur.</a:t>
            </a: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 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58DE58D-EB4C-2676-D4B8-2201331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CustomShape 1">
            <a:extLst>
              <a:ext uri="{FF2B5EF4-FFF2-40B4-BE49-F238E27FC236}">
                <a16:creationId xmlns:a16="http://schemas.microsoft.com/office/drawing/2014/main" xmlns="" id="{AEFD9BF5-D274-8EBF-646E-8E23111C1C78}"/>
              </a:ext>
            </a:extLst>
          </p:cNvPr>
          <p:cNvSpPr/>
          <p:nvPr/>
        </p:nvSpPr>
        <p:spPr>
          <a:xfrm>
            <a:off x="368280" y="2124000"/>
            <a:ext cx="6119280" cy="455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95" name="CustomShape 2">
            <a:extLst>
              <a:ext uri="{FF2B5EF4-FFF2-40B4-BE49-F238E27FC236}">
                <a16:creationId xmlns:a16="http://schemas.microsoft.com/office/drawing/2014/main" xmlns="" id="{F816B5B3-5218-A6FB-99AB-101A08A37197}"/>
              </a:ext>
            </a:extLst>
          </p:cNvPr>
          <p:cNvSpPr/>
          <p:nvPr/>
        </p:nvSpPr>
        <p:spPr>
          <a:xfrm>
            <a:off x="404640" y="2268360"/>
            <a:ext cx="6046560" cy="1569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6" name="CustomShape 3">
            <a:extLst>
              <a:ext uri="{FF2B5EF4-FFF2-40B4-BE49-F238E27FC236}">
                <a16:creationId xmlns:a16="http://schemas.microsoft.com/office/drawing/2014/main" xmlns="" id="{45703D2D-3792-7A4E-D1A0-9852924E4F22}"/>
              </a:ext>
            </a:extLst>
          </p:cNvPr>
          <p:cNvSpPr/>
          <p:nvPr/>
        </p:nvSpPr>
        <p:spPr>
          <a:xfrm>
            <a:off x="765000" y="2124000"/>
            <a:ext cx="5325840" cy="2682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7" name="CustomShape 4">
            <a:extLst>
              <a:ext uri="{FF2B5EF4-FFF2-40B4-BE49-F238E27FC236}">
                <a16:creationId xmlns:a16="http://schemas.microsoft.com/office/drawing/2014/main" xmlns="" id="{5995A6B0-2F04-AC40-45EC-FAF0CB089688}"/>
              </a:ext>
            </a:extLst>
          </p:cNvPr>
          <p:cNvSpPr/>
          <p:nvPr/>
        </p:nvSpPr>
        <p:spPr>
          <a:xfrm>
            <a:off x="0" y="971640"/>
            <a:ext cx="6838200" cy="455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98" name="CustomShape 5">
            <a:extLst>
              <a:ext uri="{FF2B5EF4-FFF2-40B4-BE49-F238E27FC236}">
                <a16:creationId xmlns:a16="http://schemas.microsoft.com/office/drawing/2014/main" xmlns="" id="{8DF510A6-6896-E09C-2A60-7FCBB7177880}"/>
              </a:ext>
            </a:extLst>
          </p:cNvPr>
          <p:cNvSpPr/>
          <p:nvPr/>
        </p:nvSpPr>
        <p:spPr>
          <a:xfrm>
            <a:off x="0" y="214282"/>
            <a:ext cx="6858000" cy="853174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r>
              <a:rPr lang="fr-FR" sz="3200" b="1" i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Tu fais ta demeure en nous</a:t>
            </a:r>
            <a:endParaRPr lang="fr-BE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 </a:t>
            </a:r>
            <a:r>
              <a:rPr lang="fr-BE" sz="3200" b="1" u="sng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Refrain</a:t>
            </a: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459360" lvl="1">
              <a:buClr>
                <a:srgbClr val="FFFFFF"/>
              </a:buClr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Tu es là présent, livré pour nous.</a:t>
            </a:r>
          </a:p>
          <a:p>
            <a:pPr marL="459360" lvl="1">
              <a:buClr>
                <a:srgbClr val="FFFFFF"/>
              </a:buClr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Toi le tout-petit, le serviteur.</a:t>
            </a:r>
          </a:p>
          <a:p>
            <a:pPr marL="459360" lvl="1">
              <a:buClr>
                <a:srgbClr val="FFFFFF"/>
              </a:buClr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Toi, le Tout-Puissant, humblement tu t’abaisses.</a:t>
            </a:r>
          </a:p>
          <a:p>
            <a:pPr marL="459360" lvl="1">
              <a:buClr>
                <a:srgbClr val="FFFFFF"/>
              </a:buClr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Tu fais ta demeure en nous Seigneur.</a:t>
            </a:r>
            <a:endParaRPr lang="fr-BE" sz="32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16510" indent="-51435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2.     </a:t>
            </a:r>
            <a:r>
              <a:rPr lang="fr-FR" sz="3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Par 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le don de ta vie, tu désires 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aujourd’hui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Reposer en nos cœurs,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Brûlé de charité, assoiffé d’être 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aimé,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Tu fais ta demeure en nous 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Seigneur.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409360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CustomShape 1"/>
          <p:cNvSpPr/>
          <p:nvPr/>
        </p:nvSpPr>
        <p:spPr>
          <a:xfrm>
            <a:off x="0" y="683568"/>
            <a:ext cx="6857280" cy="79928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La première en chemin,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en hâte tu t'élances,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Prophète de Celui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qui a pris corps en toi.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La parole a surgi,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tu es sa résonance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Et tu franchis des monts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pour en porter la voix.</a:t>
            </a:r>
            <a:endParaRPr lang="fr-BE" sz="32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endParaRPr lang="fr-BE" sz="32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MARCHE AVEC NOUS, MARIE,</a:t>
            </a: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AUX CHEMINS DE L'ANNONCE,</a:t>
            </a: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ILS SONT CHEMINS VERS DIEU,</a:t>
            </a: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ILS SONT CHEMINS VERS DIEU.</a:t>
            </a:r>
            <a:endParaRPr lang="fr-BE" sz="32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0B9600A-E1C9-E1B1-D806-29D077CCA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CustomShape 1">
            <a:extLst>
              <a:ext uri="{FF2B5EF4-FFF2-40B4-BE49-F238E27FC236}">
                <a16:creationId xmlns:a16="http://schemas.microsoft.com/office/drawing/2014/main" xmlns="" id="{AD11081B-75FC-9F75-3FAB-3FAEBD97D220}"/>
              </a:ext>
            </a:extLst>
          </p:cNvPr>
          <p:cNvSpPr/>
          <p:nvPr/>
        </p:nvSpPr>
        <p:spPr>
          <a:xfrm>
            <a:off x="368280" y="2124000"/>
            <a:ext cx="6119280" cy="455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95" name="CustomShape 2">
            <a:extLst>
              <a:ext uri="{FF2B5EF4-FFF2-40B4-BE49-F238E27FC236}">
                <a16:creationId xmlns:a16="http://schemas.microsoft.com/office/drawing/2014/main" xmlns="" id="{64A332AB-E7DC-558E-552C-339D508D4DF9}"/>
              </a:ext>
            </a:extLst>
          </p:cNvPr>
          <p:cNvSpPr/>
          <p:nvPr/>
        </p:nvSpPr>
        <p:spPr>
          <a:xfrm>
            <a:off x="404640" y="2268360"/>
            <a:ext cx="6046560" cy="1569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6" name="CustomShape 3">
            <a:extLst>
              <a:ext uri="{FF2B5EF4-FFF2-40B4-BE49-F238E27FC236}">
                <a16:creationId xmlns:a16="http://schemas.microsoft.com/office/drawing/2014/main" xmlns="" id="{8482E60E-151A-31FE-A4F4-9D084A30CBA2}"/>
              </a:ext>
            </a:extLst>
          </p:cNvPr>
          <p:cNvSpPr/>
          <p:nvPr/>
        </p:nvSpPr>
        <p:spPr>
          <a:xfrm>
            <a:off x="765000" y="2124000"/>
            <a:ext cx="5325840" cy="2682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7" name="CustomShape 4">
            <a:extLst>
              <a:ext uri="{FF2B5EF4-FFF2-40B4-BE49-F238E27FC236}">
                <a16:creationId xmlns:a16="http://schemas.microsoft.com/office/drawing/2014/main" xmlns="" id="{ACAA98F3-3F3C-0D93-4818-C26453479E8A}"/>
              </a:ext>
            </a:extLst>
          </p:cNvPr>
          <p:cNvSpPr/>
          <p:nvPr/>
        </p:nvSpPr>
        <p:spPr>
          <a:xfrm>
            <a:off x="0" y="971640"/>
            <a:ext cx="6838200" cy="455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398" name="CustomShape 5">
            <a:extLst>
              <a:ext uri="{FF2B5EF4-FFF2-40B4-BE49-F238E27FC236}">
                <a16:creationId xmlns:a16="http://schemas.microsoft.com/office/drawing/2014/main" xmlns="" id="{05B3E2E1-8A74-9C7B-069C-E6E9EA1D36F7}"/>
              </a:ext>
            </a:extLst>
          </p:cNvPr>
          <p:cNvSpPr/>
          <p:nvPr/>
        </p:nvSpPr>
        <p:spPr>
          <a:xfrm>
            <a:off x="19800" y="395536"/>
            <a:ext cx="6838200" cy="853174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endParaRPr lang="fr-BE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 </a:t>
            </a:r>
            <a:r>
              <a:rPr lang="fr-BE" sz="3200" b="1" u="sng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Refrain</a:t>
            </a: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459360" lvl="1">
              <a:buClr>
                <a:srgbClr val="FFFFFF"/>
              </a:buClr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Tu es là présent, livré pour nous.</a:t>
            </a:r>
          </a:p>
          <a:p>
            <a:pPr marL="459360" lvl="1">
              <a:buClr>
                <a:srgbClr val="FFFFFF"/>
              </a:buClr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Toi le tout-petit, le serviteur.</a:t>
            </a:r>
          </a:p>
          <a:p>
            <a:pPr marL="459360" lvl="1">
              <a:buClr>
                <a:srgbClr val="FFFFFF"/>
              </a:buClr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Toi, le Tout-Puissant, humblement tu t’abaisses.</a:t>
            </a:r>
          </a:p>
          <a:p>
            <a:pPr marL="459360" lvl="1">
              <a:buClr>
                <a:srgbClr val="FFFFFF"/>
              </a:buClr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ea typeface="DejaVu Sans"/>
                <a:cs typeface="Times New Roman" panose="02020603050405020304" pitchFamily="18" charset="0"/>
              </a:rPr>
              <a:t>Tu fais ta demeure en nous Seigneur.</a:t>
            </a:r>
            <a:endParaRPr lang="fr-BE" sz="32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  <a:p>
            <a:pPr>
              <a:lnSpc>
                <a:spcPct val="100000"/>
              </a:lnSpc>
            </a:pPr>
            <a:r>
              <a:rPr lang="fr-BE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  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516510" indent="-514350">
              <a:lnSpc>
                <a:spcPct val="100000"/>
              </a:lnSpc>
              <a:buClr>
                <a:srgbClr val="FFFFFF"/>
              </a:buClr>
            </a:pPr>
            <a:r>
              <a:rPr lang="fr-FR" sz="3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3.    Unis à ton Amour, tu nous veux 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fr-FR" sz="3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pour toujours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Ostensoirs du Sauveur,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En notre humanité, tu rejoins 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l’égaré,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Tu fais ta demeure en nous </a:t>
            </a:r>
          </a:p>
          <a:p>
            <a:pPr marL="2160">
              <a:lnSpc>
                <a:spcPct val="100000"/>
              </a:lnSpc>
              <a:buClr>
                <a:srgbClr val="FFFFFF"/>
              </a:buClr>
            </a:pPr>
            <a:r>
              <a:rPr lang="fr-FR" sz="32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	</a:t>
            </a:r>
            <a:r>
              <a:rPr lang="fr-FR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Seigneur.</a:t>
            </a:r>
            <a:endParaRPr lang="fr-BE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423891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5">
            <a:extLst>
              <a:ext uri="{FF2B5EF4-FFF2-40B4-BE49-F238E27FC236}">
                <a16:creationId xmlns:a16="http://schemas.microsoft.com/office/drawing/2014/main" xmlns="" id="{A934B322-24C3-4563-18D4-45785D0E415B}"/>
              </a:ext>
            </a:extLst>
          </p:cNvPr>
          <p:cNvSpPr/>
          <p:nvPr/>
        </p:nvSpPr>
        <p:spPr>
          <a:xfrm>
            <a:off x="360000" y="-36360"/>
            <a:ext cx="6495840" cy="777671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ctr">
              <a:lnSpc>
                <a:spcPct val="100000"/>
              </a:lnSpc>
            </a:pPr>
            <a:endParaRPr lang="fr-BE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BE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 </a:t>
            </a:r>
            <a:endParaRPr lang="fr-BE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00070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7451C6B-06DC-A586-66C8-43DD3E029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DFD3FF44-7742-262B-F827-8A66300BFB4D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28604" y="2857488"/>
            <a:ext cx="6171840" cy="1526400"/>
          </a:xfrm>
        </p:spPr>
        <p:txBody>
          <a:bodyPr/>
          <a:lstStyle/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pos="0" algn="l"/>
              </a:tabLst>
            </a:pPr>
            <a:endParaRPr lang="fr-FR" sz="2800" b="1" u="sng" spc="-1" dirty="0" smtClean="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pos="0" algn="l"/>
              </a:tabLst>
            </a:pPr>
            <a:endParaRPr lang="fr-FR" sz="2800" b="1" u="sng" spc="-1" dirty="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pos="0" algn="l"/>
              </a:tabLst>
            </a:pPr>
            <a:endParaRPr lang="fr-FR" sz="2800" b="1" u="sng" spc="-1" dirty="0" smtClean="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pos="0" algn="l"/>
              </a:tabLst>
            </a:pPr>
            <a:r>
              <a:rPr lang="fr-FR" sz="2800" b="1" u="sng" spc="-1" dirty="0" smtClean="0">
                <a:solidFill>
                  <a:srgbClr val="FFFFFF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MEDITATION</a:t>
            </a:r>
            <a:endParaRPr lang="fr-BE" sz="2800" b="1" u="sng" spc="-1" dirty="0" smtClean="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720" indent="-342360">
              <a:lnSpc>
                <a:spcPct val="80000"/>
              </a:lnSpc>
              <a:spcBef>
                <a:spcPts val="598"/>
              </a:spcBef>
              <a:tabLst>
                <a:tab pos="0" algn="l"/>
              </a:tabLst>
            </a:pPr>
            <a:endParaRPr lang="fr-BE" sz="2800" b="1" spc="-1" dirty="0" smtClean="0">
              <a:solidFill>
                <a:srgbClr val="FFFFFF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fr-FR" sz="2800" b="1" dirty="0" smtClean="0">
                <a:solidFill>
                  <a:schemeClr val="bg1"/>
                </a:solidFill>
              </a:rPr>
              <a:t>mon père je m'abandonne à toi </a:t>
            </a:r>
          </a:p>
          <a:p>
            <a:endParaRPr lang="fr-FR" sz="2800" b="1" dirty="0" smtClean="0">
              <a:solidFill>
                <a:schemeClr val="bg1"/>
              </a:solidFill>
            </a:endParaRPr>
          </a:p>
          <a:p>
            <a:pPr marL="514350" indent="-514350">
              <a:buAutoNum type="arabicPeriod"/>
            </a:pPr>
            <a:r>
              <a:rPr lang="fr-FR" sz="2800" b="1" dirty="0" smtClean="0">
                <a:solidFill>
                  <a:schemeClr val="bg1"/>
                </a:solidFill>
              </a:rPr>
              <a:t>Mon Père, mon Père, je m’abandonne à toi</a:t>
            </a:r>
            <a:br>
              <a:rPr lang="fr-FR" sz="2800" b="1" dirty="0" smtClean="0">
                <a:solidFill>
                  <a:schemeClr val="bg1"/>
                </a:solidFill>
              </a:rPr>
            </a:br>
            <a:r>
              <a:rPr lang="fr-FR" sz="2800" b="1" dirty="0" smtClean="0">
                <a:solidFill>
                  <a:schemeClr val="bg1"/>
                </a:solidFill>
              </a:rPr>
              <a:t>Fais de moi ce qu’il te plaira.</a:t>
            </a:r>
            <a:br>
              <a:rPr lang="fr-FR" sz="2800" b="1" dirty="0" smtClean="0">
                <a:solidFill>
                  <a:schemeClr val="bg1"/>
                </a:solidFill>
              </a:rPr>
            </a:br>
            <a:r>
              <a:rPr lang="fr-FR" sz="2800" b="1" dirty="0" smtClean="0">
                <a:solidFill>
                  <a:schemeClr val="bg1"/>
                </a:solidFill>
              </a:rPr>
              <a:t>Quoi que tu fasses, je te remercie,</a:t>
            </a:r>
            <a:br>
              <a:rPr lang="fr-FR" sz="2800" b="1" dirty="0" smtClean="0">
                <a:solidFill>
                  <a:schemeClr val="bg1"/>
                </a:solidFill>
              </a:rPr>
            </a:br>
            <a:r>
              <a:rPr lang="fr-FR" sz="2800" b="1" dirty="0" smtClean="0">
                <a:solidFill>
                  <a:schemeClr val="bg1"/>
                </a:solidFill>
              </a:rPr>
              <a:t>Je suis prêt à tout, j’accepte tout,</a:t>
            </a:r>
          </a:p>
          <a:p>
            <a:endParaRPr lang="fr-FR" sz="2800" b="1" dirty="0" smtClean="0">
              <a:solidFill>
                <a:schemeClr val="bg1"/>
              </a:solidFill>
            </a:endParaRPr>
          </a:p>
          <a:p>
            <a:r>
              <a:rPr lang="fr-FR" sz="2800" b="1" dirty="0" smtClean="0">
                <a:solidFill>
                  <a:schemeClr val="bg1"/>
                </a:solidFill>
              </a:rPr>
              <a:t>R. </a:t>
            </a:r>
            <a:r>
              <a:rPr lang="fr-FR" sz="4400" b="1" dirty="0" smtClean="0">
                <a:solidFill>
                  <a:schemeClr val="bg1"/>
                </a:solidFill>
              </a:rPr>
              <a:t>Car tu es mon Père, je m’abandonne à toi.</a:t>
            </a:r>
            <a:br>
              <a:rPr lang="fr-FR" sz="4400" b="1" dirty="0" smtClean="0">
                <a:solidFill>
                  <a:schemeClr val="bg1"/>
                </a:solidFill>
              </a:rPr>
            </a:br>
            <a:r>
              <a:rPr lang="fr-FR" sz="4400" b="1" dirty="0" smtClean="0">
                <a:solidFill>
                  <a:schemeClr val="bg1"/>
                </a:solidFill>
              </a:rPr>
              <a:t>Car tu es mon Père, je me confie en toi.</a:t>
            </a:r>
            <a:r>
              <a:rPr lang="fr-FR" sz="2800" b="1" dirty="0" smtClean="0">
                <a:solidFill>
                  <a:schemeClr val="bg1"/>
                </a:solidFill>
              </a:rPr>
              <a:t/>
            </a:r>
            <a:br>
              <a:rPr lang="fr-FR" sz="2800" b="1" dirty="0" smtClean="0">
                <a:solidFill>
                  <a:schemeClr val="bg1"/>
                </a:solidFill>
              </a:rPr>
            </a:br>
            <a:r>
              <a:rPr lang="fr-FR" sz="2800" b="1" dirty="0" smtClean="0">
                <a:solidFill>
                  <a:schemeClr val="bg1"/>
                </a:solidFill>
              </a:rPr>
              <a:t/>
            </a:r>
            <a:br>
              <a:rPr lang="fr-FR" sz="2800" b="1" dirty="0" smtClean="0">
                <a:solidFill>
                  <a:schemeClr val="bg1"/>
                </a:solidFill>
              </a:rPr>
            </a:b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xmlns="" val="37216279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85794" y="1857356"/>
            <a:ext cx="521497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>
                <a:solidFill>
                  <a:schemeClr val="bg1"/>
                </a:solidFill>
              </a:rPr>
              <a:t>2. Mon Père, mon Père, en toi je me confie,</a:t>
            </a:r>
            <a:br>
              <a:rPr lang="fr-FR" sz="3600" b="1" dirty="0" smtClean="0">
                <a:solidFill>
                  <a:schemeClr val="bg1"/>
                </a:solidFill>
              </a:rPr>
            </a:br>
            <a:r>
              <a:rPr lang="fr-FR" sz="3600" b="1" dirty="0" smtClean="0">
                <a:solidFill>
                  <a:schemeClr val="bg1"/>
                </a:solidFill>
              </a:rPr>
              <a:t>En tes mains, je mets mon esprit.</a:t>
            </a:r>
            <a:br>
              <a:rPr lang="fr-FR" sz="3600" b="1" dirty="0" smtClean="0">
                <a:solidFill>
                  <a:schemeClr val="bg1"/>
                </a:solidFill>
              </a:rPr>
            </a:br>
            <a:r>
              <a:rPr lang="fr-FR" sz="3600" b="1" dirty="0" smtClean="0">
                <a:solidFill>
                  <a:schemeClr val="bg1"/>
                </a:solidFill>
              </a:rPr>
              <a:t>Je te le donne, le cœur plein d’amour.</a:t>
            </a:r>
            <a:br>
              <a:rPr lang="fr-FR" sz="3600" b="1" dirty="0" smtClean="0">
                <a:solidFill>
                  <a:schemeClr val="bg1"/>
                </a:solidFill>
              </a:rPr>
            </a:br>
            <a:r>
              <a:rPr lang="fr-FR" sz="3600" b="1" dirty="0" smtClean="0">
                <a:solidFill>
                  <a:schemeClr val="bg1"/>
                </a:solidFill>
              </a:rPr>
              <a:t>Je n’ai qu’un désir : t’appartenir.</a:t>
            </a:r>
            <a:endParaRPr lang="fr-FR" sz="36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08215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85794" y="1928794"/>
            <a:ext cx="507209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>
                <a:solidFill>
                  <a:schemeClr val="bg1"/>
                </a:solidFill>
              </a:rPr>
              <a:t>R.  </a:t>
            </a:r>
            <a:r>
              <a:rPr lang="fr-FR" sz="5400" b="1" dirty="0" smtClean="0">
                <a:solidFill>
                  <a:schemeClr val="bg1"/>
                </a:solidFill>
              </a:rPr>
              <a:t>Car tu es mon Père, je m’abandonne à toi.</a:t>
            </a:r>
            <a:br>
              <a:rPr lang="fr-FR" sz="5400" b="1" dirty="0" smtClean="0">
                <a:solidFill>
                  <a:schemeClr val="bg1"/>
                </a:solidFill>
              </a:rPr>
            </a:br>
            <a:r>
              <a:rPr lang="fr-FR" sz="5400" b="1" dirty="0" smtClean="0">
                <a:solidFill>
                  <a:schemeClr val="bg1"/>
                </a:solidFill>
              </a:rPr>
              <a:t>Car tu es mon Père, je me confie en toi.</a:t>
            </a:r>
            <a:endParaRPr lang="fr-BE" sz="5400" dirty="0"/>
          </a:p>
        </p:txBody>
      </p:sp>
    </p:spTree>
    <p:extLst>
      <p:ext uri="{BB962C8B-B14F-4D97-AF65-F5344CB8AC3E}">
        <p14:creationId xmlns:p14="http://schemas.microsoft.com/office/powerpoint/2010/main" xmlns="" val="35420770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408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09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0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1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12" name="Picture 7"/>
          <p:cNvPicPr/>
          <p:nvPr/>
        </p:nvPicPr>
        <p:blipFill>
          <a:blip r:embed="rId2" cstate="print"/>
          <a:srcRect l="17513" t="3998" r="28235" b="34663"/>
          <a:stretch/>
        </p:blipFill>
        <p:spPr>
          <a:xfrm>
            <a:off x="857232" y="500034"/>
            <a:ext cx="4176000" cy="6263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CustomShape 1"/>
          <p:cNvSpPr/>
          <p:nvPr/>
        </p:nvSpPr>
        <p:spPr>
          <a:xfrm>
            <a:off x="-89640" y="360000"/>
            <a:ext cx="6857640" cy="8188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2800" b="1" u="sng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Vierge sainte, Dieu t’a choisie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1/ Vierge Sainte, Dieu t'a choisie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Depuis toute éternité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 nous donner son fils bien-aimé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Pleine de grâce, nous t'acclamons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Ave, Ave, Ave Maria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2/ Ô Marie, refuge très sûr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 les hommes, tes enfants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Tu nous comprends et veilles sur nous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Pleine de grâce, nous te louons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Ave, Ave, Ave Maria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3/ Tu demeures près de nos vies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Nos mystères et nos espoirs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 que la joie remplisse nos cœurs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Pleine de grâce, nous t'acclamons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Ave, Ave, Ave Maria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CustomShape 1"/>
          <p:cNvSpPr/>
          <p:nvPr/>
        </p:nvSpPr>
        <p:spPr>
          <a:xfrm>
            <a:off x="-89640" y="360000"/>
            <a:ext cx="6857640" cy="8188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4/ Ô Marie, modèle éclatant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Pour le monde d'aujourd'hui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Tu nous apprends ce qu'est la beauté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Pleine de grâce, nous t'admirons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Ave, Ave, Ave Maria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5/ Tu nous mènes auprès de ton fils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Qui nous parle de l'amour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Et nous apprend ce qu'est le pardon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Pleine de grâce, nous t'écoutons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Ave, Ave, Ave Maria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6/ Rendons gloire au Père très bon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À son fils ressuscité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 Saint-Esprit qui vit en nos cœurs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Dans tous les siècles des siècles, amen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Ave, Ave, Ave Maria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BE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Ave, Ave, Ave Maria</a:t>
            </a:r>
            <a:endParaRPr lang="fr-BE" sz="2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CustomShape 1"/>
          <p:cNvSpPr/>
          <p:nvPr/>
        </p:nvSpPr>
        <p:spPr>
          <a:xfrm>
            <a:off x="404640" y="395280"/>
            <a:ext cx="6192000" cy="222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fr-BE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BONNE </a:t>
            </a:r>
            <a:r>
              <a:rPr lang="fr-BE" sz="28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Dimanche</a:t>
            </a:r>
            <a:r>
              <a:rPr lang="fr-BE" sz="28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 </a:t>
            </a:r>
            <a:r>
              <a:rPr lang="fr-BE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  <a:ea typeface="DejaVu Sans"/>
              </a:rPr>
              <a:t>!</a:t>
            </a:r>
            <a:endParaRPr lang="fr-BE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16" name="Picture 1"/>
          <p:cNvPicPr/>
          <p:nvPr/>
        </p:nvPicPr>
        <p:blipFill>
          <a:blip r:embed="rId2" cstate="print"/>
          <a:stretch/>
        </p:blipFill>
        <p:spPr>
          <a:xfrm>
            <a:off x="288000" y="1861200"/>
            <a:ext cx="6211800" cy="6202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CustomShape 1"/>
          <p:cNvSpPr/>
          <p:nvPr/>
        </p:nvSpPr>
        <p:spPr>
          <a:xfrm>
            <a:off x="0" y="288000"/>
            <a:ext cx="6857280" cy="8244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La première en chemin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pour suivre au Golgotha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Le Fils de ton amour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que tous ont condamné,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Tu te tiens là, debout,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au plus près de la croix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Pour recueillir la vie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de son cœur transpercé.</a:t>
            </a:r>
          </a:p>
          <a:p>
            <a:pPr algn="ctr">
              <a:lnSpc>
                <a:spcPct val="107000"/>
              </a:lnSpc>
            </a:pPr>
            <a:endParaRPr lang="fr-FR" sz="32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MARCHE AVEC NOUS, MARIE,</a:t>
            </a: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SUR NOS CHEMINS DE CROIX</a:t>
            </a: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ILS SONT CHEMINS VERS DIEU,</a:t>
            </a: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ILS SONT CHEMINS VERS DIEU.</a:t>
            </a:r>
            <a:endParaRPr lang="fr-BE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Picture 3"/>
          <p:cNvPicPr/>
          <p:nvPr/>
        </p:nvPicPr>
        <p:blipFill>
          <a:blip r:embed="rId2" cstate="print"/>
          <a:stretch/>
        </p:blipFill>
        <p:spPr>
          <a:xfrm>
            <a:off x="87480" y="-324000"/>
            <a:ext cx="6879600" cy="1008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CustomShape 1"/>
          <p:cNvSpPr/>
          <p:nvPr/>
        </p:nvSpPr>
        <p:spPr>
          <a:xfrm>
            <a:off x="0" y="288000"/>
            <a:ext cx="6857280" cy="84604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La première en chemin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avec l'Eglise en marche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Dès les commencements,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tu appelles l'Esprit !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En ce monde aujourd'hui,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assure notre marche ;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Que grandisse le corps </a:t>
            </a:r>
          </a:p>
          <a:p>
            <a:pPr algn="ctr">
              <a:lnSpc>
                <a:spcPct val="107000"/>
              </a:lnSpc>
              <a:spcAft>
                <a:spcPts val="799"/>
              </a:spcAft>
            </a:pPr>
            <a:r>
              <a:rPr lang="fr-FR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de ton Fils Jésus-Christ !</a:t>
            </a:r>
          </a:p>
          <a:p>
            <a:pPr algn="ctr">
              <a:lnSpc>
                <a:spcPct val="107000"/>
              </a:lnSpc>
            </a:pPr>
            <a:endParaRPr lang="fr-FR" sz="32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endParaRPr lang="fr-FR" sz="32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MARCHE AVEC NOUS, MARIE,</a:t>
            </a: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AUX CHEMINS DE CE MONDE</a:t>
            </a: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ILS SONT CHEMINS VERS DIEU,</a:t>
            </a:r>
          </a:p>
          <a:p>
            <a:pPr algn="ctr">
              <a:lnSpc>
                <a:spcPct val="107000"/>
              </a:lnSpc>
            </a:pPr>
            <a:r>
              <a:rPr lang="fr-FR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ILS SONT CHEMINS VERS DIEU.</a:t>
            </a:r>
            <a:endParaRPr lang="fr-BE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CustomShape 1"/>
          <p:cNvSpPr/>
          <p:nvPr/>
        </p:nvSpPr>
        <p:spPr>
          <a:xfrm>
            <a:off x="368280" y="2124000"/>
            <a:ext cx="6120720" cy="456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fr-BE"/>
          </a:p>
        </p:txBody>
      </p:sp>
      <p:sp>
        <p:nvSpPr>
          <p:cNvPr id="296" name="CustomShape 2"/>
          <p:cNvSpPr/>
          <p:nvPr/>
        </p:nvSpPr>
        <p:spPr>
          <a:xfrm>
            <a:off x="404640" y="2268360"/>
            <a:ext cx="6047640" cy="1491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7" name="CustomShape 3"/>
          <p:cNvSpPr/>
          <p:nvPr/>
        </p:nvSpPr>
        <p:spPr>
          <a:xfrm>
            <a:off x="765000" y="2124000"/>
            <a:ext cx="5326920" cy="252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8" name="CustomShape 4"/>
          <p:cNvSpPr/>
          <p:nvPr/>
        </p:nvSpPr>
        <p:spPr>
          <a:xfrm>
            <a:off x="525600" y="2124000"/>
            <a:ext cx="5804640" cy="304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r>
              <a:rPr lang="fr-BE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 </a:t>
            </a: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2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9" name="CustomShape 5"/>
          <p:cNvSpPr/>
          <p:nvPr/>
        </p:nvSpPr>
        <p:spPr>
          <a:xfrm>
            <a:off x="331920" y="1692360"/>
            <a:ext cx="6192000" cy="3564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lang="fr-BE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CustomShape 1"/>
          <p:cNvSpPr/>
          <p:nvPr/>
        </p:nvSpPr>
        <p:spPr>
          <a:xfrm>
            <a:off x="188640" y="8218"/>
            <a:ext cx="6408712" cy="895627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43080" indent="-340920" algn="ctr">
              <a:lnSpc>
                <a:spcPct val="100000"/>
              </a:lnSpc>
            </a:pPr>
            <a:r>
              <a:rPr lang="fr-BE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KYRIE</a:t>
            </a:r>
            <a:endParaRPr lang="fr-B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43080" indent="-340920" algn="ctr">
              <a:lnSpc>
                <a:spcPct val="100000"/>
              </a:lnSpc>
            </a:pPr>
            <a:r>
              <a:rPr lang="fr-BE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  </a:t>
            </a: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Gho </a:t>
            </a:r>
            <a:r>
              <a:rPr lang="fr-BE" sz="32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com-a</a:t>
            </a: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m’</a:t>
            </a:r>
            <a:r>
              <a:rPr lang="fr-BE" sz="32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Cyepo</a:t>
            </a:r>
            <a:endParaRPr lang="fr-BE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3080" indent="-340920" algn="ctr">
              <a:lnSpc>
                <a:spcPct val="100000"/>
              </a:lnSpc>
            </a:pPr>
            <a:r>
              <a:rPr lang="fr-BE" sz="2000" b="0" i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(prend pitié Seigneur! En langue </a:t>
            </a:r>
            <a:r>
              <a:rPr lang="fr-BE" sz="2000" b="0" i="1" strike="noStrike" spc="-1" dirty="0" err="1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ghomala</a:t>
            </a:r>
            <a:r>
              <a:rPr lang="fr-BE" sz="2000" b="0" i="1" strike="noStrike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du Cameroun)</a:t>
            </a:r>
          </a:p>
          <a:p>
            <a:pPr marL="343080" indent="-340920" algn="ctr">
              <a:lnSpc>
                <a:spcPct val="100000"/>
              </a:lnSpc>
            </a:pPr>
            <a:endParaRPr lang="fr-BE" sz="1600" b="1" u="sng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>
              <a:lnSpc>
                <a:spcPct val="100000"/>
              </a:lnSpc>
            </a:pP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ouh</a:t>
            </a:r>
            <a:endParaRPr lang="fr-BE" sz="32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>
              <a:lnSpc>
                <a:spcPct val="100000"/>
              </a:lnSpc>
            </a:pPr>
            <a:r>
              <a:rPr lang="fr-BE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Ref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: Gho 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Com-a</a:t>
            </a:r>
            <a:r>
              <a:rPr lang="fr-BE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m’</a:t>
            </a:r>
            <a:r>
              <a:rPr lang="fr-BE" sz="32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Cyepo</a:t>
            </a:r>
            <a:endParaRPr lang="fr-BE" sz="32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/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Gho 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Com-a</a:t>
            </a: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m’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Dih</a:t>
            </a:r>
            <a:endParaRPr lang="fr-BE" sz="32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343080" indent="-340920" algn="ctr"/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Gho 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Com-a</a:t>
            </a: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lé 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téa</a:t>
            </a: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32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tchum</a:t>
            </a:r>
            <a:r>
              <a:rPr lang="fr-BE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go’ é</a:t>
            </a:r>
          </a:p>
          <a:p>
            <a:pPr marL="343080" indent="-340920" algn="ctr"/>
            <a:r>
              <a:rPr lang="fr-BE" sz="2000" i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(prend pitié Seigneur, prend pitié mon Seigneur, sors moi de la souffrance)</a:t>
            </a:r>
          </a:p>
          <a:p>
            <a:pPr marL="343080" indent="-340920" algn="ctr">
              <a:lnSpc>
                <a:spcPct val="100000"/>
              </a:lnSpc>
            </a:pPr>
            <a:endParaRPr lang="fr-BE" sz="1600" b="1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2160" algn="ctr">
              <a:lnSpc>
                <a:spcPct val="100000"/>
              </a:lnSpc>
            </a:pPr>
            <a:r>
              <a:rPr lang="fr-BE" sz="28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1. 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Me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tseu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gù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si gun si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pè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é 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(Me </a:t>
            </a:r>
            <a:r>
              <a:rPr lang="fr-BE" sz="2400" i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tseu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2400" i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gù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si gun si </a:t>
            </a:r>
            <a:r>
              <a:rPr lang="fr-BE" sz="2400" i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pè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é)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.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Sô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bù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a si é,  Zeh m’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Dih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,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wô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com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tseu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 ma é (bis)</a:t>
            </a:r>
            <a:endParaRPr lang="fr-BE" sz="2400" b="1" i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ea typeface="DejaVu Sans"/>
              <a:cs typeface="Times New Roman" panose="02020603050405020304" pitchFamily="18" charset="0"/>
            </a:endParaRPr>
          </a:p>
          <a:p>
            <a:pPr marL="2160" algn="ctr"/>
            <a:endParaRPr lang="fr-BE" sz="24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3080" indent="-340920" algn="ctr"/>
            <a:r>
              <a:rPr lang="fr-BE" sz="2000" i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(Personne ne tombe et reste au sol, relève moi mon Seigneur, prend pitié de moi)</a:t>
            </a:r>
          </a:p>
          <a:p>
            <a:pPr marL="343080" indent="-340920" algn="ctr"/>
            <a:endParaRPr lang="fr-BE" sz="2000" i="1" spc="-1" dirty="0">
              <a:solidFill>
                <a:schemeClr val="bg1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60" algn="ctr"/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2. M’nue’  ma yen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ghia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lé 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(M’nue’  ma yen </a:t>
            </a:r>
            <a:r>
              <a:rPr lang="fr-BE" sz="2400" i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2400" i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ghia</a:t>
            </a:r>
            <a:r>
              <a:rPr lang="fr-BE" sz="2400" i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lé) 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Ga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bin m’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ma é Kristo,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wô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téa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BE" sz="2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tchum</a:t>
            </a:r>
            <a:r>
              <a:rPr lang="fr-BE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 go’ é</a:t>
            </a:r>
            <a:endParaRPr lang="fr-BE" sz="2400" b="1" i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3080" indent="-340920" algn="ctr">
              <a:lnSpc>
                <a:spcPct val="100000"/>
              </a:lnSpc>
            </a:pPr>
            <a:endParaRPr lang="fr-BE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60" algn="ctr"/>
            <a:r>
              <a:rPr lang="fr-BE" sz="2000" i="1" spc="-1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(Mes problèmes m’accablent, j’ai péché et je le confesse Christ, sors moi de la misère)</a:t>
            </a:r>
          </a:p>
          <a:p>
            <a:pPr marL="2160" algn="ctr"/>
            <a:endParaRPr lang="fr-BE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6469</TotalTime>
  <Words>1481</Words>
  <Application>Microsoft Office PowerPoint</Application>
  <PresentationFormat>Affichage à l'écran (4:3)</PresentationFormat>
  <Paragraphs>540</Paragraphs>
  <Slides>60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7</vt:i4>
      </vt:variant>
      <vt:variant>
        <vt:lpstr>Titres des diapositives</vt:lpstr>
      </vt:variant>
      <vt:variant>
        <vt:i4>60</vt:i4>
      </vt:variant>
    </vt:vector>
  </HeadingPairs>
  <TitlesOfParts>
    <vt:vector size="67" baseType="lpstr"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  <vt:lpstr>Diapositive 48</vt:lpstr>
      <vt:lpstr>Diapositive 49</vt:lpstr>
      <vt:lpstr>Diapositive 50</vt:lpstr>
      <vt:lpstr>Diapositive 51</vt:lpstr>
      <vt:lpstr>Diapositive 52</vt:lpstr>
      <vt:lpstr>Diapositive 53</vt:lpstr>
      <vt:lpstr>Diapositive 54</vt:lpstr>
      <vt:lpstr>Diapositive 55</vt:lpstr>
      <vt:lpstr>Diapositive 56</vt:lpstr>
      <vt:lpstr>Diapositive 57</vt:lpstr>
      <vt:lpstr>Diapositive 58</vt:lpstr>
      <vt:lpstr>Diapositive 59</vt:lpstr>
      <vt:lpstr>Diapositive 60</vt:lpstr>
    </vt:vector>
  </TitlesOfParts>
  <Company>AGM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MALBROUCK Gilbert</dc:creator>
  <cp:lastModifiedBy>Thomas Courtejoie</cp:lastModifiedBy>
  <cp:revision>236</cp:revision>
  <dcterms:created xsi:type="dcterms:W3CDTF">2011-11-13T14:02:22Z</dcterms:created>
  <dcterms:modified xsi:type="dcterms:W3CDTF">2026-08-10T10:41:52Z</dcterms:modified>
  <dc:language>fr-BE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AGM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1</vt:i4>
  </property>
  <property fmtid="{D5CDD505-2E9C-101B-9397-08002B2CF9AE}" pid="9" name="PresentationFormat">
    <vt:lpwstr>Affichage à l'écran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53</vt:i4>
  </property>
</Properties>
</file>