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90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91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92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3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_rels/slideMaster4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90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9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92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3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4.xml.rels" ContentType="application/vnd.openxmlformats-package.relationships+xml"/>
  <Override PartName="/ppt/slideMasters/_rels/slideMaster55.xml.rels" ContentType="application/vnd.openxmlformats-package.relationships+xml"/>
  <Override PartName="/ppt/slideMasters/_rels/slideMaster56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58.xml.rels" ContentType="application/vnd.openxmlformats-package.relationships+xml"/>
  <Override PartName="/ppt/slideMasters/_rels/slideMaster59.xml.rels" ContentType="application/vnd.openxmlformats-package.relationships+xml"/>
  <Override PartName="/ppt/slideMasters/_rels/slideMaster60.xml.rels" ContentType="application/vnd.openxmlformats-package.relationships+xml"/>
  <Override PartName="/ppt/slideMasters/_rels/slideMaster61.xml.rels" ContentType="application/vnd.openxmlformats-package.relationships+xml"/>
  <Override PartName="/ppt/slideMasters/_rels/slideMaster62.xml.rels" ContentType="application/vnd.openxmlformats-package.relationships+xml"/>
  <Override PartName="/ppt/slideMasters/_rels/slideMaster63.xml.rels" ContentType="application/vnd.openxmlformats-package.relationships+xml"/>
  <Override PartName="/ppt/slideMasters/_rels/slideMaster64.xml.rels" ContentType="application/vnd.openxmlformats-package.relationships+xml"/>
  <Override PartName="/ppt/slideMasters/_rels/slideMaster65.xml.rels" ContentType="application/vnd.openxmlformats-package.relationships+xml"/>
  <Override PartName="/ppt/slideMasters/_rels/slideMaster66.xml.rels" ContentType="application/vnd.openxmlformats-package.relationships+xml"/>
  <Override PartName="/ppt/slideMasters/_rels/slideMaster67.xml.rels" ContentType="application/vnd.openxmlformats-package.relationships+xml"/>
  <Override PartName="/ppt/slideMasters/_rels/slideMaster68.xml.rels" ContentType="application/vnd.openxmlformats-package.relationships+xml"/>
  <Override PartName="/ppt/slideMasters/_rels/slideMaster69.xml.rels" ContentType="application/vnd.openxmlformats-package.relationships+xml"/>
  <Override PartName="/ppt/slideMasters/_rels/slideMaster70.xml.rels" ContentType="application/vnd.openxmlformats-package.relationships+xml"/>
  <Override PartName="/ppt/slideMasters/_rels/slideMaster71.xml.rels" ContentType="application/vnd.openxmlformats-package.relationships+xml"/>
  <Override PartName="/ppt/slideMasters/_rels/slideMaster72.xml.rels" ContentType="application/vnd.openxmlformats-package.relationships+xml"/>
  <Override PartName="/ppt/slideMasters/_rels/slideMaster73.xml.rels" ContentType="application/vnd.openxmlformats-package.relationships+xml"/>
  <Override PartName="/ppt/slideMasters/_rels/slideMaster74.xml.rels" ContentType="application/vnd.openxmlformats-package.relationships+xml"/>
  <Override PartName="/ppt/slideMasters/_rels/slideMaster75.xml.rels" ContentType="application/vnd.openxmlformats-package.relationships+xml"/>
  <Override PartName="/ppt/slideMasters/_rels/slideMaster76.xml.rels" ContentType="application/vnd.openxmlformats-package.relationships+xml"/>
  <Override PartName="/ppt/slideMasters/_rels/slideMaster77.xml.rels" ContentType="application/vnd.openxmlformats-package.relationships+xml"/>
  <Override PartName="/ppt/slideMasters/_rels/slideMaster78.xml.rels" ContentType="application/vnd.openxmlformats-package.relationships+xml"/>
  <Override PartName="/ppt/slideMasters/_rels/slideMaster79.xml.rels" ContentType="application/vnd.openxmlformats-package.relationships+xml"/>
  <Override PartName="/ppt/slideMasters/_rels/slideMaster80.xml.rels" ContentType="application/vnd.openxmlformats-package.relationships+xml"/>
  <Override PartName="/ppt/slideMasters/_rels/slideMaster81.xml.rels" ContentType="application/vnd.openxmlformats-package.relationships+xml"/>
  <Override PartName="/ppt/slideMasters/_rels/slideMaster82.xml.rels" ContentType="application/vnd.openxmlformats-package.relationships+xml"/>
  <Override PartName="/ppt/slideMasters/_rels/slideMaster83.xml.rels" ContentType="application/vnd.openxmlformats-package.relationships+xml"/>
  <Override PartName="/ppt/slideMasters/_rels/slideMaster84.xml.rels" ContentType="application/vnd.openxmlformats-package.relationships+xml"/>
  <Override PartName="/ppt/slideMasters/_rels/slideMaster85.xml.rels" ContentType="application/vnd.openxmlformats-package.relationships+xml"/>
  <Override PartName="/ppt/slideMasters/_rels/slideMaster86.xml.rels" ContentType="application/vnd.openxmlformats-package.relationships+xml"/>
  <Override PartName="/ppt/slideMasters/_rels/slideMaster87.xml.rels" ContentType="application/vnd.openxmlformats-package.relationships+xml"/>
  <Override PartName="/ppt/slideMasters/_rels/slideMaster88.xml.rels" ContentType="application/vnd.openxmlformats-package.relationships+xml"/>
  <Override PartName="/ppt/slideMasters/_rels/slideMaster89.xml.rels" ContentType="application/vnd.openxmlformats-package.relationships+xml"/>
  <Override PartName="/ppt/slideMasters/_rels/slideMaster94.xml.rels" ContentType="application/vnd.openxmlformats-package.relationships+xml"/>
  <Override PartName="/ppt/slideMasters/_rels/slideMaster95.xml.rels" ContentType="application/vnd.openxmlformats-package.relationships+xml"/>
  <Override PartName="/ppt/slideMasters/_rels/slideMaster96.xml.rels" ContentType="application/vnd.openxmlformats-package.relationships+xml"/>
  <Override PartName="/ppt/slideMasters/_rels/slideMaster97.xml.rels" ContentType="application/vnd.openxmlformats-package.relationships+xml"/>
  <Override PartName="/ppt/slideMasters/_rels/slideMaster98.xml.rels" ContentType="application/vnd.openxmlformats-package.relationships+xml"/>
  <Override PartName="/ppt/slideMasters/_rels/slideMaster99.xml.rels" ContentType="application/vnd.openxmlformats-package.relationships+xml"/>
  <Override PartName="/ppt/slideMasters/_rels/slideMaster100.xml.rels" ContentType="application/vnd.openxmlformats-package.relationships+xml"/>
  <Override PartName="/ppt/slideMasters/_rels/slideMaster101.xml.rels" ContentType="application/vnd.openxmlformats-package.relationships+xml"/>
  <Override PartName="/ppt/slideMasters/_rels/slideMaster102.xml.rels" ContentType="application/vnd.openxmlformats-package.relationships+xml"/>
  <Override PartName="/ppt/slideMasters/_rels/slideMaster103.xml.rels" ContentType="application/vnd.openxmlformats-package.relationships+xml"/>
  <Override PartName="/ppt/slideMasters/_rels/slideMaster104.xml.rels" ContentType="application/vnd.openxmlformats-package.relationships+xml"/>
  <Override PartName="/ppt/slideMasters/_rels/slideMaster105.xml.rels" ContentType="application/vnd.openxmlformats-package.relationships+xml"/>
  <Override PartName="/ppt/slideMasters/_rels/slideMaster106.xml.rels" ContentType="application/vnd.openxmlformats-package.relationships+xml"/>
  <Override PartName="/ppt/slideMasters/_rels/slideMaster107.xml.rels" ContentType="application/vnd.openxmlformats-package.relationships+xml"/>
  <Override PartName="/ppt/slideMasters/_rels/slideMaster108.xml.rels" ContentType="application/vnd.openxmlformats-package.relationships+xml"/>
  <Override PartName="/ppt/slideMasters/_rels/slideMaster109.xml.rels" ContentType="application/vnd.openxmlformats-package.relationships+xml"/>
  <Override PartName="/ppt/slideMasters/_rels/slideMaster110.xml.rels" ContentType="application/vnd.openxmlformats-package.relationships+xml"/>
  <Override PartName="/ppt/slideMasters/_rels/slideMaster111.xml.rels" ContentType="application/vnd.openxmlformats-package.relationships+xml"/>
  <Override PartName="/ppt/slideMasters/_rels/slideMaster112.xml.rels" ContentType="application/vnd.openxmlformats-package.relationships+xml"/>
  <Override PartName="/ppt/slideMasters/_rels/slideMaster113.xml.rels" ContentType="application/vnd.openxmlformats-package.relationships+xml"/>
  <Override PartName="/ppt/slideMasters/_rels/slideMaster114.xml.rels" ContentType="application/vnd.openxmlformats-package.relationships+xml"/>
  <Override PartName="/ppt/slideMasters/_rels/slideMaster115.xml.rels" ContentType="application/vnd.openxmlformats-package.relationships+xml"/>
  <Override PartName="/ppt/slideMasters/_rels/slideMaster116.xml.rels" ContentType="application/vnd.openxmlformats-package.relationships+xml"/>
  <Override PartName="/ppt/slideMasters/_rels/slideMaster117.xml.rels" ContentType="application/vnd.openxmlformats-package.relationships+xml"/>
  <Override PartName="/ppt/slideMasters/_rels/slideMaster118.xml.rels" ContentType="application/vnd.openxmlformats-package.relationships+xml"/>
  <Override PartName="/ppt/slideMasters/_rels/slideMaster119.xml.rels" ContentType="application/vnd.openxmlformats-package.relationships+xml"/>
  <Override PartName="/ppt/slideMasters/_rels/slideMaster120.xml.rels" ContentType="application/vnd.openxmlformats-package.relationships+xml"/>
  <Override PartName="/ppt/slideMasters/_rels/slideMaster121.xml.rels" ContentType="application/vnd.openxmlformats-package.relationships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3.xml" ContentType="application/vnd.openxmlformats-officedocument.presentationml.slideMaster+xml"/>
  <Override PartName="/ppt/slideMasters/slideMaster74.xml" ContentType="application/vnd.openxmlformats-officedocument.presentationml.slideMaster+xml"/>
  <Override PartName="/ppt/slideMasters/slideMaster75.xml" ContentType="application/vnd.openxmlformats-officedocument.presentationml.slideMaster+xml"/>
  <Override PartName="/ppt/slideMasters/slideMaster76.xml" ContentType="application/vnd.openxmlformats-officedocument.presentationml.slideMaster+xml"/>
  <Override PartName="/ppt/slideMasters/slideMaster77.xml" ContentType="application/vnd.openxmlformats-officedocument.presentationml.slideMaster+xml"/>
  <Override PartName="/ppt/slideMasters/slideMaster78.xml" ContentType="application/vnd.openxmlformats-officedocument.presentationml.slideMaster+xml"/>
  <Override PartName="/ppt/slideMasters/slideMaster79.xml" ContentType="application/vnd.openxmlformats-officedocument.presentationml.slideMaster+xml"/>
  <Override PartName="/ppt/slideMasters/slideMaster80.xml" ContentType="application/vnd.openxmlformats-officedocument.presentationml.slideMaster+xml"/>
  <Override PartName="/ppt/slideMasters/slideMaster81.xml" ContentType="application/vnd.openxmlformats-officedocument.presentationml.slideMaster+xml"/>
  <Override PartName="/ppt/slideMasters/slideMaster82.xml" ContentType="application/vnd.openxmlformats-officedocument.presentationml.slideMaster+xml"/>
  <Override PartName="/ppt/slideMasters/slideMaster83.xml" ContentType="application/vnd.openxmlformats-officedocument.presentationml.slideMaster+xml"/>
  <Override PartName="/ppt/slideMasters/slideMaster84.xml" ContentType="application/vnd.openxmlformats-officedocument.presentationml.slideMaster+xml"/>
  <Override PartName="/ppt/slideMasters/slideMaster85.xml" ContentType="application/vnd.openxmlformats-officedocument.presentationml.slideMaster+xml"/>
  <Override PartName="/ppt/slideMasters/slideMaster86.xml" ContentType="application/vnd.openxmlformats-officedocument.presentationml.slideMaster+xml"/>
  <Override PartName="/ppt/slideMasters/slideMaster87.xml" ContentType="application/vnd.openxmlformats-officedocument.presentationml.slideMaster+xml"/>
  <Override PartName="/ppt/slideMasters/slideMaster88.xml" ContentType="application/vnd.openxmlformats-officedocument.presentationml.slideMaster+xml"/>
  <Override PartName="/ppt/slideMasters/slideMaster89.xml" ContentType="application/vnd.openxmlformats-officedocument.presentationml.slideMaster+xml"/>
  <Override PartName="/ppt/slideMasters/slideMaster94.xml" ContentType="application/vnd.openxmlformats-officedocument.presentationml.slideMaster+xml"/>
  <Override PartName="/ppt/slideMasters/slideMaster95.xml" ContentType="application/vnd.openxmlformats-officedocument.presentationml.slideMaster+xml"/>
  <Override PartName="/ppt/slideMasters/slideMaster96.xml" ContentType="application/vnd.openxmlformats-officedocument.presentationml.slideMaster+xml"/>
  <Override PartName="/ppt/slideMasters/slideMaster97.xml" ContentType="application/vnd.openxmlformats-officedocument.presentationml.slideMaster+xml"/>
  <Override PartName="/ppt/slideMasters/slideMaster98.xml" ContentType="application/vnd.openxmlformats-officedocument.presentationml.slideMaster+xml"/>
  <Override PartName="/ppt/slideMasters/slideMaster99.xml" ContentType="application/vnd.openxmlformats-officedocument.presentationml.slideMaster+xml"/>
  <Override PartName="/ppt/slideMasters/slideMaster100.xml" ContentType="application/vnd.openxmlformats-officedocument.presentationml.slideMaster+xml"/>
  <Override PartName="/ppt/slideMasters/slideMaster101.xml" ContentType="application/vnd.openxmlformats-officedocument.presentationml.slideMaster+xml"/>
  <Override PartName="/ppt/slideMasters/slideMaster102.xml" ContentType="application/vnd.openxmlformats-officedocument.presentationml.slideMaster+xml"/>
  <Override PartName="/ppt/slideMasters/slideMaster103.xml" ContentType="application/vnd.openxmlformats-officedocument.presentationml.slideMaster+xml"/>
  <Override PartName="/ppt/slideMasters/slideMaster104.xml" ContentType="application/vnd.openxmlformats-officedocument.presentationml.slideMaster+xml"/>
  <Override PartName="/ppt/slideMasters/slideMaster105.xml" ContentType="application/vnd.openxmlformats-officedocument.presentationml.slideMaster+xml"/>
  <Override PartName="/ppt/slideMasters/slideMaster106.xml" ContentType="application/vnd.openxmlformats-officedocument.presentationml.slideMaster+xml"/>
  <Override PartName="/ppt/slideMasters/slideMaster107.xml" ContentType="application/vnd.openxmlformats-officedocument.presentationml.slideMaster+xml"/>
  <Override PartName="/ppt/slideMasters/slideMaster108.xml" ContentType="application/vnd.openxmlformats-officedocument.presentationml.slideMaster+xml"/>
  <Override PartName="/ppt/slideMasters/slideMaster109.xml" ContentType="application/vnd.openxmlformats-officedocument.presentationml.slideMaster+xml"/>
  <Override PartName="/ppt/slideMasters/slideMaster110.xml" ContentType="application/vnd.openxmlformats-officedocument.presentationml.slideMaster+xml"/>
  <Override PartName="/ppt/slideMasters/slideMaster111.xml" ContentType="application/vnd.openxmlformats-officedocument.presentationml.slideMaster+xml"/>
  <Override PartName="/ppt/slideMasters/slideMaster112.xml" ContentType="application/vnd.openxmlformats-officedocument.presentationml.slideMaster+xml"/>
  <Override PartName="/ppt/slideMasters/slideMaster113.xml" ContentType="application/vnd.openxmlformats-officedocument.presentationml.slideMaster+xml"/>
  <Override PartName="/ppt/slideMasters/slideMaster114.xml" ContentType="application/vnd.openxmlformats-officedocument.presentationml.slideMaster+xml"/>
  <Override PartName="/ppt/slideMasters/slideMaster115.xml" ContentType="application/vnd.openxmlformats-officedocument.presentationml.slideMaster+xml"/>
  <Override PartName="/ppt/slideMasters/slideMaster116.xml" ContentType="application/vnd.openxmlformats-officedocument.presentationml.slideMaster+xml"/>
  <Override PartName="/ppt/slideMasters/slideMaster117.xml" ContentType="application/vnd.openxmlformats-officedocument.presentationml.slideMaster+xml"/>
  <Override PartName="/ppt/slideMasters/slideMaster118.xml" ContentType="application/vnd.openxmlformats-officedocument.presentationml.slideMaster+xml"/>
  <Override PartName="/ppt/slideMasters/slideMaster119.xml" ContentType="application/vnd.openxmlformats-officedocument.presentationml.slideMaster+xml"/>
  <Override PartName="/ppt/slideMasters/slideMaster120.xml" ContentType="application/vnd.openxmlformats-officedocument.presentationml.slideMaster+xml"/>
  <Override PartName="/ppt/slideMasters/slideMaster121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theme/theme59.xml" ContentType="application/vnd.openxmlformats-officedocument.theme+xml"/>
  <Override PartName="/ppt/theme/theme60.xml" ContentType="application/vnd.openxmlformats-officedocument.theme+xml"/>
  <Override PartName="/ppt/theme/theme61.xml" ContentType="application/vnd.openxmlformats-officedocument.theme+xml"/>
  <Override PartName="/ppt/theme/theme62.xml" ContentType="application/vnd.openxmlformats-officedocument.theme+xml"/>
  <Override PartName="/ppt/theme/theme63.xml" ContentType="application/vnd.openxmlformats-officedocument.theme+xml"/>
  <Override PartName="/ppt/theme/theme64.xml" ContentType="application/vnd.openxmlformats-officedocument.theme+xml"/>
  <Override PartName="/ppt/theme/theme65.xml" ContentType="application/vnd.openxmlformats-officedocument.theme+xml"/>
  <Override PartName="/ppt/theme/theme66.xml" ContentType="application/vnd.openxmlformats-officedocument.theme+xml"/>
  <Override PartName="/ppt/theme/theme67.xml" ContentType="application/vnd.openxmlformats-officedocument.theme+xml"/>
  <Override PartName="/ppt/theme/theme68.xml" ContentType="application/vnd.openxmlformats-officedocument.theme+xml"/>
  <Override PartName="/ppt/theme/theme69.xml" ContentType="application/vnd.openxmlformats-officedocument.theme+xml"/>
  <Override PartName="/ppt/theme/theme70.xml" ContentType="application/vnd.openxmlformats-officedocument.theme+xml"/>
  <Override PartName="/ppt/theme/theme71.xml" ContentType="application/vnd.openxmlformats-officedocument.theme+xml"/>
  <Override PartName="/ppt/theme/theme72.xml" ContentType="application/vnd.openxmlformats-officedocument.theme+xml"/>
  <Override PartName="/ppt/theme/theme73.xml" ContentType="application/vnd.openxmlformats-officedocument.theme+xml"/>
  <Override PartName="/ppt/theme/theme74.xml" ContentType="application/vnd.openxmlformats-officedocument.theme+xml"/>
  <Override PartName="/ppt/theme/theme75.xml" ContentType="application/vnd.openxmlformats-officedocument.theme+xml"/>
  <Override PartName="/ppt/theme/theme76.xml" ContentType="application/vnd.openxmlformats-officedocument.theme+xml"/>
  <Override PartName="/ppt/theme/theme77.xml" ContentType="application/vnd.openxmlformats-officedocument.theme+xml"/>
  <Override PartName="/ppt/theme/theme78.xml" ContentType="application/vnd.openxmlformats-officedocument.theme+xml"/>
  <Override PartName="/ppt/theme/theme79.xml" ContentType="application/vnd.openxmlformats-officedocument.theme+xml"/>
  <Override PartName="/ppt/theme/theme80.xml" ContentType="application/vnd.openxmlformats-officedocument.theme+xml"/>
  <Override PartName="/ppt/theme/theme81.xml" ContentType="application/vnd.openxmlformats-officedocument.theme+xml"/>
  <Override PartName="/ppt/theme/theme82.xml" ContentType="application/vnd.openxmlformats-officedocument.theme+xml"/>
  <Override PartName="/ppt/theme/theme83.xml" ContentType="application/vnd.openxmlformats-officedocument.theme+xml"/>
  <Override PartName="/ppt/theme/theme84.xml" ContentType="application/vnd.openxmlformats-officedocument.theme+xml"/>
  <Override PartName="/ppt/theme/theme85.xml" ContentType="application/vnd.openxmlformats-officedocument.theme+xml"/>
  <Override PartName="/ppt/theme/theme86.xml" ContentType="application/vnd.openxmlformats-officedocument.theme+xml"/>
  <Override PartName="/ppt/theme/theme87.xml" ContentType="application/vnd.openxmlformats-officedocument.theme+xml"/>
  <Override PartName="/ppt/theme/theme88.xml" ContentType="application/vnd.openxmlformats-officedocument.theme+xml"/>
  <Override PartName="/ppt/theme/theme89.xml" ContentType="application/vnd.openxmlformats-officedocument.theme+xml"/>
  <Override PartName="/ppt/theme/theme90.xml" ContentType="application/vnd.openxmlformats-officedocument.theme+xml"/>
  <Override PartName="/ppt/theme/theme91.xml" ContentType="application/vnd.openxmlformats-officedocument.theme+xml"/>
  <Override PartName="/ppt/theme/theme92.xml" ContentType="application/vnd.openxmlformats-officedocument.theme+xml"/>
  <Override PartName="/ppt/theme/theme93.xml" ContentType="application/vnd.openxmlformats-officedocument.theme+xml"/>
  <Override PartName="/ppt/theme/theme94.xml" ContentType="application/vnd.openxmlformats-officedocument.theme+xml"/>
  <Override PartName="/ppt/theme/theme95.xml" ContentType="application/vnd.openxmlformats-officedocument.theme+xml"/>
  <Override PartName="/ppt/theme/theme96.xml" ContentType="application/vnd.openxmlformats-officedocument.theme+xml"/>
  <Override PartName="/ppt/theme/theme97.xml" ContentType="application/vnd.openxmlformats-officedocument.theme+xml"/>
  <Override PartName="/ppt/theme/theme98.xml" ContentType="application/vnd.openxmlformats-officedocument.theme+xml"/>
  <Override PartName="/ppt/theme/theme99.xml" ContentType="application/vnd.openxmlformats-officedocument.theme+xml"/>
  <Override PartName="/ppt/theme/theme100.xml" ContentType="application/vnd.openxmlformats-officedocument.theme+xml"/>
  <Override PartName="/ppt/theme/theme101.xml" ContentType="application/vnd.openxmlformats-officedocument.theme+xml"/>
  <Override PartName="/ppt/theme/theme102.xml" ContentType="application/vnd.openxmlformats-officedocument.theme+xml"/>
  <Override PartName="/ppt/theme/theme103.xml" ContentType="application/vnd.openxmlformats-officedocument.theme+xml"/>
  <Override PartName="/ppt/theme/theme104.xml" ContentType="application/vnd.openxmlformats-officedocument.theme+xml"/>
  <Override PartName="/ppt/theme/theme105.xml" ContentType="application/vnd.openxmlformats-officedocument.theme+xml"/>
  <Override PartName="/ppt/theme/theme106.xml" ContentType="application/vnd.openxmlformats-officedocument.theme+xml"/>
  <Override PartName="/ppt/theme/theme107.xml" ContentType="application/vnd.openxmlformats-officedocument.theme+xml"/>
  <Override PartName="/ppt/theme/theme108.xml" ContentType="application/vnd.openxmlformats-officedocument.theme+xml"/>
  <Override PartName="/ppt/theme/theme109.xml" ContentType="application/vnd.openxmlformats-officedocument.theme+xml"/>
  <Override PartName="/ppt/theme/theme110.xml" ContentType="application/vnd.openxmlformats-officedocument.theme+xml"/>
  <Override PartName="/ppt/theme/theme111.xml" ContentType="application/vnd.openxmlformats-officedocument.theme+xml"/>
  <Override PartName="/ppt/theme/theme112.xml" ContentType="application/vnd.openxmlformats-officedocument.theme+xml"/>
  <Override PartName="/ppt/theme/theme113.xml" ContentType="application/vnd.openxmlformats-officedocument.theme+xml"/>
  <Override PartName="/ppt/theme/theme114.xml" ContentType="application/vnd.openxmlformats-officedocument.theme+xml"/>
  <Override PartName="/ppt/theme/theme115.xml" ContentType="application/vnd.openxmlformats-officedocument.theme+xml"/>
  <Override PartName="/ppt/theme/theme116.xml" ContentType="application/vnd.openxmlformats-officedocument.theme+xml"/>
  <Override PartName="/ppt/theme/theme117.xml" ContentType="application/vnd.openxmlformats-officedocument.theme+xml"/>
  <Override PartName="/ppt/theme/theme118.xml" ContentType="application/vnd.openxmlformats-officedocument.theme+xml"/>
  <Override PartName="/ppt/theme/theme119.xml" ContentType="application/vnd.openxmlformats-officedocument.theme+xml"/>
  <Override PartName="/ppt/theme/theme120.xml" ContentType="application/vnd.openxmlformats-officedocument.theme+xml"/>
  <Override PartName="/ppt/theme/theme121.xml" ContentType="application/vnd.openxmlformats-officedocument.theme+xml"/>
  <Override PartName="/ppt/theme/theme122.xml" ContentType="application/vnd.openxmlformats-officedocument.theme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41.xml.rels" ContentType="application/vnd.openxmlformats-package.relationships+xml"/>
  <Override PartName="/ppt/notesSlides/notesSlide41.xml" ContentType="application/vnd.openxmlformats-officedocument.presentationml.notesSlide+xml"/>
  <Override PartName="/ppt/slideLayouts/slideLayout31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5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121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11.png" ContentType="image/png"/>
  <Override PartName="/ppt/media/image5.jpeg" ContentType="image/jpeg"/>
  <Override PartName="/ppt/media/image7.png" ContentType="image/png"/>
  <Override PartName="/ppt/media/image6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2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  <p:sldMasterId id="2147483744" r:id="rId50"/>
    <p:sldMasterId id="2147483746" r:id="rId51"/>
    <p:sldMasterId id="2147483748" r:id="rId52"/>
    <p:sldMasterId id="2147483750" r:id="rId53"/>
    <p:sldMasterId id="2147483752" r:id="rId54"/>
    <p:sldMasterId id="2147483754" r:id="rId55"/>
    <p:sldMasterId id="2147483756" r:id="rId56"/>
    <p:sldMasterId id="2147483758" r:id="rId57"/>
    <p:sldMasterId id="2147483760" r:id="rId58"/>
    <p:sldMasterId id="2147483762" r:id="rId59"/>
    <p:sldMasterId id="2147483764" r:id="rId60"/>
    <p:sldMasterId id="2147483766" r:id="rId61"/>
    <p:sldMasterId id="2147483768" r:id="rId62"/>
    <p:sldMasterId id="2147483770" r:id="rId63"/>
    <p:sldMasterId id="2147483772" r:id="rId64"/>
    <p:sldMasterId id="2147483774" r:id="rId65"/>
    <p:sldMasterId id="2147483776" r:id="rId66"/>
    <p:sldMasterId id="2147483778" r:id="rId67"/>
    <p:sldMasterId id="2147483780" r:id="rId68"/>
    <p:sldMasterId id="2147483782" r:id="rId69"/>
    <p:sldMasterId id="2147483784" r:id="rId70"/>
    <p:sldMasterId id="2147483786" r:id="rId71"/>
    <p:sldMasterId id="2147483788" r:id="rId72"/>
    <p:sldMasterId id="2147483790" r:id="rId73"/>
    <p:sldMasterId id="2147483792" r:id="rId74"/>
    <p:sldMasterId id="2147483794" r:id="rId75"/>
    <p:sldMasterId id="2147483796" r:id="rId76"/>
    <p:sldMasterId id="2147483798" r:id="rId77"/>
    <p:sldMasterId id="2147483800" r:id="rId78"/>
    <p:sldMasterId id="2147483802" r:id="rId79"/>
    <p:sldMasterId id="2147483804" r:id="rId80"/>
    <p:sldMasterId id="2147483806" r:id="rId81"/>
    <p:sldMasterId id="2147483808" r:id="rId82"/>
    <p:sldMasterId id="2147483810" r:id="rId83"/>
    <p:sldMasterId id="2147483812" r:id="rId84"/>
    <p:sldMasterId id="2147483814" r:id="rId85"/>
    <p:sldMasterId id="2147483816" r:id="rId86"/>
    <p:sldMasterId id="2147483818" r:id="rId87"/>
    <p:sldMasterId id="2147483820" r:id="rId88"/>
    <p:sldMasterId id="2147483822" r:id="rId89"/>
    <p:sldMasterId id="2147483824" r:id="rId90"/>
    <p:sldMasterId id="2147483826" r:id="rId91"/>
    <p:sldMasterId id="2147483828" r:id="rId92"/>
    <p:sldMasterId id="2147483830" r:id="rId93"/>
    <p:sldMasterId id="2147483832" r:id="rId94"/>
    <p:sldMasterId id="2147483834" r:id="rId95"/>
    <p:sldMasterId id="2147483836" r:id="rId96"/>
    <p:sldMasterId id="2147483838" r:id="rId97"/>
    <p:sldMasterId id="2147483840" r:id="rId98"/>
    <p:sldMasterId id="2147483842" r:id="rId99"/>
    <p:sldMasterId id="2147483844" r:id="rId100"/>
    <p:sldMasterId id="2147483846" r:id="rId101"/>
    <p:sldMasterId id="2147483848" r:id="rId102"/>
    <p:sldMasterId id="2147483850" r:id="rId103"/>
    <p:sldMasterId id="2147483852" r:id="rId104"/>
    <p:sldMasterId id="2147483854" r:id="rId105"/>
    <p:sldMasterId id="2147483856" r:id="rId106"/>
    <p:sldMasterId id="2147483858" r:id="rId107"/>
    <p:sldMasterId id="2147483860" r:id="rId108"/>
    <p:sldMasterId id="2147483862" r:id="rId109"/>
    <p:sldMasterId id="2147483864" r:id="rId110"/>
    <p:sldMasterId id="2147483866" r:id="rId111"/>
    <p:sldMasterId id="2147483868" r:id="rId112"/>
    <p:sldMasterId id="2147483870" r:id="rId113"/>
    <p:sldMasterId id="2147483872" r:id="rId114"/>
    <p:sldMasterId id="2147483874" r:id="rId115"/>
    <p:sldMasterId id="2147483876" r:id="rId116"/>
    <p:sldMasterId id="2147483878" r:id="rId117"/>
    <p:sldMasterId id="2147483880" r:id="rId118"/>
    <p:sldMasterId id="2147483882" r:id="rId119"/>
    <p:sldMasterId id="2147483884" r:id="rId120"/>
    <p:sldMasterId id="2147483886" r:id="rId121"/>
    <p:sldMasterId id="2147483888" r:id="rId122"/>
  </p:sldMasterIdLst>
  <p:notesMasterIdLst>
    <p:notesMasterId r:id="rId123"/>
  </p:notesMasterIdLst>
  <p:sldIdLst>
    <p:sldId id="256" r:id="rId124"/>
    <p:sldId id="257" r:id="rId125"/>
    <p:sldId id="258" r:id="rId126"/>
    <p:sldId id="259" r:id="rId127"/>
    <p:sldId id="260" r:id="rId128"/>
    <p:sldId id="261" r:id="rId129"/>
    <p:sldId id="262" r:id="rId130"/>
    <p:sldId id="263" r:id="rId131"/>
    <p:sldId id="264" r:id="rId132"/>
    <p:sldId id="265" r:id="rId133"/>
    <p:sldId id="266" r:id="rId134"/>
    <p:sldId id="267" r:id="rId135"/>
    <p:sldId id="268" r:id="rId136"/>
    <p:sldId id="269" r:id="rId137"/>
    <p:sldId id="270" r:id="rId138"/>
    <p:sldId id="271" r:id="rId139"/>
    <p:sldId id="272" r:id="rId140"/>
    <p:sldId id="273" r:id="rId141"/>
    <p:sldId id="274" r:id="rId142"/>
    <p:sldId id="275" r:id="rId143"/>
    <p:sldId id="276" r:id="rId144"/>
    <p:sldId id="277" r:id="rId145"/>
    <p:sldId id="278" r:id="rId146"/>
    <p:sldId id="279" r:id="rId147"/>
    <p:sldId id="280" r:id="rId148"/>
    <p:sldId id="281" r:id="rId149"/>
    <p:sldId id="282" r:id="rId150"/>
    <p:sldId id="283" r:id="rId151"/>
    <p:sldId id="284" r:id="rId152"/>
    <p:sldId id="285" r:id="rId153"/>
    <p:sldId id="286" r:id="rId154"/>
    <p:sldId id="287" r:id="rId155"/>
    <p:sldId id="288" r:id="rId156"/>
    <p:sldId id="289" r:id="rId157"/>
    <p:sldId id="290" r:id="rId158"/>
    <p:sldId id="291" r:id="rId159"/>
    <p:sldId id="292" r:id="rId160"/>
    <p:sldId id="293" r:id="rId161"/>
    <p:sldId id="294" r:id="rId162"/>
    <p:sldId id="295" r:id="rId163"/>
    <p:sldId id="296" r:id="rId164"/>
    <p:sldId id="297" r:id="rId165"/>
    <p:sldId id="298" r:id="rId166"/>
    <p:sldId id="299" r:id="rId167"/>
    <p:sldId id="300" r:id="rId168"/>
    <p:sldId id="301" r:id="rId169"/>
    <p:sldId id="302" r:id="rId170"/>
    <p:sldId id="303" r:id="rId171"/>
    <p:sldId id="304" r:id="rId172"/>
    <p:sldId id="305" r:id="rId173"/>
    <p:sldId id="306" r:id="rId174"/>
    <p:sldId id="307" r:id="rId175"/>
    <p:sldId id="308" r:id="rId176"/>
    <p:sldId id="309" r:id="rId177"/>
    <p:sldId id="310" r:id="rId178"/>
    <p:sldId id="311" r:id="rId179"/>
    <p:sldId id="312" r:id="rId180"/>
    <p:sldId id="313" r:id="rId181"/>
    <p:sldId id="314" r:id="rId182"/>
    <p:sldId id="315" r:id="rId183"/>
    <p:sldId id="316" r:id="rId184"/>
    <p:sldId id="317" r:id="rId185"/>
  </p:sldIdLst>
  <p:sldSz cx="6858000" cy="9144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slideMaster" Target="slideMasters/slideMaster55.xml"/><Relationship Id="rId57" Type="http://schemas.openxmlformats.org/officeDocument/2006/relationships/slideMaster" Target="slideMasters/slideMaster56.xml"/><Relationship Id="rId58" Type="http://schemas.openxmlformats.org/officeDocument/2006/relationships/slideMaster" Target="slideMasters/slideMaster57.xml"/><Relationship Id="rId59" Type="http://schemas.openxmlformats.org/officeDocument/2006/relationships/slideMaster" Target="slideMasters/slideMaster58.xml"/><Relationship Id="rId60" Type="http://schemas.openxmlformats.org/officeDocument/2006/relationships/slideMaster" Target="slideMasters/slideMaster59.xml"/><Relationship Id="rId61" Type="http://schemas.openxmlformats.org/officeDocument/2006/relationships/slideMaster" Target="slideMasters/slideMaster60.xml"/><Relationship Id="rId62" Type="http://schemas.openxmlformats.org/officeDocument/2006/relationships/slideMaster" Target="slideMasters/slideMaster61.xml"/><Relationship Id="rId63" Type="http://schemas.openxmlformats.org/officeDocument/2006/relationships/slideMaster" Target="slideMasters/slideMaster62.xml"/><Relationship Id="rId64" Type="http://schemas.openxmlformats.org/officeDocument/2006/relationships/slideMaster" Target="slideMasters/slideMaster63.xml"/><Relationship Id="rId65" Type="http://schemas.openxmlformats.org/officeDocument/2006/relationships/slideMaster" Target="slideMasters/slideMaster64.xml"/><Relationship Id="rId66" Type="http://schemas.openxmlformats.org/officeDocument/2006/relationships/slideMaster" Target="slideMasters/slideMaster65.xml"/><Relationship Id="rId67" Type="http://schemas.openxmlformats.org/officeDocument/2006/relationships/slideMaster" Target="slideMasters/slideMaster66.xml"/><Relationship Id="rId68" Type="http://schemas.openxmlformats.org/officeDocument/2006/relationships/slideMaster" Target="slideMasters/slideMaster67.xml"/><Relationship Id="rId69" Type="http://schemas.openxmlformats.org/officeDocument/2006/relationships/slideMaster" Target="slideMasters/slideMaster68.xml"/><Relationship Id="rId70" Type="http://schemas.openxmlformats.org/officeDocument/2006/relationships/slideMaster" Target="slideMasters/slideMaster69.xml"/><Relationship Id="rId71" Type="http://schemas.openxmlformats.org/officeDocument/2006/relationships/slideMaster" Target="slideMasters/slideMaster70.xml"/><Relationship Id="rId72" Type="http://schemas.openxmlformats.org/officeDocument/2006/relationships/slideMaster" Target="slideMasters/slideMaster71.xml"/><Relationship Id="rId73" Type="http://schemas.openxmlformats.org/officeDocument/2006/relationships/slideMaster" Target="slideMasters/slideMaster72.xml"/><Relationship Id="rId74" Type="http://schemas.openxmlformats.org/officeDocument/2006/relationships/slideMaster" Target="slideMasters/slideMaster73.xml"/><Relationship Id="rId75" Type="http://schemas.openxmlformats.org/officeDocument/2006/relationships/slideMaster" Target="slideMasters/slideMaster74.xml"/><Relationship Id="rId76" Type="http://schemas.openxmlformats.org/officeDocument/2006/relationships/slideMaster" Target="slideMasters/slideMaster75.xml"/><Relationship Id="rId77" Type="http://schemas.openxmlformats.org/officeDocument/2006/relationships/slideMaster" Target="slideMasters/slideMaster76.xml"/><Relationship Id="rId78" Type="http://schemas.openxmlformats.org/officeDocument/2006/relationships/slideMaster" Target="slideMasters/slideMaster77.xml"/><Relationship Id="rId79" Type="http://schemas.openxmlformats.org/officeDocument/2006/relationships/slideMaster" Target="slideMasters/slideMaster78.xml"/><Relationship Id="rId80" Type="http://schemas.openxmlformats.org/officeDocument/2006/relationships/slideMaster" Target="slideMasters/slideMaster79.xml"/><Relationship Id="rId81" Type="http://schemas.openxmlformats.org/officeDocument/2006/relationships/slideMaster" Target="slideMasters/slideMaster80.xml"/><Relationship Id="rId82" Type="http://schemas.openxmlformats.org/officeDocument/2006/relationships/slideMaster" Target="slideMasters/slideMaster81.xml"/><Relationship Id="rId83" Type="http://schemas.openxmlformats.org/officeDocument/2006/relationships/slideMaster" Target="slideMasters/slideMaster82.xml"/><Relationship Id="rId84" Type="http://schemas.openxmlformats.org/officeDocument/2006/relationships/slideMaster" Target="slideMasters/slideMaster83.xml"/><Relationship Id="rId85" Type="http://schemas.openxmlformats.org/officeDocument/2006/relationships/slideMaster" Target="slideMasters/slideMaster84.xml"/><Relationship Id="rId86" Type="http://schemas.openxmlformats.org/officeDocument/2006/relationships/slideMaster" Target="slideMasters/slideMaster85.xml"/><Relationship Id="rId87" Type="http://schemas.openxmlformats.org/officeDocument/2006/relationships/slideMaster" Target="slideMasters/slideMaster86.xml"/><Relationship Id="rId88" Type="http://schemas.openxmlformats.org/officeDocument/2006/relationships/slideMaster" Target="slideMasters/slideMaster87.xml"/><Relationship Id="rId89" Type="http://schemas.openxmlformats.org/officeDocument/2006/relationships/slideMaster" Target="slideMasters/slideMaster88.xml"/><Relationship Id="rId90" Type="http://schemas.openxmlformats.org/officeDocument/2006/relationships/slideMaster" Target="slideMasters/slideMaster89.xml"/><Relationship Id="rId91" Type="http://schemas.openxmlformats.org/officeDocument/2006/relationships/slideMaster" Target="slideMasters/slideMaster90.xml"/><Relationship Id="rId92" Type="http://schemas.openxmlformats.org/officeDocument/2006/relationships/slideMaster" Target="slideMasters/slideMaster91.xml"/><Relationship Id="rId93" Type="http://schemas.openxmlformats.org/officeDocument/2006/relationships/slideMaster" Target="slideMasters/slideMaster92.xml"/><Relationship Id="rId94" Type="http://schemas.openxmlformats.org/officeDocument/2006/relationships/slideMaster" Target="slideMasters/slideMaster93.xml"/><Relationship Id="rId95" Type="http://schemas.openxmlformats.org/officeDocument/2006/relationships/slideMaster" Target="slideMasters/slideMaster94.xml"/><Relationship Id="rId96" Type="http://schemas.openxmlformats.org/officeDocument/2006/relationships/slideMaster" Target="slideMasters/slideMaster95.xml"/><Relationship Id="rId97" Type="http://schemas.openxmlformats.org/officeDocument/2006/relationships/slideMaster" Target="slideMasters/slideMaster96.xml"/><Relationship Id="rId98" Type="http://schemas.openxmlformats.org/officeDocument/2006/relationships/slideMaster" Target="slideMasters/slideMaster97.xml"/><Relationship Id="rId99" Type="http://schemas.openxmlformats.org/officeDocument/2006/relationships/slideMaster" Target="slideMasters/slideMaster98.xml"/><Relationship Id="rId100" Type="http://schemas.openxmlformats.org/officeDocument/2006/relationships/slideMaster" Target="slideMasters/slideMaster99.xml"/><Relationship Id="rId101" Type="http://schemas.openxmlformats.org/officeDocument/2006/relationships/slideMaster" Target="slideMasters/slideMaster100.xml"/><Relationship Id="rId102" Type="http://schemas.openxmlformats.org/officeDocument/2006/relationships/slideMaster" Target="slideMasters/slideMaster101.xml"/><Relationship Id="rId103" Type="http://schemas.openxmlformats.org/officeDocument/2006/relationships/slideMaster" Target="slideMasters/slideMaster102.xml"/><Relationship Id="rId104" Type="http://schemas.openxmlformats.org/officeDocument/2006/relationships/slideMaster" Target="slideMasters/slideMaster103.xml"/><Relationship Id="rId105" Type="http://schemas.openxmlformats.org/officeDocument/2006/relationships/slideMaster" Target="slideMasters/slideMaster104.xml"/><Relationship Id="rId106" Type="http://schemas.openxmlformats.org/officeDocument/2006/relationships/slideMaster" Target="slideMasters/slideMaster105.xml"/><Relationship Id="rId107" Type="http://schemas.openxmlformats.org/officeDocument/2006/relationships/slideMaster" Target="slideMasters/slideMaster106.xml"/><Relationship Id="rId108" Type="http://schemas.openxmlformats.org/officeDocument/2006/relationships/slideMaster" Target="slideMasters/slideMaster107.xml"/><Relationship Id="rId109" Type="http://schemas.openxmlformats.org/officeDocument/2006/relationships/slideMaster" Target="slideMasters/slideMaster108.xml"/><Relationship Id="rId110" Type="http://schemas.openxmlformats.org/officeDocument/2006/relationships/slideMaster" Target="slideMasters/slideMaster109.xml"/><Relationship Id="rId111" Type="http://schemas.openxmlformats.org/officeDocument/2006/relationships/slideMaster" Target="slideMasters/slideMaster110.xml"/><Relationship Id="rId112" Type="http://schemas.openxmlformats.org/officeDocument/2006/relationships/slideMaster" Target="slideMasters/slideMaster111.xml"/><Relationship Id="rId113" Type="http://schemas.openxmlformats.org/officeDocument/2006/relationships/slideMaster" Target="slideMasters/slideMaster112.xml"/><Relationship Id="rId114" Type="http://schemas.openxmlformats.org/officeDocument/2006/relationships/slideMaster" Target="slideMasters/slideMaster113.xml"/><Relationship Id="rId115" Type="http://schemas.openxmlformats.org/officeDocument/2006/relationships/slideMaster" Target="slideMasters/slideMaster114.xml"/><Relationship Id="rId116" Type="http://schemas.openxmlformats.org/officeDocument/2006/relationships/slideMaster" Target="slideMasters/slideMaster115.xml"/><Relationship Id="rId117" Type="http://schemas.openxmlformats.org/officeDocument/2006/relationships/slideMaster" Target="slideMasters/slideMaster116.xml"/><Relationship Id="rId118" Type="http://schemas.openxmlformats.org/officeDocument/2006/relationships/slideMaster" Target="slideMasters/slideMaster117.xml"/><Relationship Id="rId119" Type="http://schemas.openxmlformats.org/officeDocument/2006/relationships/slideMaster" Target="slideMasters/slideMaster118.xml"/><Relationship Id="rId120" Type="http://schemas.openxmlformats.org/officeDocument/2006/relationships/slideMaster" Target="slideMasters/slideMaster119.xml"/><Relationship Id="rId121" Type="http://schemas.openxmlformats.org/officeDocument/2006/relationships/slideMaster" Target="slideMasters/slideMaster120.xml"/><Relationship Id="rId122" Type="http://schemas.openxmlformats.org/officeDocument/2006/relationships/slideMaster" Target="slideMasters/slideMaster121.xml"/><Relationship Id="rId123" Type="http://schemas.openxmlformats.org/officeDocument/2006/relationships/notesMaster" Target="notesMasters/notesMaster1.xml"/><Relationship Id="rId124" Type="http://schemas.openxmlformats.org/officeDocument/2006/relationships/slide" Target="slides/slide1.xml"/><Relationship Id="rId125" Type="http://schemas.openxmlformats.org/officeDocument/2006/relationships/slide" Target="slides/slide2.xml"/><Relationship Id="rId126" Type="http://schemas.openxmlformats.org/officeDocument/2006/relationships/slide" Target="slides/slide3.xml"/><Relationship Id="rId127" Type="http://schemas.openxmlformats.org/officeDocument/2006/relationships/slide" Target="slides/slide4.xml"/><Relationship Id="rId128" Type="http://schemas.openxmlformats.org/officeDocument/2006/relationships/slide" Target="slides/slide5.xml"/><Relationship Id="rId129" Type="http://schemas.openxmlformats.org/officeDocument/2006/relationships/slide" Target="slides/slide6.xml"/><Relationship Id="rId130" Type="http://schemas.openxmlformats.org/officeDocument/2006/relationships/slide" Target="slides/slide7.xml"/><Relationship Id="rId131" Type="http://schemas.openxmlformats.org/officeDocument/2006/relationships/slide" Target="slides/slide8.xml"/><Relationship Id="rId132" Type="http://schemas.openxmlformats.org/officeDocument/2006/relationships/slide" Target="slides/slide9.xml"/><Relationship Id="rId133" Type="http://schemas.openxmlformats.org/officeDocument/2006/relationships/slide" Target="slides/slide10.xml"/><Relationship Id="rId134" Type="http://schemas.openxmlformats.org/officeDocument/2006/relationships/slide" Target="slides/slide11.xml"/><Relationship Id="rId135" Type="http://schemas.openxmlformats.org/officeDocument/2006/relationships/slide" Target="slides/slide12.xml"/><Relationship Id="rId136" Type="http://schemas.openxmlformats.org/officeDocument/2006/relationships/slide" Target="slides/slide13.xml"/><Relationship Id="rId137" Type="http://schemas.openxmlformats.org/officeDocument/2006/relationships/slide" Target="slides/slide14.xml"/><Relationship Id="rId138" Type="http://schemas.openxmlformats.org/officeDocument/2006/relationships/slide" Target="slides/slide15.xml"/><Relationship Id="rId139" Type="http://schemas.openxmlformats.org/officeDocument/2006/relationships/slide" Target="slides/slide16.xml"/><Relationship Id="rId140" Type="http://schemas.openxmlformats.org/officeDocument/2006/relationships/slide" Target="slides/slide17.xml"/><Relationship Id="rId141" Type="http://schemas.openxmlformats.org/officeDocument/2006/relationships/slide" Target="slides/slide18.xml"/><Relationship Id="rId142" Type="http://schemas.openxmlformats.org/officeDocument/2006/relationships/slide" Target="slides/slide19.xml"/><Relationship Id="rId143" Type="http://schemas.openxmlformats.org/officeDocument/2006/relationships/slide" Target="slides/slide20.xml"/><Relationship Id="rId144" Type="http://schemas.openxmlformats.org/officeDocument/2006/relationships/slide" Target="slides/slide21.xml"/><Relationship Id="rId145" Type="http://schemas.openxmlformats.org/officeDocument/2006/relationships/slide" Target="slides/slide22.xml"/><Relationship Id="rId146" Type="http://schemas.openxmlformats.org/officeDocument/2006/relationships/slide" Target="slides/slide23.xml"/><Relationship Id="rId147" Type="http://schemas.openxmlformats.org/officeDocument/2006/relationships/slide" Target="slides/slide24.xml"/><Relationship Id="rId148" Type="http://schemas.openxmlformats.org/officeDocument/2006/relationships/slide" Target="slides/slide25.xml"/><Relationship Id="rId149" Type="http://schemas.openxmlformats.org/officeDocument/2006/relationships/slide" Target="slides/slide26.xml"/><Relationship Id="rId150" Type="http://schemas.openxmlformats.org/officeDocument/2006/relationships/slide" Target="slides/slide27.xml"/><Relationship Id="rId151" Type="http://schemas.openxmlformats.org/officeDocument/2006/relationships/slide" Target="slides/slide28.xml"/><Relationship Id="rId152" Type="http://schemas.openxmlformats.org/officeDocument/2006/relationships/slide" Target="slides/slide29.xml"/><Relationship Id="rId153" Type="http://schemas.openxmlformats.org/officeDocument/2006/relationships/slide" Target="slides/slide30.xml"/><Relationship Id="rId154" Type="http://schemas.openxmlformats.org/officeDocument/2006/relationships/slide" Target="slides/slide31.xml"/><Relationship Id="rId155" Type="http://schemas.openxmlformats.org/officeDocument/2006/relationships/slide" Target="slides/slide32.xml"/><Relationship Id="rId156" Type="http://schemas.openxmlformats.org/officeDocument/2006/relationships/slide" Target="slides/slide33.xml"/><Relationship Id="rId157" Type="http://schemas.openxmlformats.org/officeDocument/2006/relationships/slide" Target="slides/slide34.xml"/><Relationship Id="rId158" Type="http://schemas.openxmlformats.org/officeDocument/2006/relationships/slide" Target="slides/slide35.xml"/><Relationship Id="rId159" Type="http://schemas.openxmlformats.org/officeDocument/2006/relationships/slide" Target="slides/slide36.xml"/><Relationship Id="rId160" Type="http://schemas.openxmlformats.org/officeDocument/2006/relationships/slide" Target="slides/slide37.xml"/><Relationship Id="rId161" Type="http://schemas.openxmlformats.org/officeDocument/2006/relationships/slide" Target="slides/slide38.xml"/><Relationship Id="rId162" Type="http://schemas.openxmlformats.org/officeDocument/2006/relationships/slide" Target="slides/slide39.xml"/><Relationship Id="rId163" Type="http://schemas.openxmlformats.org/officeDocument/2006/relationships/slide" Target="slides/slide40.xml"/><Relationship Id="rId164" Type="http://schemas.openxmlformats.org/officeDocument/2006/relationships/slide" Target="slides/slide41.xml"/><Relationship Id="rId165" Type="http://schemas.openxmlformats.org/officeDocument/2006/relationships/slide" Target="slides/slide42.xml"/><Relationship Id="rId166" Type="http://schemas.openxmlformats.org/officeDocument/2006/relationships/slide" Target="slides/slide43.xml"/><Relationship Id="rId167" Type="http://schemas.openxmlformats.org/officeDocument/2006/relationships/slide" Target="slides/slide44.xml"/><Relationship Id="rId168" Type="http://schemas.openxmlformats.org/officeDocument/2006/relationships/slide" Target="slides/slide45.xml"/><Relationship Id="rId169" Type="http://schemas.openxmlformats.org/officeDocument/2006/relationships/slide" Target="slides/slide46.xml"/><Relationship Id="rId170" Type="http://schemas.openxmlformats.org/officeDocument/2006/relationships/slide" Target="slides/slide47.xml"/><Relationship Id="rId171" Type="http://schemas.openxmlformats.org/officeDocument/2006/relationships/slide" Target="slides/slide48.xml"/><Relationship Id="rId172" Type="http://schemas.openxmlformats.org/officeDocument/2006/relationships/slide" Target="slides/slide49.xml"/><Relationship Id="rId173" Type="http://schemas.openxmlformats.org/officeDocument/2006/relationships/slide" Target="slides/slide50.xml"/><Relationship Id="rId174" Type="http://schemas.openxmlformats.org/officeDocument/2006/relationships/slide" Target="slides/slide51.xml"/><Relationship Id="rId175" Type="http://schemas.openxmlformats.org/officeDocument/2006/relationships/slide" Target="slides/slide52.xml"/><Relationship Id="rId176" Type="http://schemas.openxmlformats.org/officeDocument/2006/relationships/slide" Target="slides/slide53.xml"/><Relationship Id="rId177" Type="http://schemas.openxmlformats.org/officeDocument/2006/relationships/slide" Target="slides/slide54.xml"/><Relationship Id="rId178" Type="http://schemas.openxmlformats.org/officeDocument/2006/relationships/slide" Target="slides/slide55.xml"/><Relationship Id="rId179" Type="http://schemas.openxmlformats.org/officeDocument/2006/relationships/slide" Target="slides/slide56.xml"/><Relationship Id="rId180" Type="http://schemas.openxmlformats.org/officeDocument/2006/relationships/slide" Target="slides/slide57.xml"/><Relationship Id="rId181" Type="http://schemas.openxmlformats.org/officeDocument/2006/relationships/slide" Target="slides/slide58.xml"/><Relationship Id="rId182" Type="http://schemas.openxmlformats.org/officeDocument/2006/relationships/slide" Target="slides/slide59.xml"/><Relationship Id="rId183" Type="http://schemas.openxmlformats.org/officeDocument/2006/relationships/slide" Target="slides/slide60.xml"/><Relationship Id="rId184" Type="http://schemas.openxmlformats.org/officeDocument/2006/relationships/slide" Target="slides/slide61.xml"/><Relationship Id="rId185" Type="http://schemas.openxmlformats.org/officeDocument/2006/relationships/slide" Target="slides/slide62.xml"/><Relationship Id="rId18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BE" sz="4400" spc="-1" strike="noStrike">
                <a:solidFill>
                  <a:srgbClr val="000000"/>
                </a:solidFill>
                <a:latin typeface="Arial"/>
              </a:rPr>
              <a:t>Cliquez pour déplacer la diapo</a:t>
            </a: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8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9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0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EEEB207E-8025-4453-AB48-323765CA19DB}" type="slidenum"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CustomShape 1"/>
          <p:cNvSpPr/>
          <p:nvPr/>
        </p:nvSpPr>
        <p:spPr>
          <a:xfrm>
            <a:off x="5180040" y="6513480"/>
            <a:ext cx="3961440" cy="34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88EF2A2A-7795-468B-8AA7-943CA3B580C9}" type="slidenum">
              <a:rPr b="0" lang="fr-BE" sz="1200" spc="-1" strike="noStrike">
                <a:solidFill>
                  <a:srgbClr val="000000"/>
                </a:solidFill>
                <a:latin typeface="Arial"/>
              </a:rPr>
              <a:t>&lt;numéro&gt;</a:t>
            </a:fld>
            <a:endParaRPr b="0" lang="fr-B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1" name="PlaceHolder 1"/>
          <p:cNvSpPr>
            <a:spLocks noGrp="1"/>
          </p:cNvSpPr>
          <p:nvPr>
            <p:ph type="body"/>
          </p:nvPr>
        </p:nvSpPr>
        <p:spPr>
          <a:xfrm>
            <a:off x="914400" y="3257640"/>
            <a:ext cx="7314120" cy="308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CustomShape 1"/>
          <p:cNvSpPr/>
          <p:nvPr/>
        </p:nvSpPr>
        <p:spPr>
          <a:xfrm>
            <a:off x="685800" y="4343400"/>
            <a:ext cx="5485680" cy="4114080"/>
          </a:xfrm>
          <a:custGeom>
            <a:avLst/>
            <a:gdLst>
              <a:gd name="textAreaLeft" fmla="*/ 0 w 5485680"/>
              <a:gd name="textAreaRight" fmla="*/ 5486040 w 5485680"/>
              <a:gd name="textAreaTop" fmla="*/ 0 h 4114080"/>
              <a:gd name="textAreaBottom" fmla="*/ 4114440 h 4114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CustomShape 1"/>
          <p:cNvSpPr/>
          <p:nvPr/>
        </p:nvSpPr>
        <p:spPr>
          <a:xfrm>
            <a:off x="685800" y="4343400"/>
            <a:ext cx="5485680" cy="4114080"/>
          </a:xfrm>
          <a:custGeom>
            <a:avLst/>
            <a:gdLst>
              <a:gd name="textAreaLeft" fmla="*/ 0 w 5485680"/>
              <a:gd name="textAreaRight" fmla="*/ 5486040 w 5485680"/>
              <a:gd name="textAreaTop" fmla="*/ 0 h 4114080"/>
              <a:gd name="textAreaBottom" fmla="*/ 4114440 h 4114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CustomShape 1"/>
          <p:cNvSpPr/>
          <p:nvPr/>
        </p:nvSpPr>
        <p:spPr>
          <a:xfrm>
            <a:off x="685800" y="4343400"/>
            <a:ext cx="5484960" cy="4113360"/>
          </a:xfrm>
          <a:custGeom>
            <a:avLst/>
            <a:gdLst>
              <a:gd name="textAreaLeft" fmla="*/ 0 w 5484960"/>
              <a:gd name="textAreaRight" fmla="*/ 5485320 w 5484960"/>
              <a:gd name="textAreaTop" fmla="*/ 0 h 4113360"/>
              <a:gd name="textAreaBottom" fmla="*/ 4113720 h 41133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CustomShape 1"/>
          <p:cNvSpPr/>
          <p:nvPr/>
        </p:nvSpPr>
        <p:spPr>
          <a:xfrm>
            <a:off x="685800" y="4343400"/>
            <a:ext cx="5484960" cy="4113360"/>
          </a:xfrm>
          <a:custGeom>
            <a:avLst/>
            <a:gdLst>
              <a:gd name="textAreaLeft" fmla="*/ 0 w 5484960"/>
              <a:gd name="textAreaRight" fmla="*/ 5485320 w 5484960"/>
              <a:gd name="textAreaTop" fmla="*/ 0 h 4113360"/>
              <a:gd name="textAreaBottom" fmla="*/ 4113720 h 41133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CustomShape 1"/>
          <p:cNvSpPr/>
          <p:nvPr/>
        </p:nvSpPr>
        <p:spPr>
          <a:xfrm>
            <a:off x="685800" y="4343400"/>
            <a:ext cx="5484960" cy="4113360"/>
          </a:xfrm>
          <a:custGeom>
            <a:avLst/>
            <a:gdLst>
              <a:gd name="textAreaLeft" fmla="*/ 0 w 5484960"/>
              <a:gd name="textAreaRight" fmla="*/ 5485320 w 5484960"/>
              <a:gd name="textAreaTop" fmla="*/ 0 h 4113360"/>
              <a:gd name="textAreaBottom" fmla="*/ 4113720 h 41133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CustomShape 1"/>
          <p:cNvSpPr/>
          <p:nvPr/>
        </p:nvSpPr>
        <p:spPr>
          <a:xfrm>
            <a:off x="685800" y="4343400"/>
            <a:ext cx="5485680" cy="4114080"/>
          </a:xfrm>
          <a:custGeom>
            <a:avLst/>
            <a:gdLst>
              <a:gd name="textAreaLeft" fmla="*/ 0 w 5485680"/>
              <a:gd name="textAreaRight" fmla="*/ 5486040 w 5485680"/>
              <a:gd name="textAreaTop" fmla="*/ 0 h 4114080"/>
              <a:gd name="textAreaBottom" fmla="*/ 4114440 h 4114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1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2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3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4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5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6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7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8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1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2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3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4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5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6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7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8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9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6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8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9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0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1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2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3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5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7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8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9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0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1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2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3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4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5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8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9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0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1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2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3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4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5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6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7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9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0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1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2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3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4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5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6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7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8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2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0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9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9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6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00.xml.rels><?xml version="1.0" encoding="UTF-8"?>
<Relationships xmlns="http://schemas.openxmlformats.org/package/2006/relationships"><Relationship Id="rId1" Type="http://schemas.openxmlformats.org/officeDocument/2006/relationships/theme" Target="../theme/theme100.xml"/><Relationship Id="rId2" Type="http://schemas.openxmlformats.org/officeDocument/2006/relationships/slideLayout" Target="../slideLayouts/slideLayout100.xml"/>
</Relationships>
</file>

<file path=ppt/slideMasters/_rels/slideMaster101.xml.rels><?xml version="1.0" encoding="UTF-8"?>
<Relationships xmlns="http://schemas.openxmlformats.org/package/2006/relationships"><Relationship Id="rId1" Type="http://schemas.openxmlformats.org/officeDocument/2006/relationships/theme" Target="../theme/theme101.xml"/><Relationship Id="rId2" Type="http://schemas.openxmlformats.org/officeDocument/2006/relationships/slideLayout" Target="../slideLayouts/slideLayout101.xml"/>
</Relationships>
</file>

<file path=ppt/slideMasters/_rels/slideMaster102.xml.rels><?xml version="1.0" encoding="UTF-8"?>
<Relationships xmlns="http://schemas.openxmlformats.org/package/2006/relationships"><Relationship Id="rId1" Type="http://schemas.openxmlformats.org/officeDocument/2006/relationships/theme" Target="../theme/theme102.xml"/><Relationship Id="rId2" Type="http://schemas.openxmlformats.org/officeDocument/2006/relationships/slideLayout" Target="../slideLayouts/slideLayout102.xml"/>
</Relationships>
</file>

<file path=ppt/slideMasters/_rels/slideMaster103.xml.rels><?xml version="1.0" encoding="UTF-8"?>
<Relationships xmlns="http://schemas.openxmlformats.org/package/2006/relationships"><Relationship Id="rId1" Type="http://schemas.openxmlformats.org/officeDocument/2006/relationships/theme" Target="../theme/theme103.xml"/><Relationship Id="rId2" Type="http://schemas.openxmlformats.org/officeDocument/2006/relationships/slideLayout" Target="../slideLayouts/slideLayout103.xml"/>
</Relationships>
</file>

<file path=ppt/slideMasters/_rels/slideMaster104.xml.rels><?xml version="1.0" encoding="UTF-8"?>
<Relationships xmlns="http://schemas.openxmlformats.org/package/2006/relationships"><Relationship Id="rId1" Type="http://schemas.openxmlformats.org/officeDocument/2006/relationships/theme" Target="../theme/theme104.xml"/><Relationship Id="rId2" Type="http://schemas.openxmlformats.org/officeDocument/2006/relationships/slideLayout" Target="../slideLayouts/slideLayout104.xml"/>
</Relationships>
</file>

<file path=ppt/slideMasters/_rels/slideMaster105.xml.rels><?xml version="1.0" encoding="UTF-8"?>
<Relationships xmlns="http://schemas.openxmlformats.org/package/2006/relationships"><Relationship Id="rId1" Type="http://schemas.openxmlformats.org/officeDocument/2006/relationships/theme" Target="../theme/theme105.xml"/><Relationship Id="rId2" Type="http://schemas.openxmlformats.org/officeDocument/2006/relationships/slideLayout" Target="../slideLayouts/slideLayout105.xml"/>
</Relationships>
</file>

<file path=ppt/slideMasters/_rels/slideMaster106.xml.rels><?xml version="1.0" encoding="UTF-8"?>
<Relationships xmlns="http://schemas.openxmlformats.org/package/2006/relationships"><Relationship Id="rId1" Type="http://schemas.openxmlformats.org/officeDocument/2006/relationships/theme" Target="../theme/theme106.xml"/><Relationship Id="rId2" Type="http://schemas.openxmlformats.org/officeDocument/2006/relationships/slideLayout" Target="../slideLayouts/slideLayout106.xml"/>
</Relationships>
</file>

<file path=ppt/slideMasters/_rels/slideMaster107.xml.rels><?xml version="1.0" encoding="UTF-8"?>
<Relationships xmlns="http://schemas.openxmlformats.org/package/2006/relationships"><Relationship Id="rId1" Type="http://schemas.openxmlformats.org/officeDocument/2006/relationships/theme" Target="../theme/theme107.xml"/><Relationship Id="rId2" Type="http://schemas.openxmlformats.org/officeDocument/2006/relationships/slideLayout" Target="../slideLayouts/slideLayout107.xml"/>
</Relationships>
</file>

<file path=ppt/slideMasters/_rels/slideMaster108.xml.rels><?xml version="1.0" encoding="UTF-8"?>
<Relationships xmlns="http://schemas.openxmlformats.org/package/2006/relationships"><Relationship Id="rId1" Type="http://schemas.openxmlformats.org/officeDocument/2006/relationships/theme" Target="../theme/theme108.xml"/><Relationship Id="rId2" Type="http://schemas.openxmlformats.org/officeDocument/2006/relationships/slideLayout" Target="../slideLayouts/slideLayout108.xml"/>
</Relationships>
</file>

<file path=ppt/slideMasters/_rels/slideMaster109.xml.rels><?xml version="1.0" encoding="UTF-8"?>
<Relationships xmlns="http://schemas.openxmlformats.org/package/2006/relationships"><Relationship Id="rId1" Type="http://schemas.openxmlformats.org/officeDocument/2006/relationships/theme" Target="../theme/theme109.xml"/><Relationship Id="rId2" Type="http://schemas.openxmlformats.org/officeDocument/2006/relationships/slideLayout" Target="../slideLayouts/slideLayout109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10.xml.rels><?xml version="1.0" encoding="UTF-8"?>
<Relationships xmlns="http://schemas.openxmlformats.org/package/2006/relationships"><Relationship Id="rId1" Type="http://schemas.openxmlformats.org/officeDocument/2006/relationships/theme" Target="../theme/theme110.xml"/><Relationship Id="rId2" Type="http://schemas.openxmlformats.org/officeDocument/2006/relationships/slideLayout" Target="../slideLayouts/slideLayout110.xml"/>
</Relationships>
</file>

<file path=ppt/slideMasters/_rels/slideMaster111.xml.rels><?xml version="1.0" encoding="UTF-8"?>
<Relationships xmlns="http://schemas.openxmlformats.org/package/2006/relationships"><Relationship Id="rId1" Type="http://schemas.openxmlformats.org/officeDocument/2006/relationships/theme" Target="../theme/theme111.xml"/><Relationship Id="rId2" Type="http://schemas.openxmlformats.org/officeDocument/2006/relationships/slideLayout" Target="../slideLayouts/slideLayout111.xml"/>
</Relationships>
</file>

<file path=ppt/slideMasters/_rels/slideMaster112.xml.rels><?xml version="1.0" encoding="UTF-8"?>
<Relationships xmlns="http://schemas.openxmlformats.org/package/2006/relationships"><Relationship Id="rId1" Type="http://schemas.openxmlformats.org/officeDocument/2006/relationships/theme" Target="../theme/theme112.xml"/><Relationship Id="rId2" Type="http://schemas.openxmlformats.org/officeDocument/2006/relationships/slideLayout" Target="../slideLayouts/slideLayout112.xml"/>
</Relationships>
</file>

<file path=ppt/slideMasters/_rels/slideMaster113.xml.rels><?xml version="1.0" encoding="UTF-8"?>
<Relationships xmlns="http://schemas.openxmlformats.org/package/2006/relationships"><Relationship Id="rId1" Type="http://schemas.openxmlformats.org/officeDocument/2006/relationships/theme" Target="../theme/theme113.xml"/><Relationship Id="rId2" Type="http://schemas.openxmlformats.org/officeDocument/2006/relationships/slideLayout" Target="../slideLayouts/slideLayout113.xml"/>
</Relationships>
</file>

<file path=ppt/slideMasters/_rels/slideMaster114.xml.rels><?xml version="1.0" encoding="UTF-8"?>
<Relationships xmlns="http://schemas.openxmlformats.org/package/2006/relationships"><Relationship Id="rId1" Type="http://schemas.openxmlformats.org/officeDocument/2006/relationships/theme" Target="../theme/theme114.xml"/><Relationship Id="rId2" Type="http://schemas.openxmlformats.org/officeDocument/2006/relationships/slideLayout" Target="../slideLayouts/slideLayout114.xml"/>
</Relationships>
</file>

<file path=ppt/slideMasters/_rels/slideMaster115.xml.rels><?xml version="1.0" encoding="UTF-8"?>
<Relationships xmlns="http://schemas.openxmlformats.org/package/2006/relationships"><Relationship Id="rId1" Type="http://schemas.openxmlformats.org/officeDocument/2006/relationships/theme" Target="../theme/theme115.xml"/><Relationship Id="rId2" Type="http://schemas.openxmlformats.org/officeDocument/2006/relationships/slideLayout" Target="../slideLayouts/slideLayout115.xml"/>
</Relationships>
</file>

<file path=ppt/slideMasters/_rels/slideMaster116.xml.rels><?xml version="1.0" encoding="UTF-8"?>
<Relationships xmlns="http://schemas.openxmlformats.org/package/2006/relationships"><Relationship Id="rId1" Type="http://schemas.openxmlformats.org/officeDocument/2006/relationships/theme" Target="../theme/theme116.xml"/><Relationship Id="rId2" Type="http://schemas.openxmlformats.org/officeDocument/2006/relationships/slideLayout" Target="../slideLayouts/slideLayout116.xml"/>
</Relationships>
</file>

<file path=ppt/slideMasters/_rels/slideMaster117.xml.rels><?xml version="1.0" encoding="UTF-8"?>
<Relationships xmlns="http://schemas.openxmlformats.org/package/2006/relationships"><Relationship Id="rId1" Type="http://schemas.openxmlformats.org/officeDocument/2006/relationships/theme" Target="../theme/theme117.xml"/><Relationship Id="rId2" Type="http://schemas.openxmlformats.org/officeDocument/2006/relationships/slideLayout" Target="../slideLayouts/slideLayout117.xml"/>
</Relationships>
</file>

<file path=ppt/slideMasters/_rels/slideMaster118.xml.rels><?xml version="1.0" encoding="UTF-8"?>
<Relationships xmlns="http://schemas.openxmlformats.org/package/2006/relationships"><Relationship Id="rId1" Type="http://schemas.openxmlformats.org/officeDocument/2006/relationships/theme" Target="../theme/theme118.xml"/><Relationship Id="rId2" Type="http://schemas.openxmlformats.org/officeDocument/2006/relationships/slideLayout" Target="../slideLayouts/slideLayout118.xml"/>
</Relationships>
</file>

<file path=ppt/slideMasters/_rels/slideMaster119.xml.rels><?xml version="1.0" encoding="UTF-8"?>
<Relationships xmlns="http://schemas.openxmlformats.org/package/2006/relationships"><Relationship Id="rId1" Type="http://schemas.openxmlformats.org/officeDocument/2006/relationships/theme" Target="../theme/theme119.xml"/><Relationship Id="rId2" Type="http://schemas.openxmlformats.org/officeDocument/2006/relationships/slideLayout" Target="../slideLayouts/slideLayout119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20.xml.rels><?xml version="1.0" encoding="UTF-8"?>
<Relationships xmlns="http://schemas.openxmlformats.org/package/2006/relationships"><Relationship Id="rId1" Type="http://schemas.openxmlformats.org/officeDocument/2006/relationships/theme" Target="../theme/theme120.xml"/><Relationship Id="rId2" Type="http://schemas.openxmlformats.org/officeDocument/2006/relationships/slideLayout" Target="../slideLayouts/slideLayout120.xml"/>
</Relationships>
</file>

<file path=ppt/slideMasters/_rels/slideMaster121.xml.rels><?xml version="1.0" encoding="UTF-8"?>
<Relationships xmlns="http://schemas.openxmlformats.org/package/2006/relationships"><Relationship Id="rId1" Type="http://schemas.openxmlformats.org/officeDocument/2006/relationships/theme" Target="../theme/theme121.xml"/><Relationship Id="rId2" Type="http://schemas.openxmlformats.org/officeDocument/2006/relationships/slideLayout" Target="../slideLayouts/slideLayout121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slideLayout" Target="../slideLayouts/slideLayout48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slideLayout" Target="../slideLayouts/slideLayout49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slideLayout" Target="../slideLayouts/slideLayout50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slideLayout" Target="../slideLayouts/slideLayout51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slideLayout" Target="../slideLayouts/slideLayout52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slideLayout" Target="../slideLayouts/slideLayout53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slideLayout" Target="../slideLayouts/slideLayout54.xml"/>
</Relationships>
</file>

<file path=ppt/slideMasters/_rels/slideMaster55.xml.rels><?xml version="1.0" encoding="UTF-8"?>
<Relationships xmlns="http://schemas.openxmlformats.org/package/2006/relationships"><Relationship Id="rId1" Type="http://schemas.openxmlformats.org/officeDocument/2006/relationships/theme" Target="../theme/theme55.xml"/><Relationship Id="rId2" Type="http://schemas.openxmlformats.org/officeDocument/2006/relationships/slideLayout" Target="../slideLayouts/slideLayout55.xml"/>
</Relationships>
</file>

<file path=ppt/slideMasters/_rels/slideMaster56.xml.rels><?xml version="1.0" encoding="UTF-8"?>
<Relationships xmlns="http://schemas.openxmlformats.org/package/2006/relationships"><Relationship Id="rId1" Type="http://schemas.openxmlformats.org/officeDocument/2006/relationships/theme" Target="../theme/theme56.xml"/><Relationship Id="rId2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57.xml"/><Relationship Id="rId2" Type="http://schemas.openxmlformats.org/officeDocument/2006/relationships/slideLayout" Target="../slideLayouts/slideLayout57.xml"/>
</Relationships>
</file>

<file path=ppt/slideMasters/_rels/slideMaster58.xml.rels><?xml version="1.0" encoding="UTF-8"?>
<Relationships xmlns="http://schemas.openxmlformats.org/package/2006/relationships"><Relationship Id="rId1" Type="http://schemas.openxmlformats.org/officeDocument/2006/relationships/theme" Target="../theme/theme58.xml"/><Relationship Id="rId2" Type="http://schemas.openxmlformats.org/officeDocument/2006/relationships/slideLayout" Target="../slideLayouts/slideLayout58.xml"/>
</Relationships>
</file>

<file path=ppt/slideMasters/_rels/slideMaster59.xml.rels><?xml version="1.0" encoding="UTF-8"?>
<Relationships xmlns="http://schemas.openxmlformats.org/package/2006/relationships"><Relationship Id="rId1" Type="http://schemas.openxmlformats.org/officeDocument/2006/relationships/theme" Target="../theme/theme59.xml"/><Relationship Id="rId2" Type="http://schemas.openxmlformats.org/officeDocument/2006/relationships/slideLayout" Target="../slideLayouts/slideLayout5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60.xml.rels><?xml version="1.0" encoding="UTF-8"?>
<Relationships xmlns="http://schemas.openxmlformats.org/package/2006/relationships"><Relationship Id="rId1" Type="http://schemas.openxmlformats.org/officeDocument/2006/relationships/theme" Target="../theme/theme60.xml"/><Relationship Id="rId2" Type="http://schemas.openxmlformats.org/officeDocument/2006/relationships/slideLayout" Target="../slideLayouts/slideLayout60.xml"/>
</Relationships>
</file>

<file path=ppt/slideMasters/_rels/slideMaster61.xml.rels><?xml version="1.0" encoding="UTF-8"?>
<Relationships xmlns="http://schemas.openxmlformats.org/package/2006/relationships"><Relationship Id="rId1" Type="http://schemas.openxmlformats.org/officeDocument/2006/relationships/theme" Target="../theme/theme61.xml"/><Relationship Id="rId2" Type="http://schemas.openxmlformats.org/officeDocument/2006/relationships/slideLayout" Target="../slideLayouts/slideLayout61.xml"/>
</Relationships>
</file>

<file path=ppt/slideMasters/_rels/slideMaster62.xml.rels><?xml version="1.0" encoding="UTF-8"?>
<Relationships xmlns="http://schemas.openxmlformats.org/package/2006/relationships"><Relationship Id="rId1" Type="http://schemas.openxmlformats.org/officeDocument/2006/relationships/theme" Target="../theme/theme62.xml"/><Relationship Id="rId2" Type="http://schemas.openxmlformats.org/officeDocument/2006/relationships/slideLayout" Target="../slideLayouts/slideLayout62.xml"/>
</Relationships>
</file>

<file path=ppt/slideMasters/_rels/slideMaster63.xml.rels><?xml version="1.0" encoding="UTF-8"?>
<Relationships xmlns="http://schemas.openxmlformats.org/package/2006/relationships"><Relationship Id="rId1" Type="http://schemas.openxmlformats.org/officeDocument/2006/relationships/theme" Target="../theme/theme63.xml"/><Relationship Id="rId2" Type="http://schemas.openxmlformats.org/officeDocument/2006/relationships/slideLayout" Target="../slideLayouts/slideLayout63.xml"/>
</Relationships>
</file>

<file path=ppt/slideMasters/_rels/slideMaster64.xml.rels><?xml version="1.0" encoding="UTF-8"?>
<Relationships xmlns="http://schemas.openxmlformats.org/package/2006/relationships"><Relationship Id="rId1" Type="http://schemas.openxmlformats.org/officeDocument/2006/relationships/theme" Target="../theme/theme64.xml"/><Relationship Id="rId2" Type="http://schemas.openxmlformats.org/officeDocument/2006/relationships/slideLayout" Target="../slideLayouts/slideLayout64.xml"/>
</Relationships>
</file>

<file path=ppt/slideMasters/_rels/slideMaster65.xml.rels><?xml version="1.0" encoding="UTF-8"?>
<Relationships xmlns="http://schemas.openxmlformats.org/package/2006/relationships"><Relationship Id="rId1" Type="http://schemas.openxmlformats.org/officeDocument/2006/relationships/theme" Target="../theme/theme65.xml"/><Relationship Id="rId2" Type="http://schemas.openxmlformats.org/officeDocument/2006/relationships/slideLayout" Target="../slideLayouts/slideLayout65.xml"/>
</Relationships>
</file>

<file path=ppt/slideMasters/_rels/slideMaster66.xml.rels><?xml version="1.0" encoding="UTF-8"?>
<Relationships xmlns="http://schemas.openxmlformats.org/package/2006/relationships"><Relationship Id="rId1" Type="http://schemas.openxmlformats.org/officeDocument/2006/relationships/theme" Target="../theme/theme66.xml"/><Relationship Id="rId2" Type="http://schemas.openxmlformats.org/officeDocument/2006/relationships/slideLayout" Target="../slideLayouts/slideLayout66.xml"/>
</Relationships>
</file>

<file path=ppt/slideMasters/_rels/slideMaster67.xml.rels><?xml version="1.0" encoding="UTF-8"?>
<Relationships xmlns="http://schemas.openxmlformats.org/package/2006/relationships"><Relationship Id="rId1" Type="http://schemas.openxmlformats.org/officeDocument/2006/relationships/theme" Target="../theme/theme67.xml"/><Relationship Id="rId2" Type="http://schemas.openxmlformats.org/officeDocument/2006/relationships/slideLayout" Target="../slideLayouts/slideLayout67.xml"/>
</Relationships>
</file>

<file path=ppt/slideMasters/_rels/slideMaster68.xml.rels><?xml version="1.0" encoding="UTF-8"?>
<Relationships xmlns="http://schemas.openxmlformats.org/package/2006/relationships"><Relationship Id="rId1" Type="http://schemas.openxmlformats.org/officeDocument/2006/relationships/theme" Target="../theme/theme68.xml"/><Relationship Id="rId2" Type="http://schemas.openxmlformats.org/officeDocument/2006/relationships/slideLayout" Target="../slideLayouts/slideLayout68.xml"/>
</Relationships>
</file>

<file path=ppt/slideMasters/_rels/slideMaster69.xml.rels><?xml version="1.0" encoding="UTF-8"?>
<Relationships xmlns="http://schemas.openxmlformats.org/package/2006/relationships"><Relationship Id="rId1" Type="http://schemas.openxmlformats.org/officeDocument/2006/relationships/theme" Target="../theme/theme69.xml"/><Relationship Id="rId2" Type="http://schemas.openxmlformats.org/officeDocument/2006/relationships/slideLayout" Target="../slideLayouts/slideLayout6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70.xml.rels><?xml version="1.0" encoding="UTF-8"?>
<Relationships xmlns="http://schemas.openxmlformats.org/package/2006/relationships"><Relationship Id="rId1" Type="http://schemas.openxmlformats.org/officeDocument/2006/relationships/theme" Target="../theme/theme70.xml"/><Relationship Id="rId2" Type="http://schemas.openxmlformats.org/officeDocument/2006/relationships/slideLayout" Target="../slideLayouts/slideLayout70.xml"/>
</Relationships>
</file>

<file path=ppt/slideMasters/_rels/slideMaster71.xml.rels><?xml version="1.0" encoding="UTF-8"?>
<Relationships xmlns="http://schemas.openxmlformats.org/package/2006/relationships"><Relationship Id="rId1" Type="http://schemas.openxmlformats.org/officeDocument/2006/relationships/theme" Target="../theme/theme71.xml"/><Relationship Id="rId2" Type="http://schemas.openxmlformats.org/officeDocument/2006/relationships/slideLayout" Target="../slideLayouts/slideLayout71.xml"/>
</Relationships>
</file>

<file path=ppt/slideMasters/_rels/slideMaster72.xml.rels><?xml version="1.0" encoding="UTF-8"?>
<Relationships xmlns="http://schemas.openxmlformats.org/package/2006/relationships"><Relationship Id="rId1" Type="http://schemas.openxmlformats.org/officeDocument/2006/relationships/theme" Target="../theme/theme72.xml"/><Relationship Id="rId2" Type="http://schemas.openxmlformats.org/officeDocument/2006/relationships/slideLayout" Target="../slideLayouts/slideLayout72.xml"/>
</Relationships>
</file>

<file path=ppt/slideMasters/_rels/slideMaster73.xml.rels><?xml version="1.0" encoding="UTF-8"?>
<Relationships xmlns="http://schemas.openxmlformats.org/package/2006/relationships"><Relationship Id="rId1" Type="http://schemas.openxmlformats.org/officeDocument/2006/relationships/theme" Target="../theme/theme73.xml"/><Relationship Id="rId2" Type="http://schemas.openxmlformats.org/officeDocument/2006/relationships/slideLayout" Target="../slideLayouts/slideLayout73.xml"/>
</Relationships>
</file>

<file path=ppt/slideMasters/_rels/slideMaster74.xml.rels><?xml version="1.0" encoding="UTF-8"?>
<Relationships xmlns="http://schemas.openxmlformats.org/package/2006/relationships"><Relationship Id="rId1" Type="http://schemas.openxmlformats.org/officeDocument/2006/relationships/theme" Target="../theme/theme74.xml"/><Relationship Id="rId2" Type="http://schemas.openxmlformats.org/officeDocument/2006/relationships/slideLayout" Target="../slideLayouts/slideLayout74.xml"/>
</Relationships>
</file>

<file path=ppt/slideMasters/_rels/slideMaster75.xml.rels><?xml version="1.0" encoding="UTF-8"?>
<Relationships xmlns="http://schemas.openxmlformats.org/package/2006/relationships"><Relationship Id="rId1" Type="http://schemas.openxmlformats.org/officeDocument/2006/relationships/theme" Target="../theme/theme75.xml"/><Relationship Id="rId2" Type="http://schemas.openxmlformats.org/officeDocument/2006/relationships/slideLayout" Target="../slideLayouts/slideLayout75.xml"/>
</Relationships>
</file>

<file path=ppt/slideMasters/_rels/slideMaster76.xml.rels><?xml version="1.0" encoding="UTF-8"?>
<Relationships xmlns="http://schemas.openxmlformats.org/package/2006/relationships"><Relationship Id="rId1" Type="http://schemas.openxmlformats.org/officeDocument/2006/relationships/theme" Target="../theme/theme76.xml"/><Relationship Id="rId2" Type="http://schemas.openxmlformats.org/officeDocument/2006/relationships/slideLayout" Target="../slideLayouts/slideLayout76.xml"/>
</Relationships>
</file>

<file path=ppt/slideMasters/_rels/slideMaster77.xml.rels><?xml version="1.0" encoding="UTF-8"?>
<Relationships xmlns="http://schemas.openxmlformats.org/package/2006/relationships"><Relationship Id="rId1" Type="http://schemas.openxmlformats.org/officeDocument/2006/relationships/theme" Target="../theme/theme77.xml"/><Relationship Id="rId2" Type="http://schemas.openxmlformats.org/officeDocument/2006/relationships/slideLayout" Target="../slideLayouts/slideLayout77.xml"/>
</Relationships>
</file>

<file path=ppt/slideMasters/_rels/slideMaster78.xml.rels><?xml version="1.0" encoding="UTF-8"?>
<Relationships xmlns="http://schemas.openxmlformats.org/package/2006/relationships"><Relationship Id="rId1" Type="http://schemas.openxmlformats.org/officeDocument/2006/relationships/theme" Target="../theme/theme78.xml"/><Relationship Id="rId2" Type="http://schemas.openxmlformats.org/officeDocument/2006/relationships/slideLayout" Target="../slideLayouts/slideLayout78.xml"/>
</Relationships>
</file>

<file path=ppt/slideMasters/_rels/slideMaster79.xml.rels><?xml version="1.0" encoding="UTF-8"?>
<Relationships xmlns="http://schemas.openxmlformats.org/package/2006/relationships"><Relationship Id="rId1" Type="http://schemas.openxmlformats.org/officeDocument/2006/relationships/theme" Target="../theme/theme79.xml"/><Relationship Id="rId2" Type="http://schemas.openxmlformats.org/officeDocument/2006/relationships/slideLayout" Target="../slideLayouts/slideLayout79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80.xml.rels><?xml version="1.0" encoding="UTF-8"?>
<Relationships xmlns="http://schemas.openxmlformats.org/package/2006/relationships"><Relationship Id="rId1" Type="http://schemas.openxmlformats.org/officeDocument/2006/relationships/theme" Target="../theme/theme80.xml"/><Relationship Id="rId2" Type="http://schemas.openxmlformats.org/officeDocument/2006/relationships/slideLayout" Target="../slideLayouts/slideLayout80.xml"/>
</Relationships>
</file>

<file path=ppt/slideMasters/_rels/slideMaster81.xml.rels><?xml version="1.0" encoding="UTF-8"?>
<Relationships xmlns="http://schemas.openxmlformats.org/package/2006/relationships"><Relationship Id="rId1" Type="http://schemas.openxmlformats.org/officeDocument/2006/relationships/theme" Target="../theme/theme81.xml"/><Relationship Id="rId2" Type="http://schemas.openxmlformats.org/officeDocument/2006/relationships/slideLayout" Target="../slideLayouts/slideLayout81.xml"/>
</Relationships>
</file>

<file path=ppt/slideMasters/_rels/slideMaster82.xml.rels><?xml version="1.0" encoding="UTF-8"?>
<Relationships xmlns="http://schemas.openxmlformats.org/package/2006/relationships"><Relationship Id="rId1" Type="http://schemas.openxmlformats.org/officeDocument/2006/relationships/theme" Target="../theme/theme82.xml"/><Relationship Id="rId2" Type="http://schemas.openxmlformats.org/officeDocument/2006/relationships/slideLayout" Target="../slideLayouts/slideLayout82.xml"/>
</Relationships>
</file>

<file path=ppt/slideMasters/_rels/slideMaster83.xml.rels><?xml version="1.0" encoding="UTF-8"?>
<Relationships xmlns="http://schemas.openxmlformats.org/package/2006/relationships"><Relationship Id="rId1" Type="http://schemas.openxmlformats.org/officeDocument/2006/relationships/theme" Target="../theme/theme83.xml"/><Relationship Id="rId2" Type="http://schemas.openxmlformats.org/officeDocument/2006/relationships/slideLayout" Target="../slideLayouts/slideLayout83.xml"/>
</Relationships>
</file>

<file path=ppt/slideMasters/_rels/slideMaster84.xml.rels><?xml version="1.0" encoding="UTF-8"?>
<Relationships xmlns="http://schemas.openxmlformats.org/package/2006/relationships"><Relationship Id="rId1" Type="http://schemas.openxmlformats.org/officeDocument/2006/relationships/theme" Target="../theme/theme84.xml"/><Relationship Id="rId2" Type="http://schemas.openxmlformats.org/officeDocument/2006/relationships/slideLayout" Target="../slideLayouts/slideLayout84.xml"/>
</Relationships>
</file>

<file path=ppt/slideMasters/_rels/slideMaster85.xml.rels><?xml version="1.0" encoding="UTF-8"?>
<Relationships xmlns="http://schemas.openxmlformats.org/package/2006/relationships"><Relationship Id="rId1" Type="http://schemas.openxmlformats.org/officeDocument/2006/relationships/theme" Target="../theme/theme85.xml"/><Relationship Id="rId2" Type="http://schemas.openxmlformats.org/officeDocument/2006/relationships/slideLayout" Target="../slideLayouts/slideLayout85.xml"/>
</Relationships>
</file>

<file path=ppt/slideMasters/_rels/slideMaster86.xml.rels><?xml version="1.0" encoding="UTF-8"?>
<Relationships xmlns="http://schemas.openxmlformats.org/package/2006/relationships"><Relationship Id="rId1" Type="http://schemas.openxmlformats.org/officeDocument/2006/relationships/theme" Target="../theme/theme86.xml"/><Relationship Id="rId2" Type="http://schemas.openxmlformats.org/officeDocument/2006/relationships/slideLayout" Target="../slideLayouts/slideLayout86.xml"/>
</Relationships>
</file>

<file path=ppt/slideMasters/_rels/slideMaster87.xml.rels><?xml version="1.0" encoding="UTF-8"?>
<Relationships xmlns="http://schemas.openxmlformats.org/package/2006/relationships"><Relationship Id="rId1" Type="http://schemas.openxmlformats.org/officeDocument/2006/relationships/theme" Target="../theme/theme87.xml"/><Relationship Id="rId2" Type="http://schemas.openxmlformats.org/officeDocument/2006/relationships/slideLayout" Target="../slideLayouts/slideLayout87.xml"/>
</Relationships>
</file>

<file path=ppt/slideMasters/_rels/slideMaster88.xml.rels><?xml version="1.0" encoding="UTF-8"?>
<Relationships xmlns="http://schemas.openxmlformats.org/package/2006/relationships"><Relationship Id="rId1" Type="http://schemas.openxmlformats.org/officeDocument/2006/relationships/theme" Target="../theme/theme88.xml"/><Relationship Id="rId2" Type="http://schemas.openxmlformats.org/officeDocument/2006/relationships/slideLayout" Target="../slideLayouts/slideLayout88.xml"/>
</Relationships>
</file>

<file path=ppt/slideMasters/_rels/slideMaster89.xml.rels><?xml version="1.0" encoding="UTF-8"?>
<Relationships xmlns="http://schemas.openxmlformats.org/package/2006/relationships"><Relationship Id="rId1" Type="http://schemas.openxmlformats.org/officeDocument/2006/relationships/theme" Target="../theme/theme89.xml"/><Relationship Id="rId2" Type="http://schemas.openxmlformats.org/officeDocument/2006/relationships/slideLayout" Target="../slideLayouts/slideLayout89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_rels/slideMaster90.xml.rels><?xml version="1.0" encoding="UTF-8"?>
<Relationships xmlns="http://schemas.openxmlformats.org/package/2006/relationships"><Relationship Id="rId1" Type="http://schemas.openxmlformats.org/officeDocument/2006/relationships/theme" Target="../theme/theme90.xml"/><Relationship Id="rId2" Type="http://schemas.openxmlformats.org/officeDocument/2006/relationships/slideLayout" Target="../slideLayouts/slideLayout90.xml"/>
</Relationships>
</file>

<file path=ppt/slideMasters/_rels/slideMaster91.xml.rels><?xml version="1.0" encoding="UTF-8"?>
<Relationships xmlns="http://schemas.openxmlformats.org/package/2006/relationships"><Relationship Id="rId1" Type="http://schemas.openxmlformats.org/officeDocument/2006/relationships/theme" Target="../theme/theme91.xml"/><Relationship Id="rId2" Type="http://schemas.openxmlformats.org/officeDocument/2006/relationships/slideLayout" Target="../slideLayouts/slideLayout91.xml"/>
</Relationships>
</file>

<file path=ppt/slideMasters/_rels/slideMaster92.xml.rels><?xml version="1.0" encoding="UTF-8"?>
<Relationships xmlns="http://schemas.openxmlformats.org/package/2006/relationships"><Relationship Id="rId1" Type="http://schemas.openxmlformats.org/officeDocument/2006/relationships/theme" Target="../theme/theme92.xml"/><Relationship Id="rId2" Type="http://schemas.openxmlformats.org/officeDocument/2006/relationships/slideLayout" Target="../slideLayouts/slideLayout92.xml"/>
</Relationships>
</file>

<file path=ppt/slideMasters/_rels/slideMaster93.xml.rels><?xml version="1.0" encoding="UTF-8"?>
<Relationships xmlns="http://schemas.openxmlformats.org/package/2006/relationships"><Relationship Id="rId1" Type="http://schemas.openxmlformats.org/officeDocument/2006/relationships/theme" Target="../theme/theme93.xml"/><Relationship Id="rId2" Type="http://schemas.openxmlformats.org/officeDocument/2006/relationships/slideLayout" Target="../slideLayouts/slideLayout93.xml"/>
</Relationships>
</file>

<file path=ppt/slideMasters/_rels/slideMaster94.xml.rels><?xml version="1.0" encoding="UTF-8"?>
<Relationships xmlns="http://schemas.openxmlformats.org/package/2006/relationships"><Relationship Id="rId1" Type="http://schemas.openxmlformats.org/officeDocument/2006/relationships/theme" Target="../theme/theme94.xml"/><Relationship Id="rId2" Type="http://schemas.openxmlformats.org/officeDocument/2006/relationships/slideLayout" Target="../slideLayouts/slideLayout94.xml"/>
</Relationships>
</file>

<file path=ppt/slideMasters/_rels/slideMaster95.xml.rels><?xml version="1.0" encoding="UTF-8"?>
<Relationships xmlns="http://schemas.openxmlformats.org/package/2006/relationships"><Relationship Id="rId1" Type="http://schemas.openxmlformats.org/officeDocument/2006/relationships/theme" Target="../theme/theme95.xml"/><Relationship Id="rId2" Type="http://schemas.openxmlformats.org/officeDocument/2006/relationships/slideLayout" Target="../slideLayouts/slideLayout95.xml"/>
</Relationships>
</file>

<file path=ppt/slideMasters/_rels/slideMaster96.xml.rels><?xml version="1.0" encoding="UTF-8"?>
<Relationships xmlns="http://schemas.openxmlformats.org/package/2006/relationships"><Relationship Id="rId1" Type="http://schemas.openxmlformats.org/officeDocument/2006/relationships/theme" Target="../theme/theme96.xml"/><Relationship Id="rId2" Type="http://schemas.openxmlformats.org/officeDocument/2006/relationships/slideLayout" Target="../slideLayouts/slideLayout96.xml"/>
</Relationships>
</file>

<file path=ppt/slideMasters/_rels/slideMaster97.xml.rels><?xml version="1.0" encoding="UTF-8"?>
<Relationships xmlns="http://schemas.openxmlformats.org/package/2006/relationships"><Relationship Id="rId1" Type="http://schemas.openxmlformats.org/officeDocument/2006/relationships/theme" Target="../theme/theme97.xml"/><Relationship Id="rId2" Type="http://schemas.openxmlformats.org/officeDocument/2006/relationships/slideLayout" Target="../slideLayouts/slideLayout97.xml"/>
</Relationships>
</file>

<file path=ppt/slideMasters/_rels/slideMaster98.xml.rels><?xml version="1.0" encoding="UTF-8"?>
<Relationships xmlns="http://schemas.openxmlformats.org/package/2006/relationships"><Relationship Id="rId1" Type="http://schemas.openxmlformats.org/officeDocument/2006/relationships/theme" Target="../theme/theme98.xml"/><Relationship Id="rId2" Type="http://schemas.openxmlformats.org/officeDocument/2006/relationships/slideLayout" Target="../slideLayouts/slideLayout98.xml"/>
</Relationships>
</file>

<file path=ppt/slideMasters/_rels/slideMaster99.xml.rels><?xml version="1.0" encoding="UTF-8"?>
<Relationships xmlns="http://schemas.openxmlformats.org/package/2006/relationships"><Relationship Id="rId1" Type="http://schemas.openxmlformats.org/officeDocument/2006/relationships/theme" Target="../theme/theme99.xml"/><Relationship Id="rId2" Type="http://schemas.openxmlformats.org/officeDocument/2006/relationships/slideLayout" Target="../slideLayouts/slideLayout9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0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7" r:id="rId2"/>
  </p:sldLayoutIdLst>
</p:sldMaster>
</file>

<file path=ppt/slideMasters/slideMaster10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9" r:id="rId2"/>
  </p:sldLayoutIdLst>
</p:sldMaster>
</file>

<file path=ppt/slideMasters/slideMaster10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1" r:id="rId2"/>
  </p:sldLayoutIdLst>
</p:sldMaster>
</file>

<file path=ppt/slideMasters/slideMaster10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3" r:id="rId2"/>
  </p:sldLayoutIdLst>
</p:sldMaster>
</file>

<file path=ppt/slideMasters/slideMaster10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5" r:id="rId2"/>
  </p:sldLayoutIdLst>
</p:sldMaster>
</file>

<file path=ppt/slideMasters/slideMaster10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7" r:id="rId2"/>
  </p:sldLayoutIdLst>
</p:sldMaster>
</file>

<file path=ppt/slideMasters/slideMaster10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9" r:id="rId2"/>
  </p:sldLayoutIdLst>
</p:sldMaster>
</file>

<file path=ppt/slideMasters/slideMaster10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1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2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1" r:id="rId2"/>
  </p:sldLayoutIdLst>
</p:sldMaster>
</file>

<file path=ppt/slideMasters/slideMaster10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3" r:id="rId2"/>
  </p:sldLayoutIdLst>
</p:sldMaster>
</file>

<file path=ppt/slideMasters/slideMaster10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0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5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7" r:id="rId2"/>
  </p:sldLayoutIdLst>
</p:sldMaster>
</file>

<file path=ppt/slideMasters/slideMaster1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6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7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9" r:id="rId2"/>
  </p:sldLayoutIdLst>
</p:sldMaster>
</file>

<file path=ppt/slideMasters/slideMaster1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1" r:id="rId2"/>
  </p:sldLayoutIdLst>
</p:sldMaster>
</file>

<file path=ppt/slideMasters/slideMaster1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3" r:id="rId2"/>
  </p:sldLayoutIdLst>
</p:sldMaster>
</file>

<file path=ppt/slideMasters/slideMaster1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5" r:id="rId2"/>
  </p:sldLayoutIdLst>
</p:sldMaster>
</file>

<file path=ppt/slideMasters/slideMaster1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7" r:id="rId2"/>
  </p:sldLayoutIdLst>
</p:sldMaster>
</file>

<file path=ppt/slideMasters/slideMaster1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9" r:id="rId2"/>
  </p:sldLayoutIdLst>
</p:sldMaster>
</file>

<file path=ppt/slideMasters/slideMaster1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1" r:id="rId2"/>
  </p:sldLayoutIdLst>
</p:sldMaster>
</file>

<file path=ppt/slideMasters/slideMaster1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3" r:id="rId2"/>
  </p:sldLayoutIdLst>
</p:sldMaster>
</file>

<file path=ppt/slideMasters/slideMaster1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5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6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7" r:id="rId2"/>
  </p:sldLayoutIdLst>
</p:sldMaster>
</file>

<file path=ppt/slideMasters/slideMaster1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0760" cy="152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9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2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2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2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3" r:id="rId2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5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9" r:id="rId2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1" r:id="rId2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3" r:id="rId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5" r:id="rId2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7" r:id="rId2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39" r:id="rId2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1" r:id="rId2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3" r:id="rId2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7" r:id="rId2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9" r:id="rId2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4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5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6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1" r:id="rId2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5" r:id="rId2"/>
  </p:sldLayoutIdLst>
</p:sldMaster>
</file>

<file path=ppt/slideMasters/slideMaster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7" r:id="rId2"/>
  </p:sldLayoutIdLst>
</p:sldMaster>
</file>

<file path=ppt/slideMasters/slideMaster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9" r:id="rId2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1" r:id="rId2"/>
  </p:sldLayoutIdLst>
</p:sldMaster>
</file>

<file path=ppt/slideMasters/slideMaster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63" r:id="rId2"/>
  </p:sldLayoutIdLst>
</p:sldMaster>
</file>

<file path=ppt/slideMasters/slideMaster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5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7" r:id="rId2"/>
  </p:sldLayoutIdLst>
</p:sldMaster>
</file>

<file path=ppt/slideMasters/slideMaster6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9" r:id="rId2"/>
  </p:sldLayoutIdLst>
</p:sldMaster>
</file>

<file path=ppt/slideMasters/slideMaster6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1" r:id="rId2"/>
  </p:sldLayoutIdLst>
</p:sldMaster>
</file>

<file path=ppt/slideMasters/slideMaster6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3" r:id="rId2"/>
  </p:sldLayoutIdLst>
</p:sldMaster>
</file>

<file path=ppt/slideMasters/slideMaster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5" r:id="rId2"/>
  </p:sldLayoutIdLst>
</p:sldMaster>
</file>

<file path=ppt/slideMasters/slideMaster6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7" r:id="rId2"/>
  </p:sldLayoutIdLst>
</p:sldMaster>
</file>

<file path=ppt/slideMasters/slideMaster6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</p:sldLayoutIdLst>
</p:sldMaster>
</file>

<file path=ppt/slideMasters/slideMaster6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1" r:id="rId2"/>
  </p:sldLayoutIdLst>
</p:sldMaster>
</file>

<file path=ppt/slideMasters/slideMaster6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3" r:id="rId2"/>
  </p:sldLayoutIdLst>
</p:sldMaster>
</file>

<file path=ppt/slideMasters/slideMaster6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5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7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87" r:id="rId2"/>
  </p:sldLayoutIdLst>
</p:sldMaster>
</file>

<file path=ppt/slideMasters/slideMaster7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9" r:id="rId2"/>
  </p:sldLayoutIdLst>
</p:sldMaster>
</file>

<file path=ppt/slideMasters/slideMaster7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1" r:id="rId2"/>
  </p:sldLayoutIdLst>
</p:sldMaster>
</file>

<file path=ppt/slideMasters/slideMaster7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3" r:id="rId2"/>
  </p:sldLayoutIdLst>
</p:sldMaster>
</file>

<file path=ppt/slideMasters/slideMaster7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5" r:id="rId2"/>
  </p:sldLayoutIdLst>
</p:sldMaster>
</file>

<file path=ppt/slideMasters/slideMaster7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7" r:id="rId2"/>
  </p:sldLayoutIdLst>
</p:sldMaster>
</file>

<file path=ppt/slideMasters/slideMaster7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9" r:id="rId2"/>
  </p:sldLayoutIdLst>
</p:sldMaster>
</file>

<file path=ppt/slideMasters/slideMaster7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1" r:id="rId2"/>
  </p:sldLayoutIdLst>
</p:sldMaster>
</file>

<file path=ppt/slideMasters/slideMaster7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3" r:id="rId2"/>
  </p:sldLayoutIdLst>
</p:sldMaster>
</file>

<file path=ppt/slideMasters/slideMaster7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5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8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7" r:id="rId2"/>
  </p:sldLayoutIdLst>
</p:sldMaster>
</file>

<file path=ppt/slideMasters/slideMaster8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9" r:id="rId2"/>
  </p:sldLayoutIdLst>
</p:sldMaster>
</file>

<file path=ppt/slideMasters/slideMaster8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11" r:id="rId2"/>
  </p:sldLayoutIdLst>
</p:sldMaster>
</file>

<file path=ppt/slideMasters/slideMaster8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3" r:id="rId2"/>
  </p:sldLayoutIdLst>
</p:sldMaster>
</file>

<file path=ppt/slideMasters/slideMaster8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5" r:id="rId2"/>
  </p:sldLayoutIdLst>
</p:sldMaster>
</file>

<file path=ppt/slideMasters/slideMaster8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7" r:id="rId2"/>
  </p:sldLayoutIdLst>
</p:sldMaster>
</file>

<file path=ppt/slideMasters/slideMaster8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9" r:id="rId2"/>
  </p:sldLayoutIdLst>
</p:sldMaster>
</file>

<file path=ppt/slideMasters/slideMaster8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1" r:id="rId2"/>
  </p:sldLayoutIdLst>
</p:sldMaster>
</file>

<file path=ppt/slideMasters/slideMaster8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2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3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4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5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6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3" r:id="rId2"/>
  </p:sldLayoutIdLst>
</p:sldMaster>
</file>

<file path=ppt/slideMasters/slideMaster8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5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Masters/slideMaster9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7" r:id="rId2"/>
  </p:sldLayoutIdLst>
</p:sldMaster>
</file>

<file path=ppt/slideMasters/slideMaster9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9" r:id="rId2"/>
  </p:sldLayoutIdLst>
</p:sldMaster>
</file>

<file path=ppt/slideMasters/slideMaster9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1" r:id="rId2"/>
  </p:sldLayoutIdLst>
</p:sldMaster>
</file>

<file path=ppt/slideMasters/slideMaster9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3" r:id="rId2"/>
  </p:sldLayoutIdLst>
</p:sldMaster>
</file>

<file path=ppt/slideMasters/slideMaster9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35" r:id="rId2"/>
  </p:sldLayoutIdLst>
</p:sldMaster>
</file>

<file path=ppt/slideMasters/slideMaster9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7" r:id="rId2"/>
  </p:sldLayoutIdLst>
</p:sldMaster>
</file>

<file path=ppt/slideMasters/slideMaster9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9" r:id="rId2"/>
  </p:sldLayoutIdLst>
</p:sldMaster>
</file>

<file path=ppt/slideMasters/slideMaster9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3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4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1" r:id="rId2"/>
  </p:sldLayoutIdLst>
</p:sldMaster>
</file>

<file path=ppt/slideMasters/slideMaster9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3" r:id="rId2"/>
  </p:sldLayoutIdLst>
</p:sldMaster>
</file>

<file path=ppt/slideMasters/slideMaster9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0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1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9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5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9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77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hyperlink" Target="https://youtu.be/kLPc0_CegME?si=moFvWsZINpglGBGj" TargetMode="External"/><Relationship Id="rId2" Type="http://schemas.openxmlformats.org/officeDocument/2006/relationships/slideLayout" Target="../slideLayouts/slideLayout12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9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hyperlink" Target="https://youtu.be/B_rt1JsAdQs?si=i9MKb88J6uh9AF7X" TargetMode="External"/><Relationship Id="rId2" Type="http://schemas.openxmlformats.org/officeDocument/2006/relationships/slideLayout" Target="../slideLayouts/slideLayout12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4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1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41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9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9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9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9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CustomShape 1"/>
          <p:cNvSpPr/>
          <p:nvPr/>
        </p:nvSpPr>
        <p:spPr>
          <a:xfrm>
            <a:off x="986760" y="5329080"/>
            <a:ext cx="485748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du 23 août  2026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21° dimanche du temps ordinaire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Année A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CustomShape 1"/>
          <p:cNvSpPr/>
          <p:nvPr/>
        </p:nvSpPr>
        <p:spPr>
          <a:xfrm>
            <a:off x="0" y="971640"/>
            <a:ext cx="6857280" cy="7307280"/>
          </a:xfrm>
          <a:custGeom>
            <a:avLst/>
            <a:gdLst>
              <a:gd name="textAreaLeft" fmla="*/ 0 w 6857280"/>
              <a:gd name="textAreaRight" fmla="*/ 6857640 w 6857280"/>
              <a:gd name="textAreaTop" fmla="*/ 0 h 7307280"/>
              <a:gd name="textAreaBottom" fmla="*/ 7307640 h 73072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GLORIA </a:t>
            </a: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  - Messe du Partage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Gloire à Dieu, au plus haut des cieux,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Et paix sur la terre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aux hommes qu'il aime.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te louons, nous te bénissons,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t'adorons,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te glorifions,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te rendons grâce,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pour ton immense gloire,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Seigneur Dieu, Roi du ciel,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Dieu le Père tout-puissant.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CustomShape 1"/>
          <p:cNvSpPr/>
          <p:nvPr/>
        </p:nvSpPr>
        <p:spPr>
          <a:xfrm>
            <a:off x="0" y="216000"/>
            <a:ext cx="6857280" cy="7970040"/>
          </a:xfrm>
          <a:custGeom>
            <a:avLst/>
            <a:gdLst>
              <a:gd name="textAreaLeft" fmla="*/ 0 w 6857280"/>
              <a:gd name="textAreaRight" fmla="*/ 6857640 w 6857280"/>
              <a:gd name="textAreaTop" fmla="*/ 0 h 7970040"/>
              <a:gd name="textAreaBottom" fmla="*/ 7970400 h 79700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Fils unique, Jésus Christ,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Seigneur Dieu, Agneau de Dieu,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le Fils du Père 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enlèves le péché du monde, prends pitié de nous 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enlèves le péché du monde, reçois notre prière 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es assis à la droite du Père, prends pitié de nous.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Car toi seul es saint,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seul es Seigneur,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seul es le Très-Haut 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Jésus Christ, avec le Saint-Esprit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Dans la gloire de Dieu le Père. Amen.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CustomShape 1"/>
          <p:cNvSpPr/>
          <p:nvPr/>
        </p:nvSpPr>
        <p:spPr>
          <a:xfrm>
            <a:off x="0" y="431640"/>
            <a:ext cx="6856920" cy="194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Psaume 137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000" spc="-1" strike="noStrike">
                <a:solidFill>
                  <a:srgbClr val="ffffff"/>
                </a:solidFill>
                <a:latin typeface="Cambria"/>
                <a:ea typeface="DejaVu Sans"/>
              </a:rPr>
              <a:t>Musique : Michel Wackenheim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SEIGNEUR, ÉTERNEL EST TON AMOUR: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N’ARRÊTE PAS L’ŒUVRE DE TES MAINS.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1. De tout mon cœur,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Seigneur, je te rends grâce: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tu as entendu les paroles de ma bouche.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Je te chante en présence des anges,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vers ton temple sacré, je me prosterne.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SEIGNEUR, ÉTERNEL EST TON AMOUR: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N’ARRÊTE PAS L’ŒUVRE DE TES MAINS.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CustomShape 1"/>
          <p:cNvSpPr/>
          <p:nvPr/>
        </p:nvSpPr>
        <p:spPr>
          <a:xfrm>
            <a:off x="0" y="431640"/>
            <a:ext cx="6856920" cy="194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2. Je rends grâce à ton nom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pour ton amour et ta vérité,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car tu élèves, au-dessus de tout,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ton nom et ta parole.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Le jour où tu répondis à mon appel,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tu fis grandir en mon âme la force.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SEIGNEUR, ÉTERNEL EST TON AMOUR: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N’ARRÊTE PAS L’ŒUVRE DE TES MAINS.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CustomShape 1"/>
          <p:cNvSpPr/>
          <p:nvPr/>
        </p:nvSpPr>
        <p:spPr>
          <a:xfrm>
            <a:off x="0" y="1440000"/>
            <a:ext cx="6856920" cy="194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3. Si haut que soit le Seigneur,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il voit le plus humble;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de loin, il reconnaît l’orgueilleux.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Seigneur, éternel est ton amour: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n’arrête pas l’œuvre de tes mains.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SEIGNEUR, ÉTERNEL EST TON AMOUR: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360" algn="ctr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N’ARRÊTE PAS L’ŒUVRE DE TES MAINS.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CustomShape 1"/>
          <p:cNvSpPr/>
          <p:nvPr/>
        </p:nvSpPr>
        <p:spPr>
          <a:xfrm>
            <a:off x="368280" y="21258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6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7" name="CustomShape 3"/>
          <p:cNvSpPr/>
          <p:nvPr/>
        </p:nvSpPr>
        <p:spPr>
          <a:xfrm>
            <a:off x="765000" y="2125800"/>
            <a:ext cx="5326560" cy="25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8" name="CustomShape 4"/>
          <p:cNvSpPr/>
          <p:nvPr/>
        </p:nvSpPr>
        <p:spPr>
          <a:xfrm>
            <a:off x="525600" y="2125800"/>
            <a:ext cx="580428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9" name="CustomShape 5"/>
          <p:cNvSpPr/>
          <p:nvPr/>
        </p:nvSpPr>
        <p:spPr>
          <a:xfrm>
            <a:off x="331920" y="1693800"/>
            <a:ext cx="6191640" cy="35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CustomShape 7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01" name="CustomShape 8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Alléluia Nantais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 Chrétiens, chantons Jésus ressuscité ;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D'entre les morts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il est le premier né.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Refrain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: Alléluia (5X)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 Il est vivant,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celui qui était mort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Il est celui qui sauve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la mort.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0760" cy="152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CustomShape 1"/>
          <p:cNvSpPr/>
          <p:nvPr/>
        </p:nvSpPr>
        <p:spPr>
          <a:xfrm>
            <a:off x="368280" y="21258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3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4" name="CustomShape 3"/>
          <p:cNvSpPr/>
          <p:nvPr/>
        </p:nvSpPr>
        <p:spPr>
          <a:xfrm>
            <a:off x="765000" y="2125800"/>
            <a:ext cx="5326560" cy="25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5" name="CustomShape 4"/>
          <p:cNvSpPr/>
          <p:nvPr/>
        </p:nvSpPr>
        <p:spPr>
          <a:xfrm>
            <a:off x="525600" y="2125800"/>
            <a:ext cx="580428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6" name="CustomShape 5"/>
          <p:cNvSpPr/>
          <p:nvPr/>
        </p:nvSpPr>
        <p:spPr>
          <a:xfrm>
            <a:off x="331920" y="1693800"/>
            <a:ext cx="6191640" cy="35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77" name="Image 1" descr=""/>
          <p:cNvPicPr/>
          <p:nvPr/>
        </p:nvPicPr>
        <p:blipFill>
          <a:blip r:embed="rId1"/>
          <a:stretch/>
        </p:blipFill>
        <p:spPr>
          <a:xfrm>
            <a:off x="0" y="2286720"/>
            <a:ext cx="6856920" cy="4569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3" name="Image 1" descr=""/>
          <p:cNvPicPr/>
          <p:nvPr/>
        </p:nvPicPr>
        <p:blipFill>
          <a:blip r:embed="rId1"/>
          <a:stretch/>
        </p:blipFill>
        <p:spPr>
          <a:xfrm>
            <a:off x="0" y="2987640"/>
            <a:ext cx="6856920" cy="4896360"/>
          </a:xfrm>
          <a:prstGeom prst="rect">
            <a:avLst/>
          </a:prstGeom>
          <a:ln w="0">
            <a:noFill/>
          </a:ln>
        </p:spPr>
      </p:pic>
      <p:sp>
        <p:nvSpPr>
          <p:cNvPr id="704" name="CustomShape 1"/>
          <p:cNvSpPr/>
          <p:nvPr/>
        </p:nvSpPr>
        <p:spPr>
          <a:xfrm>
            <a:off x="836640" y="7985160"/>
            <a:ext cx="503928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1" i="1" lang="fr-BE" sz="3200" spc="-1" strike="noStrike">
                <a:solidFill>
                  <a:srgbClr val="ffff00"/>
                </a:solidFill>
                <a:latin typeface="Trebuchet MS"/>
                <a:ea typeface="Times New Roman"/>
              </a:rPr>
              <a:t>"Pour vous, qui suis-je?"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CustomShape 1"/>
          <p:cNvSpPr/>
          <p:nvPr/>
        </p:nvSpPr>
        <p:spPr>
          <a:xfrm>
            <a:off x="3336840" y="4344840"/>
            <a:ext cx="18324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6" name="CustomShape 2"/>
          <p:cNvSpPr/>
          <p:nvPr/>
        </p:nvSpPr>
        <p:spPr>
          <a:xfrm>
            <a:off x="260280" y="540000"/>
            <a:ext cx="6331320" cy="850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« SYMBOLE  DES  APOTRES »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Dieu, 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Créateur du ciel et de la terre.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en Jésus Christ, son fils unique,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notre Seigneur,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qui a été conçu du Saint Esprit,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né de la Vierge Marie,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souffert sous Ponce Pilate,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été crucifié, est mort et a été enseveli,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descendu aux enfers,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troisième jour est ressuscité des morts,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monté aux cieux,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assis à la droite de Dieu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d’où il viendra juger les vivants et les morts.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l’Esprit Saint,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sainte Eglise catholique,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communion des saints,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rémission des péchés,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résurrection de la chair,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vie éternelle.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CustomShape 1"/>
          <p:cNvSpPr/>
          <p:nvPr/>
        </p:nvSpPr>
        <p:spPr>
          <a:xfrm>
            <a:off x="-72000" y="276120"/>
            <a:ext cx="6955200" cy="904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Intentions</a:t>
            </a:r>
            <a:br>
              <a:rPr sz="1800"/>
            </a:br>
            <a:r>
              <a:rPr b="0" i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(Missa pro Europa)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Béni sois-tu, Seigneur,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Reçois la louange de tes serviteurs,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Écoute-nous en ce jour,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Répands sur le monde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Ton amour.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CustomShape 1"/>
          <p:cNvSpPr/>
          <p:nvPr/>
        </p:nvSpPr>
        <p:spPr>
          <a:xfrm>
            <a:off x="0" y="154800"/>
            <a:ext cx="6855840" cy="740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Je te cherche, Dieu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Refrain :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cherche,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tu es mon Dieu,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Et je t’appelle.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cherche,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entends la voix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De ma prière.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1. Comme une biche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vient au torrent,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 et te désire.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Sois la source qui ne tarit pas,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Fleuve d’eau vive.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CustomShape 1"/>
          <p:cNvSpPr/>
          <p:nvPr/>
        </p:nvSpPr>
        <p:spPr>
          <a:xfrm>
            <a:off x="0" y="154800"/>
            <a:ext cx="6855840" cy="740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Refrain :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cherche,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tu es mon Dieu,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Et je t’appelle.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cherche,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entends la voix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De ma prière.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2. Comme une terre assoiffée sans eau,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 et te désire.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Viens abreuver le sillon creusé,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Dans mon désert 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CustomShape 1"/>
          <p:cNvSpPr/>
          <p:nvPr/>
        </p:nvSpPr>
        <p:spPr>
          <a:xfrm>
            <a:off x="0" y="154800"/>
            <a:ext cx="6855840" cy="740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Refrain :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cherche,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tu es mon Dieu,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Et je t’appelle.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cherche,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entends la voix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De ma prière.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3. Comme un enfant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tout contre sa mère,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 et te désire.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Dans ton silence renaît la paix,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Qui me fait vivre.</a:t>
            </a:r>
            <a:br>
              <a:rPr sz="3200"/>
            </a:b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CustomShape 1"/>
          <p:cNvSpPr/>
          <p:nvPr/>
        </p:nvSpPr>
        <p:spPr>
          <a:xfrm>
            <a:off x="0" y="154800"/>
            <a:ext cx="6855840" cy="740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Refrain :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cherche,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tu es mon Dieu,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Et je t’appelle.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cherche,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entends la voix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De ma prière.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4. Comme un veilleur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désire l’aurore,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Je te cherche et te désire.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En toi la nuit est comme le jour,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Times New Roman"/>
              </a:rPr>
              <a:t>Tu es lumière.</a:t>
            </a:r>
            <a:br>
              <a:rPr sz="3200"/>
            </a:b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Image 1" descr=""/>
          <p:cNvPicPr/>
          <p:nvPr/>
        </p:nvPicPr>
        <p:blipFill>
          <a:blip r:embed="rId1"/>
          <a:stretch/>
        </p:blipFill>
        <p:spPr>
          <a:xfrm>
            <a:off x="0" y="395280"/>
            <a:ext cx="6856920" cy="7847640"/>
          </a:xfrm>
          <a:prstGeom prst="rect">
            <a:avLst/>
          </a:prstGeom>
          <a:ln w="0">
            <a:noFill/>
          </a:ln>
        </p:spPr>
      </p:pic>
      <p:sp>
        <p:nvSpPr>
          <p:cNvPr id="679" name="CustomShape 1"/>
          <p:cNvSpPr/>
          <p:nvPr/>
        </p:nvSpPr>
        <p:spPr>
          <a:xfrm>
            <a:off x="0" y="8226360"/>
            <a:ext cx="6856920" cy="84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b="1" i="1" lang="fr-BE" sz="2400" spc="-1" strike="noStrike">
                <a:solidFill>
                  <a:srgbClr val="ffff00"/>
                </a:solidFill>
                <a:latin typeface="Verdana"/>
                <a:ea typeface="Calibri"/>
              </a:rPr>
              <a:t>« Le Fils de l’homme, qui est-il, d’après ce que disent les hommes ?</a:t>
            </a:r>
            <a:r>
              <a:rPr b="1" lang="fr-BE" sz="2400" spc="-1" strike="noStrike">
                <a:solidFill>
                  <a:srgbClr val="ffff00"/>
                </a:solidFill>
                <a:latin typeface="Verdana"/>
                <a:ea typeface="Calibri"/>
              </a:rPr>
              <a:t> »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CustomShape 1"/>
          <p:cNvSpPr/>
          <p:nvPr/>
        </p:nvSpPr>
        <p:spPr>
          <a:xfrm>
            <a:off x="368280" y="2124000"/>
            <a:ext cx="6120000" cy="455760"/>
          </a:xfrm>
          <a:custGeom>
            <a:avLst/>
            <a:gdLst>
              <a:gd name="textAreaLeft" fmla="*/ 0 w 6120000"/>
              <a:gd name="textAreaRight" fmla="*/ 6120360 w 6120000"/>
              <a:gd name="textAreaTop" fmla="*/ 0 h 455760"/>
              <a:gd name="textAreaBottom" fmla="*/ 456120 h 455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3" name="CustomShape 2"/>
          <p:cNvSpPr/>
          <p:nvPr/>
        </p:nvSpPr>
        <p:spPr>
          <a:xfrm>
            <a:off x="404640" y="2268360"/>
            <a:ext cx="6047280" cy="1570680"/>
          </a:xfrm>
          <a:custGeom>
            <a:avLst/>
            <a:gdLst>
              <a:gd name="textAreaLeft" fmla="*/ 0 w 6047280"/>
              <a:gd name="textAreaRight" fmla="*/ 6047640 w 6047280"/>
              <a:gd name="textAreaTop" fmla="*/ 0 h 1570680"/>
              <a:gd name="textAreaBottom" fmla="*/ 1571040 h 1570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4" name="CustomShape 3"/>
          <p:cNvSpPr/>
          <p:nvPr/>
        </p:nvSpPr>
        <p:spPr>
          <a:xfrm>
            <a:off x="765000" y="2124000"/>
            <a:ext cx="5326560" cy="2683080"/>
          </a:xfrm>
          <a:custGeom>
            <a:avLst/>
            <a:gdLst>
              <a:gd name="textAreaLeft" fmla="*/ 0 w 5326560"/>
              <a:gd name="textAreaRight" fmla="*/ 5326920 w 5326560"/>
              <a:gd name="textAreaTop" fmla="*/ 0 h 2683080"/>
              <a:gd name="textAreaBottom" fmla="*/ 2683440 h 2683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5" name="CustomShape 4"/>
          <p:cNvSpPr/>
          <p:nvPr/>
        </p:nvSpPr>
        <p:spPr>
          <a:xfrm>
            <a:off x="525600" y="2124000"/>
            <a:ext cx="5803920" cy="3239280"/>
          </a:xfrm>
          <a:custGeom>
            <a:avLst/>
            <a:gdLst>
              <a:gd name="textAreaLeft" fmla="*/ 0 w 5803920"/>
              <a:gd name="textAreaRight" fmla="*/ 5804280 w 5803920"/>
              <a:gd name="textAreaTop" fmla="*/ 0 h 3239280"/>
              <a:gd name="textAreaBottom" fmla="*/ 3239640 h 32392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6" name="CustomShape 5"/>
          <p:cNvSpPr/>
          <p:nvPr/>
        </p:nvSpPr>
        <p:spPr>
          <a:xfrm>
            <a:off x="331920" y="1692360"/>
            <a:ext cx="6191280" cy="3795480"/>
          </a:xfrm>
          <a:custGeom>
            <a:avLst/>
            <a:gdLst>
              <a:gd name="textAreaLeft" fmla="*/ 0 w 6191280"/>
              <a:gd name="textAreaRight" fmla="*/ 6191640 w 6191280"/>
              <a:gd name="textAreaTop" fmla="*/ 0 h 3795480"/>
              <a:gd name="textAreaBottom" fmla="*/ 3795840 h 3795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7" name="CustomShape 6"/>
          <p:cNvSpPr/>
          <p:nvPr/>
        </p:nvSpPr>
        <p:spPr>
          <a:xfrm>
            <a:off x="136800" y="1434960"/>
            <a:ext cx="6589080" cy="612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Saint,  le Seigneur</a:t>
            </a:r>
            <a:br>
              <a:rPr sz="1800"/>
            </a:b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Messe du Partage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Saint ! Saint ! Saint 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 Seigneur, Dieu de l'univers 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 ciel et la terre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sont remplis de ta gloire.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Hosanna au plus haut des cieux.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Béni soit celui qui vient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au nom du Seigneur.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Hosanna au plus haut des cieux.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CustomShape 1"/>
          <p:cNvSpPr/>
          <p:nvPr/>
        </p:nvSpPr>
        <p:spPr>
          <a:xfrm>
            <a:off x="368280" y="2124000"/>
            <a:ext cx="6120000" cy="455760"/>
          </a:xfrm>
          <a:custGeom>
            <a:avLst/>
            <a:gdLst>
              <a:gd name="textAreaLeft" fmla="*/ 0 w 6120000"/>
              <a:gd name="textAreaRight" fmla="*/ 6120360 w 6120000"/>
              <a:gd name="textAreaTop" fmla="*/ 0 h 455760"/>
              <a:gd name="textAreaBottom" fmla="*/ 456120 h 455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9" name="CustomShape 2"/>
          <p:cNvSpPr/>
          <p:nvPr/>
        </p:nvSpPr>
        <p:spPr>
          <a:xfrm>
            <a:off x="404640" y="2268360"/>
            <a:ext cx="6047280" cy="1570680"/>
          </a:xfrm>
          <a:custGeom>
            <a:avLst/>
            <a:gdLst>
              <a:gd name="textAreaLeft" fmla="*/ 0 w 6047280"/>
              <a:gd name="textAreaRight" fmla="*/ 6047640 w 6047280"/>
              <a:gd name="textAreaTop" fmla="*/ 0 h 1570680"/>
              <a:gd name="textAreaBottom" fmla="*/ 1571040 h 1570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0" name="CustomShape 3"/>
          <p:cNvSpPr/>
          <p:nvPr/>
        </p:nvSpPr>
        <p:spPr>
          <a:xfrm>
            <a:off x="765000" y="2124000"/>
            <a:ext cx="5326560" cy="2683080"/>
          </a:xfrm>
          <a:custGeom>
            <a:avLst/>
            <a:gdLst>
              <a:gd name="textAreaLeft" fmla="*/ 0 w 5326560"/>
              <a:gd name="textAreaRight" fmla="*/ 5326920 w 5326560"/>
              <a:gd name="textAreaTop" fmla="*/ 0 h 2683080"/>
              <a:gd name="textAreaBottom" fmla="*/ 2683440 h 2683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1" name="CustomShape 4"/>
          <p:cNvSpPr/>
          <p:nvPr/>
        </p:nvSpPr>
        <p:spPr>
          <a:xfrm>
            <a:off x="525600" y="2124000"/>
            <a:ext cx="5803920" cy="3239280"/>
          </a:xfrm>
          <a:custGeom>
            <a:avLst/>
            <a:gdLst>
              <a:gd name="textAreaLeft" fmla="*/ 0 w 5803920"/>
              <a:gd name="textAreaRight" fmla="*/ 5804280 w 5803920"/>
              <a:gd name="textAreaTop" fmla="*/ 0 h 3239280"/>
              <a:gd name="textAreaBottom" fmla="*/ 3239640 h 32392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2" name="CustomShape 5"/>
          <p:cNvSpPr/>
          <p:nvPr/>
        </p:nvSpPr>
        <p:spPr>
          <a:xfrm>
            <a:off x="331920" y="1692360"/>
            <a:ext cx="6191280" cy="3795480"/>
          </a:xfrm>
          <a:custGeom>
            <a:avLst/>
            <a:gdLst>
              <a:gd name="textAreaLeft" fmla="*/ 0 w 6191280"/>
              <a:gd name="textAreaRight" fmla="*/ 6191640 w 6191280"/>
              <a:gd name="textAreaTop" fmla="*/ 0 h 3795480"/>
              <a:gd name="textAreaBottom" fmla="*/ 3795840 h 3795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3" name="CustomShape 6"/>
          <p:cNvSpPr/>
          <p:nvPr/>
        </p:nvSpPr>
        <p:spPr>
          <a:xfrm>
            <a:off x="235080" y="2092680"/>
            <a:ext cx="6386400" cy="667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lnSpc>
                <a:spcPct val="100000"/>
              </a:lnSpc>
            </a:pPr>
            <a:br>
              <a:rPr sz="1800"/>
            </a:b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Anamnèse </a:t>
            </a:r>
            <a:br>
              <a:rPr sz="1800"/>
            </a:br>
            <a:r>
              <a:rPr b="0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Messe du Partage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Proclamons le mystère de la foi.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Gloire à toi qui étais mort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Gloire à toi qui es vivant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Dieu sauveur,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viens, Seigneur Jésus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br>
              <a:rPr sz="1800"/>
            </a:br>
            <a:br>
              <a:rPr sz="2400"/>
            </a:b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" name="Picture 2" descr=""/>
          <p:cNvPicPr/>
          <p:nvPr/>
        </p:nvPicPr>
        <p:blipFill>
          <a:blip r:embed="rId1"/>
          <a:stretch/>
        </p:blipFill>
        <p:spPr>
          <a:xfrm>
            <a:off x="374760" y="1044720"/>
            <a:ext cx="6293520" cy="784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TextShape 1"/>
          <p:cNvSpPr/>
          <p:nvPr/>
        </p:nvSpPr>
        <p:spPr>
          <a:xfrm>
            <a:off x="504000" y="1008000"/>
            <a:ext cx="5759640" cy="48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Notre Père : Glorious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6" name="" descr=""/>
          <p:cNvPicPr/>
          <p:nvPr/>
        </p:nvPicPr>
        <p:blipFill>
          <a:blip r:embed="rId1"/>
          <a:stretch/>
        </p:blipFill>
        <p:spPr>
          <a:xfrm>
            <a:off x="-78120" y="-158400"/>
            <a:ext cx="6935760" cy="9825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" name="Picture 4" descr=""/>
          <p:cNvPicPr/>
          <p:nvPr/>
        </p:nvPicPr>
        <p:blipFill>
          <a:blip r:embed="rId1"/>
          <a:stretch/>
        </p:blipFill>
        <p:spPr>
          <a:xfrm>
            <a:off x="-216000" y="5589720"/>
            <a:ext cx="7173000" cy="2869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CustomShape 1"/>
          <p:cNvSpPr/>
          <p:nvPr/>
        </p:nvSpPr>
        <p:spPr>
          <a:xfrm>
            <a:off x="368280" y="21240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9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0" name="CustomShape 3"/>
          <p:cNvSpPr/>
          <p:nvPr/>
        </p:nvSpPr>
        <p:spPr>
          <a:xfrm>
            <a:off x="0" y="971640"/>
            <a:ext cx="683928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1" name="CustomShape 4"/>
          <p:cNvSpPr/>
          <p:nvPr/>
        </p:nvSpPr>
        <p:spPr>
          <a:xfrm>
            <a:off x="-171360" y="2915640"/>
            <a:ext cx="7099920" cy="563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PRIÈRE POUR LA PAIX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 Christ, tu as dit à tes apôtres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« Je vous laisse la paix, je vous donne ma paix » 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ne regarde pas nos péchés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mais la foi de ton Eglise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pour que ta volonté s’accomplisse,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donne-lui toujours cette paix,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conduis-la vers l’unité parfaite,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règnes pour les siècles des siècles.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CustomShape 1"/>
          <p:cNvSpPr/>
          <p:nvPr/>
        </p:nvSpPr>
        <p:spPr>
          <a:xfrm>
            <a:off x="144000" y="239760"/>
            <a:ext cx="6622560" cy="818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Nos vies en couleurs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Viens te joindre à notre bonheur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Nous partagerons,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un bout de chemin.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Dieu va peindre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nos vies en couleurs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Et nous chanterons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main dans la main.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1. N’aie donc pas peur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Et sois toi-même,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Que dans ton cœur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Naisse un « je t’aime ».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Viens libérer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Ta joie d’aimer.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CustomShape 1"/>
          <p:cNvSpPr/>
          <p:nvPr/>
        </p:nvSpPr>
        <p:spPr>
          <a:xfrm>
            <a:off x="368280" y="2124000"/>
            <a:ext cx="6120000" cy="455760"/>
          </a:xfrm>
          <a:custGeom>
            <a:avLst/>
            <a:gdLst>
              <a:gd name="textAreaLeft" fmla="*/ 0 w 6120000"/>
              <a:gd name="textAreaRight" fmla="*/ 6120360 w 6120000"/>
              <a:gd name="textAreaTop" fmla="*/ 0 h 455760"/>
              <a:gd name="textAreaBottom" fmla="*/ 456120 h 455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3" name="CustomShape 2"/>
          <p:cNvSpPr/>
          <p:nvPr/>
        </p:nvSpPr>
        <p:spPr>
          <a:xfrm>
            <a:off x="404640" y="2268360"/>
            <a:ext cx="6047280" cy="1570680"/>
          </a:xfrm>
          <a:custGeom>
            <a:avLst/>
            <a:gdLst>
              <a:gd name="textAreaLeft" fmla="*/ 0 w 6047280"/>
              <a:gd name="textAreaRight" fmla="*/ 6047640 w 6047280"/>
              <a:gd name="textAreaTop" fmla="*/ 0 h 1570680"/>
              <a:gd name="textAreaBottom" fmla="*/ 1571040 h 1570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4" name="CustomShape 3"/>
          <p:cNvSpPr/>
          <p:nvPr/>
        </p:nvSpPr>
        <p:spPr>
          <a:xfrm>
            <a:off x="765000" y="2124000"/>
            <a:ext cx="5326560" cy="2683080"/>
          </a:xfrm>
          <a:custGeom>
            <a:avLst/>
            <a:gdLst>
              <a:gd name="textAreaLeft" fmla="*/ 0 w 5326560"/>
              <a:gd name="textAreaRight" fmla="*/ 5326920 w 5326560"/>
              <a:gd name="textAreaTop" fmla="*/ 0 h 2683080"/>
              <a:gd name="textAreaBottom" fmla="*/ 2683440 h 2683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5" name="CustomShape 4"/>
          <p:cNvSpPr/>
          <p:nvPr/>
        </p:nvSpPr>
        <p:spPr>
          <a:xfrm>
            <a:off x="525600" y="2124000"/>
            <a:ext cx="5803920" cy="3239280"/>
          </a:xfrm>
          <a:custGeom>
            <a:avLst/>
            <a:gdLst>
              <a:gd name="textAreaLeft" fmla="*/ 0 w 5803920"/>
              <a:gd name="textAreaRight" fmla="*/ 5804280 w 5803920"/>
              <a:gd name="textAreaTop" fmla="*/ 0 h 3239280"/>
              <a:gd name="textAreaBottom" fmla="*/ 3239640 h 32392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6" name="CustomShape 5"/>
          <p:cNvSpPr/>
          <p:nvPr/>
        </p:nvSpPr>
        <p:spPr>
          <a:xfrm>
            <a:off x="331920" y="1692360"/>
            <a:ext cx="6191280" cy="3795480"/>
          </a:xfrm>
          <a:custGeom>
            <a:avLst/>
            <a:gdLst>
              <a:gd name="textAreaLeft" fmla="*/ 0 w 6191280"/>
              <a:gd name="textAreaRight" fmla="*/ 6191640 w 6191280"/>
              <a:gd name="textAreaTop" fmla="*/ 0 h 3795480"/>
              <a:gd name="textAreaBottom" fmla="*/ 3795840 h 3795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7" name="CustomShape 6"/>
          <p:cNvSpPr/>
          <p:nvPr/>
        </p:nvSpPr>
        <p:spPr>
          <a:xfrm>
            <a:off x="287280" y="287280"/>
            <a:ext cx="6294960" cy="776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lnSpc>
                <a:spcPct val="100000"/>
              </a:lnSpc>
            </a:pPr>
            <a:br>
              <a:rPr sz="1800"/>
            </a:b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Agneau de Dieu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Messe du Partage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Agneau de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qui enlèves les péchés du monde,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Agneau de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qui enlèves les péchés du monde,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Agneau de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qui enlèves les péchés du monde,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donne-nous la paix.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Image 1" descr=""/>
          <p:cNvPicPr/>
          <p:nvPr/>
        </p:nvPicPr>
        <p:blipFill>
          <a:blip r:embed="rId1"/>
          <a:srcRect l="0" t="0" r="-2918" b="33155"/>
          <a:stretch/>
        </p:blipFill>
        <p:spPr>
          <a:xfrm>
            <a:off x="-90000" y="-36360"/>
            <a:ext cx="7190280" cy="6515280"/>
          </a:xfrm>
          <a:prstGeom prst="rect">
            <a:avLst/>
          </a:prstGeom>
          <a:ln w="0">
            <a:noFill/>
          </a:ln>
        </p:spPr>
      </p:pic>
      <p:sp>
        <p:nvSpPr>
          <p:cNvPr id="739" name="CustomShape 1"/>
          <p:cNvSpPr/>
          <p:nvPr/>
        </p:nvSpPr>
        <p:spPr>
          <a:xfrm>
            <a:off x="-99360" y="6444360"/>
            <a:ext cx="6956280" cy="2698560"/>
          </a:xfrm>
          <a:prstGeom prst="rect">
            <a:avLst/>
          </a:prstGeom>
          <a:pattFill prst="wdUpDiag">
            <a:fgClr>
              <a:srgbClr val="bbe0e3"/>
            </a:fgClr>
            <a:bgClr>
              <a:srgbClr val="ffffff"/>
            </a:bgClr>
          </a:pattFill>
          <a:ln w="9360">
            <a:solidFill>
              <a:srgbClr val="000000"/>
            </a:solidFill>
            <a:round/>
          </a:ln>
          <a:effectLst>
            <a:glow rad="228600">
              <a:srgbClr val="ff953e">
                <a:alpha val="40000"/>
              </a:srgbClr>
            </a:glo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c00000"/>
                </a:solidFill>
                <a:latin typeface="Cambria"/>
                <a:ea typeface="DejaVu Sans"/>
              </a:rPr>
              <a:t>Nous demandons à l’Esprit Saint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c00000"/>
                </a:solidFill>
                <a:latin typeface="Cambria"/>
                <a:ea typeface="DejaVu Sans"/>
              </a:rPr>
              <a:t>la grâce de renouveler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c00000"/>
                </a:solidFill>
                <a:latin typeface="Cambria"/>
                <a:ea typeface="DejaVu Sans"/>
              </a:rPr>
              <a:t>notre foi en Jésus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c00000"/>
                </a:solidFill>
                <a:latin typeface="Cambria"/>
                <a:ea typeface="DejaVu Sans"/>
              </a:rPr>
              <a:t>qui témoigne de son Père.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CustomShape 1"/>
          <p:cNvSpPr/>
          <p:nvPr/>
        </p:nvSpPr>
        <p:spPr>
          <a:xfrm>
            <a:off x="368280" y="2124000"/>
            <a:ext cx="61203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1" name="CustomShape 2"/>
          <p:cNvSpPr/>
          <p:nvPr/>
        </p:nvSpPr>
        <p:spPr>
          <a:xfrm>
            <a:off x="404640" y="2268360"/>
            <a:ext cx="6047280" cy="149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2" name="CustomShape 3"/>
          <p:cNvSpPr/>
          <p:nvPr/>
        </p:nvSpPr>
        <p:spPr>
          <a:xfrm>
            <a:off x="765000" y="2124000"/>
            <a:ext cx="5326560" cy="25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3" name="CustomShape 4"/>
          <p:cNvSpPr/>
          <p:nvPr/>
        </p:nvSpPr>
        <p:spPr>
          <a:xfrm>
            <a:off x="525600" y="2124000"/>
            <a:ext cx="580428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4" name="CustomShape 5"/>
          <p:cNvSpPr/>
          <p:nvPr/>
        </p:nvSpPr>
        <p:spPr>
          <a:xfrm>
            <a:off x="331920" y="1692360"/>
            <a:ext cx="6191640" cy="35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45" name="Image 8" descr=""/>
          <p:cNvPicPr/>
          <p:nvPr/>
        </p:nvPicPr>
        <p:blipFill>
          <a:blip r:embed="rId1"/>
          <a:stretch/>
        </p:blipFill>
        <p:spPr>
          <a:xfrm>
            <a:off x="260280" y="250920"/>
            <a:ext cx="3096000" cy="4104360"/>
          </a:xfrm>
          <a:prstGeom prst="rect">
            <a:avLst/>
          </a:prstGeom>
          <a:ln w="0">
            <a:noFill/>
          </a:ln>
        </p:spPr>
      </p:pic>
      <p:sp>
        <p:nvSpPr>
          <p:cNvPr id="746" name="CustomShape 6"/>
          <p:cNvSpPr/>
          <p:nvPr/>
        </p:nvSpPr>
        <p:spPr>
          <a:xfrm>
            <a:off x="1413000" y="4427640"/>
            <a:ext cx="4242240" cy="182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1" i="1" lang="fr-BE" sz="2400" spc="-1" strike="noStrike">
                <a:solidFill>
                  <a:srgbClr val="ffff00"/>
                </a:solidFill>
                <a:latin typeface="inherit"/>
                <a:ea typeface="Calibri"/>
              </a:rPr>
              <a:t>« </a:t>
            </a:r>
            <a:r>
              <a:rPr b="0" i="1" lang="fr-BE" sz="3200" spc="-1" strike="noStrike">
                <a:solidFill>
                  <a:srgbClr val="ffff00"/>
                </a:solidFill>
                <a:latin typeface="Calibri"/>
                <a:ea typeface="Calibri"/>
              </a:rPr>
              <a:t>Jésus, qui es-tu ? » 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0" i="1" lang="fr-BE" sz="3200" spc="-1" strike="noStrike">
                <a:solidFill>
                  <a:srgbClr val="ffff00"/>
                </a:solidFill>
                <a:latin typeface="Calibri"/>
                <a:ea typeface="Calibri"/>
              </a:rPr>
              <a:t>« Pierre, qui es-tu ? »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0" i="1" lang="fr-BE" sz="3200" spc="-1" strike="noStrike">
                <a:solidFill>
                  <a:srgbClr val="ffff00"/>
                </a:solidFill>
                <a:latin typeface="Calibri"/>
                <a:ea typeface="Calibri"/>
              </a:rPr>
              <a:t>« Eglise, qui es-tu ? » 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47" name="Image 10" descr=""/>
          <p:cNvPicPr/>
          <p:nvPr/>
        </p:nvPicPr>
        <p:blipFill>
          <a:blip r:embed="rId2"/>
          <a:stretch/>
        </p:blipFill>
        <p:spPr>
          <a:xfrm>
            <a:off x="4076640" y="6227640"/>
            <a:ext cx="2591280" cy="280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CustomShape 9"/>
          <p:cNvSpPr/>
          <p:nvPr/>
        </p:nvSpPr>
        <p:spPr>
          <a:xfrm>
            <a:off x="7461000" y="840960"/>
            <a:ext cx="5422680" cy="133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49" name="CustomShape 10"/>
          <p:cNvSpPr/>
          <p:nvPr/>
        </p:nvSpPr>
        <p:spPr>
          <a:xfrm>
            <a:off x="360000" y="216000"/>
            <a:ext cx="6402960" cy="856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1"/>
              </a:rPr>
              <a:t>Regardez l'humilité de Dieu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 Admirable grandeur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Étonnante bonté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Du maître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de l'univers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Qui s'humilie pour nous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Au point de se cacher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Dans une petite hostie de pain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Refrain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 :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faites-lui hommage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vos cœurs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CustomShape 11"/>
          <p:cNvSpPr/>
          <p:nvPr/>
        </p:nvSpPr>
        <p:spPr>
          <a:xfrm>
            <a:off x="7461000" y="840960"/>
            <a:ext cx="5422680" cy="133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51" name="CustomShape 12"/>
          <p:cNvSpPr/>
          <p:nvPr/>
        </p:nvSpPr>
        <p:spPr>
          <a:xfrm>
            <a:off x="288000" y="216000"/>
            <a:ext cx="6474960" cy="856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 Faites-vous tout petits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Vous aussi devant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être élevés par lui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Ne gardez rien pour vous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Offrez-vous tout entier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À ce Dieu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qui se donne à vous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Refrain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 :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faites-lui hommage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vos cœurs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CustomShape 13"/>
          <p:cNvSpPr/>
          <p:nvPr/>
        </p:nvSpPr>
        <p:spPr>
          <a:xfrm>
            <a:off x="7461000" y="840960"/>
            <a:ext cx="5422680" cy="133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53" name="CustomShape 14"/>
          <p:cNvSpPr/>
          <p:nvPr/>
        </p:nvSpPr>
        <p:spPr>
          <a:xfrm>
            <a:off x="360000" y="216000"/>
            <a:ext cx="6402960" cy="856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 Admirable grandeur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Étonnante bonté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Du maître de l'univers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Qui s'humilie pour nous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Au point de se cacher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Dans une petite hostie de pain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Refrain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 :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faites-lui hommage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vos cœurs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CustomShape 15"/>
          <p:cNvSpPr/>
          <p:nvPr/>
        </p:nvSpPr>
        <p:spPr>
          <a:xfrm>
            <a:off x="7461000" y="840960"/>
            <a:ext cx="5422680" cy="133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55" name="CustomShape 16"/>
          <p:cNvSpPr/>
          <p:nvPr/>
        </p:nvSpPr>
        <p:spPr>
          <a:xfrm>
            <a:off x="288000" y="216000"/>
            <a:ext cx="6474960" cy="856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 Faites-vous tout petits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Vous aussi devant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être élevés par lui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Ne gardez rien pour vous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Offrez-vous tout entier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À ce Dieu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qui se donne à vous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Refrain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 :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faites-lui hommage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vos cœurs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CustomShape 17"/>
          <p:cNvSpPr/>
          <p:nvPr/>
        </p:nvSpPr>
        <p:spPr>
          <a:xfrm>
            <a:off x="7461000" y="840960"/>
            <a:ext cx="5422680" cy="133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57" name="CustomShape 18"/>
          <p:cNvSpPr/>
          <p:nvPr/>
        </p:nvSpPr>
        <p:spPr>
          <a:xfrm>
            <a:off x="72000" y="216000"/>
            <a:ext cx="6690960" cy="856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Refrain ad lib.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 :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Regardez l'humilité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faites-lui hommage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vos cœurs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TextShape 1"/>
          <p:cNvSpPr/>
          <p:nvPr/>
        </p:nvSpPr>
        <p:spPr>
          <a:xfrm>
            <a:off x="342720" y="364680"/>
            <a:ext cx="6170400" cy="152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CustomShape 1"/>
          <p:cNvSpPr/>
          <p:nvPr/>
        </p:nvSpPr>
        <p:spPr>
          <a:xfrm>
            <a:off x="144000" y="239760"/>
            <a:ext cx="6622560" cy="739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Viens te joindre à notre bonheur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Nous partagerons,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un bout de chemin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Dieu va peindre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nos vies en couleurs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Et nous chanterons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main dans la main.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2. Fais-donc confiance,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Laisse-toi guider.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En sa présence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seras porté.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Viens contempler,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t’émerveiller.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CustomShape 19"/>
          <p:cNvSpPr/>
          <p:nvPr/>
        </p:nvSpPr>
        <p:spPr>
          <a:xfrm>
            <a:off x="7461000" y="840960"/>
            <a:ext cx="5425920" cy="133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60" name="CustomShape 20"/>
          <p:cNvSpPr/>
          <p:nvPr/>
        </p:nvSpPr>
        <p:spPr>
          <a:xfrm>
            <a:off x="72000" y="216000"/>
            <a:ext cx="6694200" cy="856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400" spc="-1" strike="noStrike" u="sng">
                <a:solidFill>
                  <a:srgbClr val="ffffff"/>
                </a:solidFill>
                <a:uFillTx/>
                <a:latin typeface="Cambria"/>
                <a:ea typeface="DejaVu Sans"/>
                <a:hlinkClick r:id="rId1"/>
              </a:rPr>
              <a:t>Je veux n’être qu’à Toi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(</a:t>
            </a:r>
            <a:r>
              <a:rPr b="1" lang="fr-BE" sz="2100" spc="-1" strike="noStrike">
                <a:solidFill>
                  <a:srgbClr val="ffffff"/>
                </a:solidFill>
                <a:latin typeface="Arial"/>
                <a:ea typeface="DejaVu Sans"/>
              </a:rPr>
              <a:t>Exo</a:t>
            </a: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 Reçois de moi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parfum qui t'es dû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beauté 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ton Nom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en mon âme éperdue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veux n'être qu'à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Jésus, je t'aime</a:t>
            </a:r>
            <a:br>
              <a:rPr sz="3600"/>
            </a:b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Reçois du peu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je trouve à donner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Tout l'amour que mes yeux n'ont pas su te montrer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veux n'être qu'à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Jésus, je t'aime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CustomShape 21"/>
          <p:cNvSpPr/>
          <p:nvPr/>
        </p:nvSpPr>
        <p:spPr>
          <a:xfrm>
            <a:off x="7461000" y="840960"/>
            <a:ext cx="5425920" cy="133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62" name="CustomShape 22"/>
          <p:cNvSpPr/>
          <p:nvPr/>
        </p:nvSpPr>
        <p:spPr>
          <a:xfrm>
            <a:off x="72000" y="216000"/>
            <a:ext cx="6694200" cy="856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Rien n'est plus beau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ton Nom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Rien n'est plus saint que le sang du pardon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veux n'être qu'à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Jésus, mon Roi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CustomShape 23"/>
          <p:cNvSpPr/>
          <p:nvPr/>
        </p:nvSpPr>
        <p:spPr>
          <a:xfrm>
            <a:off x="7461000" y="840960"/>
            <a:ext cx="5425920" cy="133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64" name="CustomShape 24"/>
          <p:cNvSpPr/>
          <p:nvPr/>
        </p:nvSpPr>
        <p:spPr>
          <a:xfrm>
            <a:off x="72000" y="216000"/>
            <a:ext cx="6694200" cy="856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 Je ne veux rien 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vouloir te louer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Adorer ton saint Nom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ta fidélité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veux n'être qu'à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Jésus, je t'aime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veux porter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laver à ta croix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pensées de mon cœur dans le chœur de tes voix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veux n'être qu'à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Jésus, je t'aime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CustomShape 25"/>
          <p:cNvSpPr/>
          <p:nvPr/>
        </p:nvSpPr>
        <p:spPr>
          <a:xfrm>
            <a:off x="7461000" y="840960"/>
            <a:ext cx="5425920" cy="133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66" name="CustomShape 26"/>
          <p:cNvSpPr/>
          <p:nvPr/>
        </p:nvSpPr>
        <p:spPr>
          <a:xfrm>
            <a:off x="72000" y="216000"/>
            <a:ext cx="6694200" cy="856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 final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Rien n'est plus beau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ton Nom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Rien n'est plus saint que le sang du pardon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veux n'être qu'à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veux n'être qu'à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veux n'être qu'à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Jésus, mon Roi.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Image 1" descr=""/>
          <p:cNvPicPr/>
          <p:nvPr/>
        </p:nvPicPr>
        <p:blipFill>
          <a:blip r:embed="rId1"/>
          <a:srcRect l="24073" t="0" r="0" b="0"/>
          <a:stretch/>
        </p:blipFill>
        <p:spPr>
          <a:xfrm>
            <a:off x="44280" y="3059280"/>
            <a:ext cx="6812640" cy="539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Image 1" descr=""/>
          <p:cNvPicPr/>
          <p:nvPr/>
        </p:nvPicPr>
        <p:blipFill>
          <a:blip r:embed="rId1"/>
          <a:srcRect l="6110" t="15916" r="38614" b="6130"/>
          <a:stretch/>
        </p:blipFill>
        <p:spPr>
          <a:xfrm>
            <a:off x="-31320" y="1641600"/>
            <a:ext cx="6996600" cy="5860080"/>
          </a:xfrm>
          <a:prstGeom prst="rect">
            <a:avLst/>
          </a:prstGeom>
          <a:ln w="0">
            <a:noFill/>
          </a:ln>
        </p:spPr>
      </p:pic>
      <p:sp>
        <p:nvSpPr>
          <p:cNvPr id="769" name="CustomShape 1"/>
          <p:cNvSpPr/>
          <p:nvPr/>
        </p:nvSpPr>
        <p:spPr>
          <a:xfrm>
            <a:off x="1864800" y="1641240"/>
            <a:ext cx="3205080" cy="1535400"/>
          </a:xfrm>
          <a:prstGeom prst="wedgeRoundRectCallout">
            <a:avLst>
              <a:gd name="adj1" fmla="val 43980"/>
              <a:gd name="adj2" fmla="val 146396"/>
              <a:gd name="adj3" fmla="val 16667"/>
            </a:avLst>
          </a:prstGeom>
          <a:solidFill>
            <a:schemeClr val="bg1"/>
          </a:solidFill>
          <a:ln w="38160"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b="1" i="1" lang="fr-BE" sz="2000" spc="-1" strike="noStrike">
                <a:solidFill>
                  <a:srgbClr val="000000"/>
                </a:solidFill>
                <a:latin typeface="Arial"/>
                <a:ea typeface="Calibri"/>
              </a:rPr>
              <a:t>Je te donnerai les clefs du Royaume des cieux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0" name="Image 3" descr=""/>
          <p:cNvPicPr/>
          <p:nvPr/>
        </p:nvPicPr>
        <p:blipFill>
          <a:blip r:embed="rId2"/>
          <a:srcRect l="64178" t="24904" r="11664" b="50269"/>
          <a:stretch/>
        </p:blipFill>
        <p:spPr>
          <a:xfrm>
            <a:off x="495000" y="7308360"/>
            <a:ext cx="2563920" cy="1727280"/>
          </a:xfrm>
          <a:prstGeom prst="rect">
            <a:avLst/>
          </a:prstGeom>
          <a:ln w="0">
            <a:noFill/>
          </a:ln>
        </p:spPr>
      </p:pic>
      <p:pic>
        <p:nvPicPr>
          <p:cNvPr id="771" name="Image 4" descr=""/>
          <p:cNvPicPr/>
          <p:nvPr/>
        </p:nvPicPr>
        <p:blipFill>
          <a:blip r:embed="rId3"/>
          <a:srcRect l="64178" t="49931" r="11664" b="32248"/>
          <a:stretch/>
        </p:blipFill>
        <p:spPr>
          <a:xfrm>
            <a:off x="3573000" y="7092360"/>
            <a:ext cx="2879280" cy="1510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CustomShape 1"/>
          <p:cNvSpPr/>
          <p:nvPr/>
        </p:nvSpPr>
        <p:spPr>
          <a:xfrm>
            <a:off x="130320" y="5049720"/>
            <a:ext cx="659664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3" name="CustomShape 2"/>
          <p:cNvSpPr/>
          <p:nvPr/>
        </p:nvSpPr>
        <p:spPr>
          <a:xfrm>
            <a:off x="144000" y="539640"/>
            <a:ext cx="6551280" cy="129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2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METS  TA  JOIE  DANS  LE  SEIGNEUR</a:t>
            </a:r>
            <a:r>
              <a:rPr b="1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(à chanter deux fois)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Mets ta joie dans le Seigneur,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compte sur lui et tu verras.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 agira et t'accordera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plus que les désirs de ton cœur 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  </a:t>
            </a:r>
            <a:br>
              <a:rPr sz="1800"/>
            </a:b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 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Remets ta vie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dans les mains du Seigneur,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compte sur lui, il agira.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Grâce à son amour,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ta foi apparaîtra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Comme un soleil en plein jour.</a:t>
            </a:r>
            <a:br>
              <a:rPr sz="1800"/>
            </a:br>
            <a:br>
              <a:rPr sz="1800"/>
            </a:br>
            <a:br>
              <a:rPr sz="3200"/>
            </a:b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CustomShape 1"/>
          <p:cNvSpPr/>
          <p:nvPr/>
        </p:nvSpPr>
        <p:spPr>
          <a:xfrm>
            <a:off x="130320" y="5049720"/>
            <a:ext cx="659664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5" name="CustomShape 2"/>
          <p:cNvSpPr/>
          <p:nvPr/>
        </p:nvSpPr>
        <p:spPr>
          <a:xfrm>
            <a:off x="144000" y="539640"/>
            <a:ext cx="6551280" cy="813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(à chanter deux fois)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Mets ta joie dans le Seigneur,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compte sur lui et tu verras.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 agira et t'accordera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plus que les désirs de ton cœur 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  </a:t>
            </a:r>
            <a:br>
              <a:rPr sz="1800"/>
            </a:b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 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Reste en silence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devant le Seigneur,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oui, attends le avec patience.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Grâce à son amour,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ton pas est assuré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et ton chemin lui plaît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br>
              <a:rPr sz="1800"/>
            </a:br>
            <a:br>
              <a:rPr sz="1800"/>
            </a:b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CustomShape 1"/>
          <p:cNvSpPr/>
          <p:nvPr/>
        </p:nvSpPr>
        <p:spPr>
          <a:xfrm>
            <a:off x="144000" y="239760"/>
            <a:ext cx="6622560" cy="739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Viens te joindre à notre bonheur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Nous partagerons,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un bout de chemin.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Dieu va peindre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nos vies en couleurs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Et nous chanterons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main dans la main.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 Si tu es touché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Par la douleur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Viens t’abandonner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Contre son cœur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Viens il pourra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Te consoler.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CustomShape 1"/>
          <p:cNvSpPr/>
          <p:nvPr/>
        </p:nvSpPr>
        <p:spPr>
          <a:xfrm>
            <a:off x="0" y="5835600"/>
            <a:ext cx="6857280" cy="330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100000"/>
              </a:lnSpc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10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7" name="CustomShape 2"/>
          <p:cNvSpPr/>
          <p:nvPr/>
        </p:nvSpPr>
        <p:spPr>
          <a:xfrm>
            <a:off x="216000" y="720000"/>
            <a:ext cx="6479280" cy="739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(à chanter deux fois)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Mets ta joie dans le Seigneur,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compte sur lui et tu verras.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 agira et t'accordera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plus que les désirs de ton cœur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Dieu connaît les jours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de tous les hommes droits,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 leur promet la vraie vie.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Grâce à son amour,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ils observent sa voie,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ils mettent leur espoir en lui.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>
            <a:alpha val="31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CustomShape 1"/>
          <p:cNvSpPr/>
          <p:nvPr/>
        </p:nvSpPr>
        <p:spPr>
          <a:xfrm>
            <a:off x="0" y="395280"/>
            <a:ext cx="6852600" cy="136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4400" spc="-1" strike="noStrike">
                <a:solidFill>
                  <a:srgbClr val="000000"/>
                </a:solidFill>
                <a:latin typeface="Calibri"/>
                <a:ea typeface="DejaVu Sans"/>
              </a:rPr>
              <a:t>BON DIMANCHE À TOUS !</a:t>
            </a: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Les paroles des chants sont disponibles</a:t>
            </a:r>
            <a:br>
              <a:rPr sz="1800"/>
            </a:b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une semaine avant la messe sur notre site internet :  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www.chorale-saint-vincent.be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9" name="Picture 1" descr=""/>
          <p:cNvPicPr/>
          <p:nvPr/>
        </p:nvPicPr>
        <p:blipFill>
          <a:blip r:embed="rId1"/>
          <a:stretch/>
        </p:blipFill>
        <p:spPr>
          <a:xfrm>
            <a:off x="864000" y="3390840"/>
            <a:ext cx="5393520" cy="5387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CustomShape 1"/>
          <p:cNvSpPr/>
          <p:nvPr/>
        </p:nvSpPr>
        <p:spPr>
          <a:xfrm>
            <a:off x="144000" y="239760"/>
            <a:ext cx="6622560" cy="739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Viens te joindre à notre bonheur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Nous partagerons,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un bout de chemin.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Dieu va peindre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nos vies en couleurs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Et nous chanterons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main dans la main.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4. Dieu nous appelle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À l’ regarder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révèle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Sa vérité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Viens témoigner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es aimé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CustomShape 1"/>
          <p:cNvSpPr/>
          <p:nvPr/>
        </p:nvSpPr>
        <p:spPr>
          <a:xfrm>
            <a:off x="368280" y="2124000"/>
            <a:ext cx="6120720" cy="456480"/>
          </a:xfrm>
          <a:custGeom>
            <a:avLst/>
            <a:gdLst>
              <a:gd name="textAreaLeft" fmla="*/ 0 w 6120720"/>
              <a:gd name="textAreaRight" fmla="*/ 6121080 w 6120720"/>
              <a:gd name="textAreaTop" fmla="*/ 0 h 456480"/>
              <a:gd name="textAreaBottom" fmla="*/ 45684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5" name="CustomShape 2"/>
          <p:cNvSpPr/>
          <p:nvPr/>
        </p:nvSpPr>
        <p:spPr>
          <a:xfrm>
            <a:off x="404640" y="2268360"/>
            <a:ext cx="6048000" cy="1571400"/>
          </a:xfrm>
          <a:custGeom>
            <a:avLst/>
            <a:gdLst>
              <a:gd name="textAreaLeft" fmla="*/ 0 w 6048000"/>
              <a:gd name="textAreaRight" fmla="*/ 6048360 w 6048000"/>
              <a:gd name="textAreaTop" fmla="*/ 0 h 1571400"/>
              <a:gd name="textAreaBottom" fmla="*/ 1571760 h 157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6" name="CustomShape 3"/>
          <p:cNvSpPr/>
          <p:nvPr/>
        </p:nvSpPr>
        <p:spPr>
          <a:xfrm>
            <a:off x="765000" y="2124000"/>
            <a:ext cx="5327280" cy="2683800"/>
          </a:xfrm>
          <a:custGeom>
            <a:avLst/>
            <a:gdLst>
              <a:gd name="textAreaLeft" fmla="*/ 0 w 5327280"/>
              <a:gd name="textAreaRight" fmla="*/ 5327640 w 5327280"/>
              <a:gd name="textAreaTop" fmla="*/ 0 h 2683800"/>
              <a:gd name="textAreaBottom" fmla="*/ 2684160 h 26838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7" name="CustomShape 4"/>
          <p:cNvSpPr/>
          <p:nvPr/>
        </p:nvSpPr>
        <p:spPr>
          <a:xfrm>
            <a:off x="525600" y="2124000"/>
            <a:ext cx="5804640" cy="3240000"/>
          </a:xfrm>
          <a:custGeom>
            <a:avLst/>
            <a:gdLst>
              <a:gd name="textAreaLeft" fmla="*/ 0 w 5804640"/>
              <a:gd name="textAreaRight" fmla="*/ 5805000 w 5804640"/>
              <a:gd name="textAreaTop" fmla="*/ 0 h 3240000"/>
              <a:gd name="textAreaBottom" fmla="*/ 3240360 h 3240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8" name="CustomShape 5"/>
          <p:cNvSpPr/>
          <p:nvPr/>
        </p:nvSpPr>
        <p:spPr>
          <a:xfrm>
            <a:off x="331920" y="1692360"/>
            <a:ext cx="6192000" cy="3796200"/>
          </a:xfrm>
          <a:custGeom>
            <a:avLst/>
            <a:gdLst>
              <a:gd name="textAreaLeft" fmla="*/ 0 w 6192000"/>
              <a:gd name="textAreaRight" fmla="*/ 6192360 w 6192000"/>
              <a:gd name="textAreaTop" fmla="*/ 0 h 3796200"/>
              <a:gd name="textAreaBottom" fmla="*/ 3796560 h 3796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9" name="CustomShape 6"/>
          <p:cNvSpPr/>
          <p:nvPr/>
        </p:nvSpPr>
        <p:spPr>
          <a:xfrm>
            <a:off x="212760" y="3168720"/>
            <a:ext cx="6338520" cy="448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Seigneur, prends pitié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  <a:ea typeface="DejaVu Sans"/>
              </a:rPr>
              <a:t>MESSE DU PARTAGE</a:t>
            </a: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BE" sz="1600" spc="-1" strike="noStrike">
                <a:solidFill>
                  <a:srgbClr val="ffffff"/>
                </a:solidFill>
                <a:latin typeface="Arial"/>
                <a:ea typeface="DejaVu Sans"/>
              </a:rPr>
              <a:t>Texte et musique : Pascal &amp; Étienne DANIEL</a:t>
            </a:r>
            <a:endParaRPr b="0" lang="fr-BE" sz="1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 ton peuple rassemblé par ta parole,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prends pitié. (bis)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 ton peuple sanctifié par ton Esprit,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Ô Christ, prends pitié. (bis)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 ton peuple racheté par ton sang,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prends pitié. (bis)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6240</TotalTime>
  <Application>LibreOffice/24.2.0.3$Windows_X86_64 LibreOffice_project/da48488a73ddd66ea24cf16bbc4f7b9c08e9bea1</Application>
  <AppVersion>15.0000</AppVersion>
  <Company>AGM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2011-11-13T14:02:22Z</dcterms:created>
  <dc:creator>MALBROUCK Gilbert</dc:creator>
  <dc:description/>
  <dc:language>fr-BE</dc:language>
  <cp:lastModifiedBy/>
  <cp:lastPrinted>2026-08-07T13:44:19Z</cp:lastPrinted>
  <dcterms:modified xsi:type="dcterms:W3CDTF">2026-08-07T13:44:02Z</dcterms:modified>
  <cp:revision>210</cp:revision>
  <dc:subject/>
  <dc:title>Diapositive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1</vt:i4>
  </property>
  <property fmtid="{D5CDD505-2E9C-101B-9397-08002B2CF9AE}" pid="7" name="PresentationFormat">
    <vt:lpwstr>Affichage à l'écran (4:3)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47</vt:i4>
  </property>
</Properties>
</file>