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</p:sldMasterIdLst>
  <p:sldIdLst>
    <p:sldId id="256" r:id="rId106"/>
    <p:sldId id="257" r:id="rId107"/>
    <p:sldId id="258" r:id="rId108"/>
    <p:sldId id="259" r:id="rId109"/>
    <p:sldId id="260" r:id="rId110"/>
    <p:sldId id="261" r:id="rId111"/>
    <p:sldId id="262" r:id="rId112"/>
    <p:sldId id="263" r:id="rId113"/>
    <p:sldId id="264" r:id="rId114"/>
    <p:sldId id="265" r:id="rId115"/>
    <p:sldId id="266" r:id="rId116"/>
    <p:sldId id="267" r:id="rId117"/>
    <p:sldId id="268" r:id="rId118"/>
    <p:sldId id="269" r:id="rId119"/>
    <p:sldId id="270" r:id="rId120"/>
    <p:sldId id="271" r:id="rId121"/>
    <p:sldId id="272" r:id="rId122"/>
    <p:sldId id="273" r:id="rId123"/>
    <p:sldId id="274" r:id="rId124"/>
    <p:sldId id="275" r:id="rId125"/>
    <p:sldId id="276" r:id="rId126"/>
    <p:sldId id="277" r:id="rId127"/>
    <p:sldId id="278" r:id="rId128"/>
    <p:sldId id="279" r:id="rId129"/>
    <p:sldId id="280" r:id="rId130"/>
    <p:sldId id="281" r:id="rId131"/>
    <p:sldId id="282" r:id="rId132"/>
    <p:sldId id="283" r:id="rId133"/>
    <p:sldId id="284" r:id="rId134"/>
    <p:sldId id="285" r:id="rId135"/>
    <p:sldId id="286" r:id="rId136"/>
    <p:sldId id="287" r:id="rId137"/>
    <p:sldId id="288" r:id="rId138"/>
    <p:sldId id="289" r:id="rId139"/>
    <p:sldId id="290" r:id="rId140"/>
    <p:sldId id="291" r:id="rId141"/>
    <p:sldId id="292" r:id="rId142"/>
    <p:sldId id="293" r:id="rId143"/>
    <p:sldId id="294" r:id="rId144"/>
    <p:sldId id="295" r:id="rId145"/>
    <p:sldId id="296" r:id="rId146"/>
    <p:sldId id="297" r:id="rId147"/>
    <p:sldId id="298" r:id="rId148"/>
    <p:sldId id="299" r:id="rId149"/>
    <p:sldId id="300" r:id="rId150"/>
    <p:sldId id="301" r:id="rId151"/>
    <p:sldId id="302" r:id="rId152"/>
    <p:sldId id="303" r:id="rId153"/>
    <p:sldId id="304" r:id="rId154"/>
    <p:sldId id="305" r:id="rId155"/>
    <p:sldId id="306" r:id="rId156"/>
    <p:sldId id="307" r:id="rId157"/>
    <p:sldId id="308" r:id="rId158"/>
    <p:sldId id="309" r:id="rId159"/>
    <p:sldId id="310" r:id="rId160"/>
    <p:sldId id="311" r:id="rId161"/>
    <p:sldId id="312" r:id="rId162"/>
    <p:sldId id="313" r:id="rId163"/>
    <p:sldId id="314" r:id="rId164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" Target="slides/slide1.xml"/><Relationship Id="rId107" Type="http://schemas.openxmlformats.org/officeDocument/2006/relationships/slide" Target="slides/slide2.xml"/><Relationship Id="rId108" Type="http://schemas.openxmlformats.org/officeDocument/2006/relationships/slide" Target="slides/slide3.xml"/><Relationship Id="rId109" Type="http://schemas.openxmlformats.org/officeDocument/2006/relationships/slide" Target="slides/slide4.xml"/><Relationship Id="rId110" Type="http://schemas.openxmlformats.org/officeDocument/2006/relationships/slide" Target="slides/slide5.xml"/><Relationship Id="rId111" Type="http://schemas.openxmlformats.org/officeDocument/2006/relationships/slide" Target="slides/slide6.xml"/><Relationship Id="rId112" Type="http://schemas.openxmlformats.org/officeDocument/2006/relationships/slide" Target="slides/slide7.xml"/><Relationship Id="rId113" Type="http://schemas.openxmlformats.org/officeDocument/2006/relationships/slide" Target="slides/slide8.xml"/><Relationship Id="rId114" Type="http://schemas.openxmlformats.org/officeDocument/2006/relationships/slide" Target="slides/slide9.xml"/><Relationship Id="rId115" Type="http://schemas.openxmlformats.org/officeDocument/2006/relationships/slide" Target="slides/slide10.xml"/><Relationship Id="rId116" Type="http://schemas.openxmlformats.org/officeDocument/2006/relationships/slide" Target="slides/slide11.xml"/><Relationship Id="rId117" Type="http://schemas.openxmlformats.org/officeDocument/2006/relationships/slide" Target="slides/slide12.xml"/><Relationship Id="rId118" Type="http://schemas.openxmlformats.org/officeDocument/2006/relationships/slide" Target="slides/slide13.xml"/><Relationship Id="rId119" Type="http://schemas.openxmlformats.org/officeDocument/2006/relationships/slide" Target="slides/slide14.xml"/><Relationship Id="rId120" Type="http://schemas.openxmlformats.org/officeDocument/2006/relationships/slide" Target="slides/slide15.xml"/><Relationship Id="rId121" Type="http://schemas.openxmlformats.org/officeDocument/2006/relationships/slide" Target="slides/slide16.xml"/><Relationship Id="rId122" Type="http://schemas.openxmlformats.org/officeDocument/2006/relationships/slide" Target="slides/slide17.xml"/><Relationship Id="rId123" Type="http://schemas.openxmlformats.org/officeDocument/2006/relationships/slide" Target="slides/slide18.xml"/><Relationship Id="rId124" Type="http://schemas.openxmlformats.org/officeDocument/2006/relationships/slide" Target="slides/slide19.xml"/><Relationship Id="rId125" Type="http://schemas.openxmlformats.org/officeDocument/2006/relationships/slide" Target="slides/slide20.xml"/><Relationship Id="rId126" Type="http://schemas.openxmlformats.org/officeDocument/2006/relationships/slide" Target="slides/slide21.xml"/><Relationship Id="rId127" Type="http://schemas.openxmlformats.org/officeDocument/2006/relationships/slide" Target="slides/slide22.xml"/><Relationship Id="rId128" Type="http://schemas.openxmlformats.org/officeDocument/2006/relationships/slide" Target="slides/slide23.xml"/><Relationship Id="rId129" Type="http://schemas.openxmlformats.org/officeDocument/2006/relationships/slide" Target="slides/slide24.xml"/><Relationship Id="rId130" Type="http://schemas.openxmlformats.org/officeDocument/2006/relationships/slide" Target="slides/slide25.xml"/><Relationship Id="rId131" Type="http://schemas.openxmlformats.org/officeDocument/2006/relationships/slide" Target="slides/slide26.xml"/><Relationship Id="rId132" Type="http://schemas.openxmlformats.org/officeDocument/2006/relationships/slide" Target="slides/slide27.xml"/><Relationship Id="rId133" Type="http://schemas.openxmlformats.org/officeDocument/2006/relationships/slide" Target="slides/slide28.xml"/><Relationship Id="rId134" Type="http://schemas.openxmlformats.org/officeDocument/2006/relationships/slide" Target="slides/slide29.xml"/><Relationship Id="rId135" Type="http://schemas.openxmlformats.org/officeDocument/2006/relationships/slide" Target="slides/slide30.xml"/><Relationship Id="rId136" Type="http://schemas.openxmlformats.org/officeDocument/2006/relationships/slide" Target="slides/slide31.xml"/><Relationship Id="rId137" Type="http://schemas.openxmlformats.org/officeDocument/2006/relationships/slide" Target="slides/slide32.xml"/><Relationship Id="rId138" Type="http://schemas.openxmlformats.org/officeDocument/2006/relationships/slide" Target="slides/slide33.xml"/><Relationship Id="rId139" Type="http://schemas.openxmlformats.org/officeDocument/2006/relationships/slide" Target="slides/slide34.xml"/><Relationship Id="rId140" Type="http://schemas.openxmlformats.org/officeDocument/2006/relationships/slide" Target="slides/slide35.xml"/><Relationship Id="rId141" Type="http://schemas.openxmlformats.org/officeDocument/2006/relationships/slide" Target="slides/slide36.xml"/><Relationship Id="rId142" Type="http://schemas.openxmlformats.org/officeDocument/2006/relationships/slide" Target="slides/slide37.xml"/><Relationship Id="rId143" Type="http://schemas.openxmlformats.org/officeDocument/2006/relationships/slide" Target="slides/slide38.xml"/><Relationship Id="rId144" Type="http://schemas.openxmlformats.org/officeDocument/2006/relationships/slide" Target="slides/slide39.xml"/><Relationship Id="rId145" Type="http://schemas.openxmlformats.org/officeDocument/2006/relationships/slide" Target="slides/slide40.xml"/><Relationship Id="rId146" Type="http://schemas.openxmlformats.org/officeDocument/2006/relationships/slide" Target="slides/slide41.xml"/><Relationship Id="rId147" Type="http://schemas.openxmlformats.org/officeDocument/2006/relationships/slide" Target="slides/slide42.xml"/><Relationship Id="rId148" Type="http://schemas.openxmlformats.org/officeDocument/2006/relationships/slide" Target="slides/slide43.xml"/><Relationship Id="rId149" Type="http://schemas.openxmlformats.org/officeDocument/2006/relationships/slide" Target="slides/slide44.xml"/><Relationship Id="rId150" Type="http://schemas.openxmlformats.org/officeDocument/2006/relationships/slide" Target="slides/slide45.xml"/><Relationship Id="rId151" Type="http://schemas.openxmlformats.org/officeDocument/2006/relationships/slide" Target="slides/slide46.xml"/><Relationship Id="rId152" Type="http://schemas.openxmlformats.org/officeDocument/2006/relationships/slide" Target="slides/slide47.xml"/><Relationship Id="rId153" Type="http://schemas.openxmlformats.org/officeDocument/2006/relationships/slide" Target="slides/slide48.xml"/><Relationship Id="rId154" Type="http://schemas.openxmlformats.org/officeDocument/2006/relationships/slide" Target="slides/slide49.xml"/><Relationship Id="rId155" Type="http://schemas.openxmlformats.org/officeDocument/2006/relationships/slide" Target="slides/slide50.xml"/><Relationship Id="rId156" Type="http://schemas.openxmlformats.org/officeDocument/2006/relationships/slide" Target="slides/slide51.xml"/><Relationship Id="rId157" Type="http://schemas.openxmlformats.org/officeDocument/2006/relationships/slide" Target="slides/slide52.xml"/><Relationship Id="rId158" Type="http://schemas.openxmlformats.org/officeDocument/2006/relationships/slide" Target="slides/slide53.xml"/><Relationship Id="rId159" Type="http://schemas.openxmlformats.org/officeDocument/2006/relationships/slide" Target="slides/slide54.xml"/><Relationship Id="rId160" Type="http://schemas.openxmlformats.org/officeDocument/2006/relationships/slide" Target="slides/slide55.xml"/><Relationship Id="rId161" Type="http://schemas.openxmlformats.org/officeDocument/2006/relationships/slide" Target="slides/slide56.xml"/><Relationship Id="rId162" Type="http://schemas.openxmlformats.org/officeDocument/2006/relationships/slide" Target="slides/slide57.xml"/><Relationship Id="rId163" Type="http://schemas.openxmlformats.org/officeDocument/2006/relationships/slide" Target="slides/slide58.xml"/><Relationship Id="rId164" Type="http://schemas.openxmlformats.org/officeDocument/2006/relationships/slide" Target="slides/slide59.xml"/><Relationship Id="rId16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0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368280" y="2124000"/>
            <a:ext cx="61185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3" name="CustomShape 2"/>
          <p:cNvSpPr/>
          <p:nvPr/>
        </p:nvSpPr>
        <p:spPr>
          <a:xfrm>
            <a:off x="404640" y="2268360"/>
            <a:ext cx="6045480" cy="148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CustomShape 3"/>
          <p:cNvSpPr/>
          <p:nvPr/>
        </p:nvSpPr>
        <p:spPr>
          <a:xfrm>
            <a:off x="404640" y="2808360"/>
            <a:ext cx="6082200" cy="25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Messe de Pâques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Dimanche 5 avril 2026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ANNÉE 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6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8" name="CustomShape 9"/>
          <p:cNvSpPr/>
          <p:nvPr/>
        </p:nvSpPr>
        <p:spPr>
          <a:xfrm>
            <a:off x="163080" y="1694520"/>
            <a:ext cx="6694560" cy="613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Aspersion: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J’ai vu l’eau vive (Lucien Deiss)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J’ai vu la source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devenir un fleuve immense,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Les fils de Dieu rassemblés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chantaient leur joie d’être sauvés,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8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0" name="CustomShape 9"/>
          <p:cNvSpPr/>
          <p:nvPr/>
        </p:nvSpPr>
        <p:spPr>
          <a:xfrm>
            <a:off x="163080" y="1755720"/>
            <a:ext cx="6694560" cy="613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Aspersion: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J’ai vu l’eau vive (Lucien Deiss)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J’ai vu le Temple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désormais s’ouvrir à tous,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 Christ revient victorieux,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montrant la plaie de son côté,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20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2" name="CustomShape 9"/>
          <p:cNvSpPr/>
          <p:nvPr/>
        </p:nvSpPr>
        <p:spPr>
          <a:xfrm>
            <a:off x="81720" y="1060560"/>
            <a:ext cx="6694560" cy="613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Aspersion: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J’ai vu l’eau vive (Lucien Deiss)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4.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J’ai vu le Verbe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nous donner la paix de Dieu,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Tous ceux qui croient en son nom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seront sauvés et chanteront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22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4" name="CustomShape 9"/>
          <p:cNvSpPr/>
          <p:nvPr/>
        </p:nvSpPr>
        <p:spPr>
          <a:xfrm>
            <a:off x="81720" y="707040"/>
            <a:ext cx="6694560" cy="814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GLORIA: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Gloire à Dieu (L188)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Gloire a Dieu et Paix sur la terre, aux hommes qu’il 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Gloire a Dieu merveille pour l’homme, ALLELUIA.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1. Nous te louons, nous te louons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Nous t’acclamons, nous t’acclamons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2. Nous t’adorons, nous t’adorons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Nous te prions, nous t’adorons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9"/>
          <p:cNvSpPr/>
          <p:nvPr/>
        </p:nvSpPr>
        <p:spPr>
          <a:xfrm>
            <a:off x="81720" y="804600"/>
            <a:ext cx="6694560" cy="814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GLORIA: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Gloire à Dieu (L188)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Gloire a Dieu et Paix sur la terre, aux hommes qu’il 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Gloire a Dieu merveille pour l’homme, ALLELUIA.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3. Agneau de Dieu, agneau de Dieu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Tu es la paix, tu es la paix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4. Tu es vivant, tu es vivant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Tu es l’amour, tu es l’amour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9"/>
          <p:cNvSpPr/>
          <p:nvPr/>
        </p:nvSpPr>
        <p:spPr>
          <a:xfrm>
            <a:off x="81720" y="1060560"/>
            <a:ext cx="6694560" cy="780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GLORIA: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Gloire à Dieu (L188)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Gloire a Dieu et Paix sur la terre, aux hommes qu’il 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Gloire a Dieu merveille pour l’homme, ALLELUIA.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5. Toi seul es saint, toi seul es grand.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Tu es Seigneur, tu es vivant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Picture 4" descr=""/>
          <p:cNvPicPr/>
          <p:nvPr/>
        </p:nvPicPr>
        <p:blipFill>
          <a:blip r:embed="rId1"/>
          <a:stretch/>
        </p:blipFill>
        <p:spPr>
          <a:xfrm>
            <a:off x="692280" y="504720"/>
            <a:ext cx="5413680" cy="838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9"/>
          <p:cNvSpPr/>
          <p:nvPr/>
        </p:nvSpPr>
        <p:spPr>
          <a:xfrm>
            <a:off x="81720" y="1060560"/>
            <a:ext cx="6694560" cy="780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PSAUME 117: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Voici le jour que fit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Qu'il soit pour nous jour de fête et de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514800" indent="-51444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buClr>
                <a:srgbClr val="ffffff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Rendez grâce au Seigneur : il est bon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53172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53172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Éternel est son amour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53172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Qu'ils le disent, ceux qui craignent le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45072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éternel est son amour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Picture 2" descr=""/>
          <p:cNvPicPr/>
          <p:nvPr/>
        </p:nvPicPr>
        <p:blipFill>
          <a:blip r:embed="rId1"/>
          <a:stretch/>
        </p:blipFill>
        <p:spPr>
          <a:xfrm>
            <a:off x="260280" y="-324000"/>
            <a:ext cx="6309000" cy="98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9"/>
          <p:cNvSpPr/>
          <p:nvPr/>
        </p:nvSpPr>
        <p:spPr>
          <a:xfrm>
            <a:off x="81720" y="1060560"/>
            <a:ext cx="6694560" cy="780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PSAUME 117: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Voici le jour que fit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Qu'il soit pour nous jour de fête et de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982800" indent="-70956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buClr>
                <a:srgbClr val="ffffff"/>
              </a:buClr>
              <a:buFont typeface="Arial"/>
              <a:buAutoNum type="arabicPeriod" startAt="2"/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 bras du Seigneur se lève,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98280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 bras du Seigneur est fort!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98280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Non, je ne mourrai pas, je vivrai,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98280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pour annoncer les actions du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CustomShape 9"/>
          <p:cNvSpPr/>
          <p:nvPr/>
        </p:nvSpPr>
        <p:spPr>
          <a:xfrm>
            <a:off x="81720" y="1060560"/>
            <a:ext cx="6694560" cy="780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PSAUME 117: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Voici le jour que fit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Qu'il soit pour nous jour de fête et de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982800" indent="-70956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buClr>
                <a:srgbClr val="ffffff"/>
              </a:buClr>
              <a:buFont typeface="Arial"/>
              <a:buAutoNum type="arabicPeriod" startAt="3"/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La pierre qu’ont rejetée les bâtisseurs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90000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est devenue la pierre d’angle;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98280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c’est là l’oeuvre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98280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la merveille devant nos yeux.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9"/>
          <p:cNvSpPr/>
          <p:nvPr/>
        </p:nvSpPr>
        <p:spPr>
          <a:xfrm>
            <a:off x="81720" y="1060560"/>
            <a:ext cx="6694560" cy="780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Seigneur ta parole (Lucien Deiss)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Alleluia Amen, Alleluia Amen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Alleluia Amen, Alleluia Amen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Alleluia a 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Alleluia a 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Alleluia Amen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982800" indent="-70956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buClr>
                <a:srgbClr val="ffffff"/>
              </a:buClr>
              <a:buFont typeface="Arial"/>
              <a:buAutoNum type="arabicPeriod"/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Seigneur, ta parole est chemin vers le ciel. Tu as les paroles de la vie éternelle!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42" name="Image 416" descr=""/>
          <p:cNvPicPr/>
          <p:nvPr/>
        </p:nvPicPr>
        <p:blipFill>
          <a:blip r:embed="rId1"/>
          <a:stretch/>
        </p:blipFill>
        <p:spPr>
          <a:xfrm>
            <a:off x="1623960" y="0"/>
            <a:ext cx="3720600" cy="188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Image 417" descr=""/>
          <p:cNvPicPr/>
          <p:nvPr/>
        </p:nvPicPr>
        <p:blipFill>
          <a:blip r:embed="rId1"/>
          <a:stretch/>
        </p:blipFill>
        <p:spPr>
          <a:xfrm>
            <a:off x="63360" y="1802160"/>
            <a:ext cx="6855840" cy="557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3336840" y="4344840"/>
            <a:ext cx="1818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257040" y="648000"/>
            <a:ext cx="6340320" cy="84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9"/>
          <p:cNvSpPr/>
          <p:nvPr/>
        </p:nvSpPr>
        <p:spPr>
          <a:xfrm>
            <a:off x="286200" y="3016080"/>
            <a:ext cx="6694560" cy="27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Intensions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Oh Christ ressuscité, exauce-nous.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8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9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0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51" name="CustomShape 9"/>
          <p:cNvSpPr/>
          <p:nvPr/>
        </p:nvSpPr>
        <p:spPr>
          <a:xfrm>
            <a:off x="81720" y="286560"/>
            <a:ext cx="6694560" cy="85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Offertoire: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Le Christ est ressuscité </a:t>
            </a:r>
            <a:r>
              <a:rPr b="1" lang="fr-FR" sz="24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(Gervais Mendo Ze)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 Christ est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 Christ nous a libérés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Chantons alleluia.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En rançon de sa passion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 Christ nous a donnés le salut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Maintenant nous sommes rachetés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Maintenant le ciel est ouvert.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Chantons hosanna!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rg_hi" descr=""/>
          <p:cNvPicPr/>
          <p:nvPr/>
        </p:nvPicPr>
        <p:blipFill>
          <a:blip r:embed="rId1"/>
          <a:stretch/>
        </p:blipFill>
        <p:spPr>
          <a:xfrm>
            <a:off x="-1971720" y="2549520"/>
            <a:ext cx="8926920" cy="669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53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5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56" name="CustomShape 9"/>
          <p:cNvSpPr/>
          <p:nvPr/>
        </p:nvSpPr>
        <p:spPr>
          <a:xfrm>
            <a:off x="81720" y="286560"/>
            <a:ext cx="6694560" cy="85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Offertoire: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Le Christ est ressuscité </a:t>
            </a:r>
            <a:r>
              <a:rPr b="1" lang="fr-FR" sz="24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(Gervais Mendo Ze)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 Christ est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 Christ nous a libérés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Chantons alleluia.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En souffrant pour nous sur la Croix,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 christ nous a redonné la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Maintenant triomphe la lumière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maintenant triomphe l’Amour.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Chantons hosanna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58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9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0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1" name="CustomShape 9"/>
          <p:cNvSpPr/>
          <p:nvPr/>
        </p:nvSpPr>
        <p:spPr>
          <a:xfrm>
            <a:off x="81720" y="286560"/>
            <a:ext cx="6694560" cy="85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Offertoire: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Le Christ est ressuscité </a:t>
            </a:r>
            <a:r>
              <a:rPr b="1" lang="fr-FR" sz="24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(Gervais Mendo Ze)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 Christ est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 Christ nous a libérés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Chantons alleluia.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Oui, le Christ a vaincu la mort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 Christ est le Victorieux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Maintenant, Il règne à jamais.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Maintenant Il règne sur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Chantons hosanna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3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4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5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6" name="CustomShape 9"/>
          <p:cNvSpPr/>
          <p:nvPr/>
        </p:nvSpPr>
        <p:spPr>
          <a:xfrm>
            <a:off x="81720" y="286560"/>
            <a:ext cx="6694560" cy="85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Offertoire: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Le Christ est ressuscité </a:t>
            </a:r>
            <a:r>
              <a:rPr b="1" lang="fr-FR" sz="24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(Gervais Mendo Ze)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 Christ est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 Christ nous a libérés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Chantons alleluia.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4.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Frère en Christ exultons de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Tournons-nous vers le rédempteur.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Vivons dans la foi du Sauveur,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son soleil sur nous s’est levé.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Chantons Hosanna!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8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9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0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71" name="CustomShape 9"/>
          <p:cNvSpPr/>
          <p:nvPr/>
        </p:nvSpPr>
        <p:spPr>
          <a:xfrm>
            <a:off x="81720" y="286560"/>
            <a:ext cx="6694560" cy="873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Sanctus: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Santu wangue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Santu, santu é santu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Santu wangue o santu é mfumu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(x4)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Wa velela yandi O kuisila muna o kumbo ya O santu é mfumu (x2)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Wa sambuka yandi O kuisila muna o kumbo ya Ozana é mfumu (x2)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Ozana(x3) Ozana wangue ozana é mfumu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just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73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4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5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76" name="CustomShape 9"/>
          <p:cNvSpPr/>
          <p:nvPr/>
        </p:nvSpPr>
        <p:spPr>
          <a:xfrm>
            <a:off x="81720" y="1883520"/>
            <a:ext cx="6694560" cy="44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Anamnèse: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Il est vraiment ressuscité: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pourquoi chercher parmi les morts?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Il est vivant comme il l’a promis!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Alleluia!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130320" y="1181880"/>
            <a:ext cx="6594840" cy="776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578" name="Image 439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6934320" cy="982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6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8" name="CustomShape 7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Criez de joie, Christ est ressuscité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Criez de joie, Christ est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Il est vivant comme il l'avait promis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Alléluia, Christ est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Il nous ouvre la vie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1.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Au milieu de notre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La lumière a resplendi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La vie a détruit la mort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Christ ressuscité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0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1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2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3" name="CustomShape 9"/>
          <p:cNvSpPr/>
          <p:nvPr/>
        </p:nvSpPr>
        <p:spPr>
          <a:xfrm>
            <a:off x="81720" y="272880"/>
            <a:ext cx="6694560" cy="84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Agneau de Dieu: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Messe Ambroise Amon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1. &amp; 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Agnus Dei, agnus Dei.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Qui tollis peccata mundi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Miserere nobis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Agnus Dei, agnus Dei.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Qui tollis peccata mundi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Dona nobis pacem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5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6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7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8" name="CustomShape 9"/>
          <p:cNvSpPr/>
          <p:nvPr/>
        </p:nvSpPr>
        <p:spPr>
          <a:xfrm>
            <a:off x="81720" y="272880"/>
            <a:ext cx="6694560" cy="86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Communion: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C’est toi Seigneur le pain rompu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C'est toi, Seigneur, le pain rompu livré pour notre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C'est toi, Seigneur, notre unité, Jésus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Jésus, la nuit qu'il fut livré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Rompit le pain et dit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Prenez, mangez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Voici mon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Livré pour l'univers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0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1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2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3" name="CustomShape 9"/>
          <p:cNvSpPr/>
          <p:nvPr/>
        </p:nvSpPr>
        <p:spPr>
          <a:xfrm>
            <a:off x="81720" y="272880"/>
            <a:ext cx="6694560" cy="86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Communion: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C’est toi Seigneur le pain rompu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C'est toi, Seigneur, le pain rompu livré pour notre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C'est toi, Seigneur, notre unité, Jésus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Jésus, la nuit qu'il fut livré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Montra le vin et dit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Prenez, buvez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Voici mon sang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Versé pour l'univers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5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6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7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8" name="CustomShape 9"/>
          <p:cNvSpPr/>
          <p:nvPr/>
        </p:nvSpPr>
        <p:spPr>
          <a:xfrm>
            <a:off x="81720" y="272880"/>
            <a:ext cx="6694560" cy="86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Communion: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C’est toi Seigneur le pain rompu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C'est toi, Seigneur, le pain rompu livré pour notre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C'est toi, Seigneur, notre unité, Jésus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Je donnerai gratuitement à ceux qui m'ont cherché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Et tous les pauvres mangeront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Parole du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00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1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2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03" name="CustomShape 9"/>
          <p:cNvSpPr/>
          <p:nvPr/>
        </p:nvSpPr>
        <p:spPr>
          <a:xfrm>
            <a:off x="81720" y="272880"/>
            <a:ext cx="6694560" cy="86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Communion: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C’est toi Seigneur le pain rompu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C'est toi, Seigneur, le pain rompu livré pour notre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C'est toi, Seigneur, notre unité, Jésus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4.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Je suis le pain qui donne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Qui croit en moi vivra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Et je le ressusciterai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Au jour de mon retour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05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6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7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08" name="CustomShape 9"/>
          <p:cNvSpPr/>
          <p:nvPr/>
        </p:nvSpPr>
        <p:spPr>
          <a:xfrm>
            <a:off x="81720" y="272880"/>
            <a:ext cx="6694560" cy="86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Communion: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C’est toi Seigneur le pain rompu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C'est toi, Seigneur, le pain rompu livré pour notre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C'est toi, Seigneur, notre unité, Jésus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5.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Nous partageons un même pain dans une même foi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Et nous formons un même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L'Église de Jésus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0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1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2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3" name="CustomShape 9"/>
          <p:cNvSpPr/>
          <p:nvPr/>
        </p:nvSpPr>
        <p:spPr>
          <a:xfrm>
            <a:off x="81720" y="272880"/>
            <a:ext cx="6694560" cy="86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Communion: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C’est toi Seigneur le pain rompu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C'est toi, Seigneur, le pain rompu livré pour notre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C'est toi, Seigneur, notre unité, Jésus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6.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Voici venir les temps nouveaux, la terre des vivants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Vous deviendrez mes bien aimés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Je suis Dieu avec vous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9"/>
          <p:cNvSpPr/>
          <p:nvPr/>
        </p:nvSpPr>
        <p:spPr>
          <a:xfrm>
            <a:off x="81720" y="272880"/>
            <a:ext cx="6694560" cy="86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Action de grâce: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Comment expliquer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Comment expliquer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et comment décrire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Un amour si grand, si puissant,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Que rien ne peut le contenir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Tu sais mes espoirs,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Seigneur, tu sais mes craintes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Et mes mots sont bien trop petits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Pour dire tout l'amour que j'ai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8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0" name="CustomShape 9"/>
          <p:cNvSpPr/>
          <p:nvPr/>
        </p:nvSpPr>
        <p:spPr>
          <a:xfrm>
            <a:off x="81720" y="924840"/>
            <a:ext cx="6694560" cy="729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Criez de joie, Christ est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Il est vivant comme il l'avait promis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Alléluia, Christ est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Il nous ouvre la vie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2.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Vous les anges, louez-le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Exultez depuis les cieux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Tous les vivants, louez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Christ ressuscité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9"/>
          <p:cNvSpPr/>
          <p:nvPr/>
        </p:nvSpPr>
        <p:spPr>
          <a:xfrm>
            <a:off x="-221760" y="0"/>
            <a:ext cx="7301160" cy="86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Alors entends mon cœur,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Mon esprit qui te loue,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Entends le chant d'amour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D'un enfant racheté.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Je prendrai mes faibles mots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Pour te dire quel Dieu merveilleux tu 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Mais je ne pourrai 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Te dire combien je t'aime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Alors entends mon cœur.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CustomShape 9"/>
          <p:cNvSpPr/>
          <p:nvPr/>
        </p:nvSpPr>
        <p:spPr>
          <a:xfrm>
            <a:off x="81720" y="272880"/>
            <a:ext cx="6694560" cy="86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Si tout comme la pluie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Les mots pouvaient couler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Et si j'avais l'éternité,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Je ne pourrais pas l'exprimer.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Mais dans les battements de mon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Tu entendras toujours: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« Merci pour la vie, pour la vérité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Et pour le chemin 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9"/>
          <p:cNvSpPr/>
          <p:nvPr/>
        </p:nvSpPr>
        <p:spPr>
          <a:xfrm>
            <a:off x="-221760" y="0"/>
            <a:ext cx="7301160" cy="86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Alors entends mon cœur,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Mon esprit qui te loue,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Entends le chant d'amour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D'un enfant racheté.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Je prendrai mes faibles mots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Pour te dire quel Dieu merveilleux tu 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Mais je ne pourrai 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Te dire combien je t'aime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Alors entends mon cœur.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9"/>
          <p:cNvSpPr/>
          <p:nvPr/>
        </p:nvSpPr>
        <p:spPr>
          <a:xfrm>
            <a:off x="81720" y="272880"/>
            <a:ext cx="6694560" cy="86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Tu sais nos espoirs,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Seigneur, tu sais nos craintes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Et nos mots sont bien trop petits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Pour dire tout l'amour que nous avons.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9"/>
          <p:cNvSpPr/>
          <p:nvPr/>
        </p:nvSpPr>
        <p:spPr>
          <a:xfrm>
            <a:off x="-221760" y="0"/>
            <a:ext cx="7301160" cy="86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Alors entends nos cœurs,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Nos esprits qui te louent,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Entends le chant d'amour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De tous tes rachetés.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Nous prendrons nos faibles mots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Pour te dire quel Dieu merveilleux tu 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Non nous ne pourrons 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Te dire tout notre amour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272880" algn="ctr" defTabSz="914400">
              <a:lnSpc>
                <a:spcPct val="110000"/>
              </a:lnSpc>
              <a:spcBef>
                <a:spcPts val="499"/>
              </a:spcBef>
              <a:spcAft>
                <a:spcPts val="499"/>
              </a:spcAft>
              <a:tabLst>
                <a:tab algn="l" pos="98280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Alors entends nos cœurs.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Picture 2" descr=""/>
          <p:cNvPicPr/>
          <p:nvPr/>
        </p:nvPicPr>
        <p:blipFill>
          <a:blip r:embed="rId1"/>
          <a:stretch/>
        </p:blipFill>
        <p:spPr>
          <a:xfrm>
            <a:off x="-171360" y="4067280"/>
            <a:ext cx="7171200" cy="495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0" y="2257560"/>
            <a:ext cx="68551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622" name="Picture 5" descr=""/>
          <p:cNvPicPr/>
          <p:nvPr/>
        </p:nvPicPr>
        <p:blipFill>
          <a:blip r:embed="rId1"/>
          <a:stretch/>
        </p:blipFill>
        <p:spPr>
          <a:xfrm>
            <a:off x="-747720" y="2395440"/>
            <a:ext cx="8755200" cy="65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Picture 4" descr=""/>
          <p:cNvPicPr/>
          <p:nvPr/>
        </p:nvPicPr>
        <p:blipFill>
          <a:blip r:embed="rId1"/>
          <a:stretch/>
        </p:blipFill>
        <p:spPr>
          <a:xfrm>
            <a:off x="649440" y="0"/>
            <a:ext cx="5513760" cy="914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rg_hi" descr=""/>
          <p:cNvPicPr/>
          <p:nvPr/>
        </p:nvPicPr>
        <p:blipFill>
          <a:blip r:embed="rId1"/>
          <a:stretch/>
        </p:blipFill>
        <p:spPr>
          <a:xfrm>
            <a:off x="0" y="1079640"/>
            <a:ext cx="6902640" cy="809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3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2" name="CustomShape 9"/>
          <p:cNvSpPr/>
          <p:nvPr/>
        </p:nvSpPr>
        <p:spPr>
          <a:xfrm>
            <a:off x="81720" y="924840"/>
            <a:ext cx="6694560" cy="729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Criez de joie, Christ est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Il est vivant comme il l'avait promis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Alléluia, Christ est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Il nous ouvre la vie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3.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Louez Dieu dans sa grandeur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Louez Dieu, notre sauveur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Sans fin louez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Christ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4" name="CustomShape 9"/>
          <p:cNvSpPr/>
          <p:nvPr/>
        </p:nvSpPr>
        <p:spPr>
          <a:xfrm>
            <a:off x="81720" y="924840"/>
            <a:ext cx="6694560" cy="729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 defTabSz="9144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Criez de joie, Christ est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Il est vivant comme il l'avait promis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Alléluia, Christ est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Il nous ouvre la vie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4.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Accueillez en votre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Jésus-Christ l'Agneau vainqueur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Il est le chemin, la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Christ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5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6" name="CustomShape 9"/>
          <p:cNvSpPr/>
          <p:nvPr/>
        </p:nvSpPr>
        <p:spPr>
          <a:xfrm>
            <a:off x="81720" y="1774080"/>
            <a:ext cx="6694560" cy="55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Aspersion: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libri"/>
                <a:ea typeface="Calibri"/>
              </a:rPr>
              <a:t>J’ai vu l’eau vive (Lucien Deiss)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J’ai vu l’eau vive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jaillissant du cœur du Christ,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Tous ceux que lave cette eau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seront sauvés et chanteront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 defTabSz="914400">
              <a:lnSpc>
                <a:spcPct val="110000"/>
              </a:lnSpc>
              <a:spcBef>
                <a:spcPts val="201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  <a:ea typeface="Calibri"/>
              </a:rPr>
              <a:t>Alléluia!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3157</TotalTime>
  <Application>LibreOffice/24.2.0.3$Windows_X86_64 LibreOffice_project/da48488a73ddd66ea24cf16bbc4f7b9c08e9bea1</Application>
  <AppVersion>15.0000</AppVersion>
  <Words>1839</Words>
  <Paragraphs>450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>Brice Martial SOHAING KENMEGNE</cp:lastModifiedBy>
  <dcterms:modified xsi:type="dcterms:W3CDTF">2026-03-29T20:01:34Z</dcterms:modified>
  <cp:revision>189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29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59</vt:i4>
  </property>
</Properties>
</file>