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</p:sldMasterIdLst>
  <p:notesMasterIdLst>
    <p:notesMasterId r:id="rId88"/>
  </p:notesMasterIdLst>
  <p:sldIdLst>
    <p:sldId id="256" r:id="rId89"/>
    <p:sldId id="257" r:id="rId90"/>
    <p:sldId id="258" r:id="rId91"/>
    <p:sldId id="259" r:id="rId92"/>
    <p:sldId id="260" r:id="rId93"/>
    <p:sldId id="261" r:id="rId94"/>
    <p:sldId id="262" r:id="rId95"/>
    <p:sldId id="263" r:id="rId96"/>
    <p:sldId id="264" r:id="rId97"/>
    <p:sldId id="265" r:id="rId98"/>
    <p:sldId id="266" r:id="rId99"/>
    <p:sldId id="267" r:id="rId100"/>
    <p:sldId id="268" r:id="rId101"/>
    <p:sldId id="269" r:id="rId102"/>
    <p:sldId id="270" r:id="rId103"/>
    <p:sldId id="271" r:id="rId104"/>
    <p:sldId id="272" r:id="rId105"/>
    <p:sldId id="273" r:id="rId106"/>
    <p:sldId id="274" r:id="rId107"/>
    <p:sldId id="275" r:id="rId108"/>
    <p:sldId id="276" r:id="rId109"/>
    <p:sldId id="277" r:id="rId110"/>
    <p:sldId id="278" r:id="rId111"/>
    <p:sldId id="279" r:id="rId112"/>
    <p:sldId id="280" r:id="rId113"/>
    <p:sldId id="281" r:id="rId114"/>
    <p:sldId id="282" r:id="rId115"/>
    <p:sldId id="283" r:id="rId116"/>
    <p:sldId id="284" r:id="rId117"/>
    <p:sldId id="285" r:id="rId118"/>
    <p:sldId id="286" r:id="rId119"/>
    <p:sldId id="287" r:id="rId120"/>
    <p:sldId id="288" r:id="rId121"/>
    <p:sldId id="289" r:id="rId122"/>
    <p:sldId id="290" r:id="rId123"/>
    <p:sldId id="291" r:id="rId124"/>
    <p:sldId id="292" r:id="rId125"/>
    <p:sldId id="293" r:id="rId126"/>
    <p:sldId id="294" r:id="rId127"/>
    <p:sldId id="295" r:id="rId128"/>
    <p:sldId id="296" r:id="rId129"/>
    <p:sldId id="297" r:id="rId130"/>
    <p:sldId id="298" r:id="rId131"/>
    <p:sldId id="299" r:id="rId132"/>
    <p:sldId id="300" r:id="rId133"/>
    <p:sldId id="301" r:id="rId134"/>
    <p:sldId id="302" r:id="rId135"/>
    <p:sldId id="303" r:id="rId136"/>
    <p:sldId id="304" r:id="rId137"/>
    <p:sldId id="305" r:id="rId138"/>
    <p:sldId id="306" r:id="rId139"/>
    <p:sldId id="307" r:id="rId140"/>
    <p:sldId id="308" r:id="rId141"/>
    <p:sldId id="309" r:id="rId142"/>
    <p:sldId id="310" r:id="rId143"/>
    <p:sldId id="311" r:id="rId144"/>
    <p:sldId id="312" r:id="rId145"/>
    <p:sldId id="313" r:id="rId146"/>
    <p:sldId id="314" r:id="rId147"/>
    <p:sldId id="315" r:id="rId148"/>
    <p:sldId id="316" r:id="rId149"/>
    <p:sldId id="317" r:id="rId150"/>
    <p:sldId id="318" r:id="rId151"/>
    <p:sldId id="319" r:id="rId152"/>
    <p:sldId id="320" r:id="rId153"/>
    <p:sldId id="321" r:id="rId154"/>
    <p:sldId id="322" r:id="rId155"/>
    <p:sldId id="323" r:id="rId156"/>
    <p:sldId id="324" r:id="rId157"/>
    <p:sldId id="325" r:id="rId158"/>
    <p:sldId id="326" r:id="rId159"/>
    <p:sldId id="327" r:id="rId160"/>
    <p:sldId id="328" r:id="rId16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notesMaster" Target="notesMasters/notesMaster1.xml"/><Relationship Id="rId89" Type="http://schemas.openxmlformats.org/officeDocument/2006/relationships/slide" Target="slides/slide1.xml"/><Relationship Id="rId90" Type="http://schemas.openxmlformats.org/officeDocument/2006/relationships/slide" Target="slides/slide2.xml"/><Relationship Id="rId91" Type="http://schemas.openxmlformats.org/officeDocument/2006/relationships/slide" Target="slides/slide3.xml"/><Relationship Id="rId92" Type="http://schemas.openxmlformats.org/officeDocument/2006/relationships/slide" Target="slides/slide4.xml"/><Relationship Id="rId93" Type="http://schemas.openxmlformats.org/officeDocument/2006/relationships/slide" Target="slides/slide5.xml"/><Relationship Id="rId94" Type="http://schemas.openxmlformats.org/officeDocument/2006/relationships/slide" Target="slides/slide6.xml"/><Relationship Id="rId95" Type="http://schemas.openxmlformats.org/officeDocument/2006/relationships/slide" Target="slides/slide7.xml"/><Relationship Id="rId96" Type="http://schemas.openxmlformats.org/officeDocument/2006/relationships/slide" Target="slides/slide8.xml"/><Relationship Id="rId97" Type="http://schemas.openxmlformats.org/officeDocument/2006/relationships/slide" Target="slides/slide9.xml"/><Relationship Id="rId98" Type="http://schemas.openxmlformats.org/officeDocument/2006/relationships/slide" Target="slides/slide10.xml"/><Relationship Id="rId99" Type="http://schemas.openxmlformats.org/officeDocument/2006/relationships/slide" Target="slides/slide11.xml"/><Relationship Id="rId100" Type="http://schemas.openxmlformats.org/officeDocument/2006/relationships/slide" Target="slides/slide12.xml"/><Relationship Id="rId101" Type="http://schemas.openxmlformats.org/officeDocument/2006/relationships/slide" Target="slides/slide13.xml"/><Relationship Id="rId102" Type="http://schemas.openxmlformats.org/officeDocument/2006/relationships/slide" Target="slides/slide14.xml"/><Relationship Id="rId103" Type="http://schemas.openxmlformats.org/officeDocument/2006/relationships/slide" Target="slides/slide15.xml"/><Relationship Id="rId104" Type="http://schemas.openxmlformats.org/officeDocument/2006/relationships/slide" Target="slides/slide16.xml"/><Relationship Id="rId105" Type="http://schemas.openxmlformats.org/officeDocument/2006/relationships/slide" Target="slides/slide17.xml"/><Relationship Id="rId106" Type="http://schemas.openxmlformats.org/officeDocument/2006/relationships/slide" Target="slides/slide18.xml"/><Relationship Id="rId107" Type="http://schemas.openxmlformats.org/officeDocument/2006/relationships/slide" Target="slides/slide19.xml"/><Relationship Id="rId108" Type="http://schemas.openxmlformats.org/officeDocument/2006/relationships/slide" Target="slides/slide20.xml"/><Relationship Id="rId109" Type="http://schemas.openxmlformats.org/officeDocument/2006/relationships/slide" Target="slides/slide21.xml"/><Relationship Id="rId110" Type="http://schemas.openxmlformats.org/officeDocument/2006/relationships/slide" Target="slides/slide22.xml"/><Relationship Id="rId111" Type="http://schemas.openxmlformats.org/officeDocument/2006/relationships/slide" Target="slides/slide23.xml"/><Relationship Id="rId112" Type="http://schemas.openxmlformats.org/officeDocument/2006/relationships/slide" Target="slides/slide24.xml"/><Relationship Id="rId113" Type="http://schemas.openxmlformats.org/officeDocument/2006/relationships/slide" Target="slides/slide25.xml"/><Relationship Id="rId114" Type="http://schemas.openxmlformats.org/officeDocument/2006/relationships/slide" Target="slides/slide26.xml"/><Relationship Id="rId115" Type="http://schemas.openxmlformats.org/officeDocument/2006/relationships/slide" Target="slides/slide27.xml"/><Relationship Id="rId116" Type="http://schemas.openxmlformats.org/officeDocument/2006/relationships/slide" Target="slides/slide28.xml"/><Relationship Id="rId117" Type="http://schemas.openxmlformats.org/officeDocument/2006/relationships/slide" Target="slides/slide29.xml"/><Relationship Id="rId118" Type="http://schemas.openxmlformats.org/officeDocument/2006/relationships/slide" Target="slides/slide30.xml"/><Relationship Id="rId119" Type="http://schemas.openxmlformats.org/officeDocument/2006/relationships/slide" Target="slides/slide31.xml"/><Relationship Id="rId120" Type="http://schemas.openxmlformats.org/officeDocument/2006/relationships/slide" Target="slides/slide32.xml"/><Relationship Id="rId121" Type="http://schemas.openxmlformats.org/officeDocument/2006/relationships/slide" Target="slides/slide33.xml"/><Relationship Id="rId122" Type="http://schemas.openxmlformats.org/officeDocument/2006/relationships/slide" Target="slides/slide34.xml"/><Relationship Id="rId123" Type="http://schemas.openxmlformats.org/officeDocument/2006/relationships/slide" Target="slides/slide35.xml"/><Relationship Id="rId124" Type="http://schemas.openxmlformats.org/officeDocument/2006/relationships/slide" Target="slides/slide36.xml"/><Relationship Id="rId125" Type="http://schemas.openxmlformats.org/officeDocument/2006/relationships/slide" Target="slides/slide37.xml"/><Relationship Id="rId126" Type="http://schemas.openxmlformats.org/officeDocument/2006/relationships/slide" Target="slides/slide38.xml"/><Relationship Id="rId127" Type="http://schemas.openxmlformats.org/officeDocument/2006/relationships/slide" Target="slides/slide39.xml"/><Relationship Id="rId128" Type="http://schemas.openxmlformats.org/officeDocument/2006/relationships/slide" Target="slides/slide40.xml"/><Relationship Id="rId129" Type="http://schemas.openxmlformats.org/officeDocument/2006/relationships/slide" Target="slides/slide41.xml"/><Relationship Id="rId130" Type="http://schemas.openxmlformats.org/officeDocument/2006/relationships/slide" Target="slides/slide42.xml"/><Relationship Id="rId131" Type="http://schemas.openxmlformats.org/officeDocument/2006/relationships/slide" Target="slides/slide43.xml"/><Relationship Id="rId132" Type="http://schemas.openxmlformats.org/officeDocument/2006/relationships/slide" Target="slides/slide44.xml"/><Relationship Id="rId133" Type="http://schemas.openxmlformats.org/officeDocument/2006/relationships/slide" Target="slides/slide45.xml"/><Relationship Id="rId134" Type="http://schemas.openxmlformats.org/officeDocument/2006/relationships/slide" Target="slides/slide46.xml"/><Relationship Id="rId135" Type="http://schemas.openxmlformats.org/officeDocument/2006/relationships/slide" Target="slides/slide47.xml"/><Relationship Id="rId136" Type="http://schemas.openxmlformats.org/officeDocument/2006/relationships/slide" Target="slides/slide48.xml"/><Relationship Id="rId137" Type="http://schemas.openxmlformats.org/officeDocument/2006/relationships/slide" Target="slides/slide49.xml"/><Relationship Id="rId138" Type="http://schemas.openxmlformats.org/officeDocument/2006/relationships/slide" Target="slides/slide50.xml"/><Relationship Id="rId139" Type="http://schemas.openxmlformats.org/officeDocument/2006/relationships/slide" Target="slides/slide51.xml"/><Relationship Id="rId140" Type="http://schemas.openxmlformats.org/officeDocument/2006/relationships/slide" Target="slides/slide52.xml"/><Relationship Id="rId141" Type="http://schemas.openxmlformats.org/officeDocument/2006/relationships/slide" Target="slides/slide53.xml"/><Relationship Id="rId142" Type="http://schemas.openxmlformats.org/officeDocument/2006/relationships/slide" Target="slides/slide54.xml"/><Relationship Id="rId143" Type="http://schemas.openxmlformats.org/officeDocument/2006/relationships/slide" Target="slides/slide55.xml"/><Relationship Id="rId144" Type="http://schemas.openxmlformats.org/officeDocument/2006/relationships/slide" Target="slides/slide56.xml"/><Relationship Id="rId145" Type="http://schemas.openxmlformats.org/officeDocument/2006/relationships/slide" Target="slides/slide57.xml"/><Relationship Id="rId146" Type="http://schemas.openxmlformats.org/officeDocument/2006/relationships/slide" Target="slides/slide58.xml"/><Relationship Id="rId147" Type="http://schemas.openxmlformats.org/officeDocument/2006/relationships/slide" Target="slides/slide59.xml"/><Relationship Id="rId148" Type="http://schemas.openxmlformats.org/officeDocument/2006/relationships/slide" Target="slides/slide60.xml"/><Relationship Id="rId149" Type="http://schemas.openxmlformats.org/officeDocument/2006/relationships/slide" Target="slides/slide61.xml"/><Relationship Id="rId150" Type="http://schemas.openxmlformats.org/officeDocument/2006/relationships/slide" Target="slides/slide62.xml"/><Relationship Id="rId151" Type="http://schemas.openxmlformats.org/officeDocument/2006/relationships/slide" Target="slides/slide63.xml"/><Relationship Id="rId152" Type="http://schemas.openxmlformats.org/officeDocument/2006/relationships/slide" Target="slides/slide64.xml"/><Relationship Id="rId153" Type="http://schemas.openxmlformats.org/officeDocument/2006/relationships/slide" Target="slides/slide65.xml"/><Relationship Id="rId154" Type="http://schemas.openxmlformats.org/officeDocument/2006/relationships/slide" Target="slides/slide66.xml"/><Relationship Id="rId155" Type="http://schemas.openxmlformats.org/officeDocument/2006/relationships/slide" Target="slides/slide67.xml"/><Relationship Id="rId156" Type="http://schemas.openxmlformats.org/officeDocument/2006/relationships/slide" Target="slides/slide68.xml"/><Relationship Id="rId157" Type="http://schemas.openxmlformats.org/officeDocument/2006/relationships/slide" Target="slides/slide69.xml"/><Relationship Id="rId158" Type="http://schemas.openxmlformats.org/officeDocument/2006/relationships/slide" Target="slides/slide70.xml"/><Relationship Id="rId159" Type="http://schemas.openxmlformats.org/officeDocument/2006/relationships/slide" Target="slides/slide71.xml"/><Relationship Id="rId160" Type="http://schemas.openxmlformats.org/officeDocument/2006/relationships/slide" Target="slides/slide72.xml"/><Relationship Id="rId161" Type="http://schemas.openxmlformats.org/officeDocument/2006/relationships/slide" Target="slides/slide73.xml"/><Relationship Id="rId16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E4839B4-DDEF-4A61-8549-748E0F872F6E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71280" y="3528000"/>
            <a:ext cx="6670080" cy="39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12 AVRIL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2ème DIMANCHE DE PÂQUES – 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Divine miséricorde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/>
          <p:nvPr/>
        </p:nvSpPr>
        <p:spPr>
          <a:xfrm>
            <a:off x="720" y="216000"/>
            <a:ext cx="6857280" cy="795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LOUANGE  ET  GLOIRE  A  TON NOM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Louange et gloire à ton Nom,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Seigneur, Dieu de l’Univers,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Alléluia,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Gloire à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au plus haut des cieux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Gloire à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au plus haut des cieux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2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Venez, chantons notre Dieu,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C’est lui notre Créateur,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Alléluia, Alléluia.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/>
          <p:nvPr/>
        </p:nvSpPr>
        <p:spPr>
          <a:xfrm>
            <a:off x="-44280" y="1872000"/>
            <a:ext cx="6857280" cy="464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3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Je veux chanter pour mon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Tous les jours de ma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Gloire à Dieu, 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Gloire à Dieu, 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-27000" y="252360"/>
            <a:ext cx="6984720" cy="18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Rendez grâce au Seigneur car il est bon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(G. Darcy d’après le psaume 118)</a:t>
            </a:r>
            <a:br>
              <a:rPr sz="1800"/>
            </a:b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La maison d’Israël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peut le dire,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maison d’Aaron peut le dire,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 le peuple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peut le dire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Dans l’angoisse, ô Seigneur, je t’appelle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m’entends et ta main me protège.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 toi, je ne crains plus personne.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 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Ta puissance, Seigneur, me relève.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amour me redonne courage.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Près de toi je retrouve la force.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 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 Quand je vois la misère 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souffrance et la guerre sur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me lève et je crie que j’espère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 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5. Oui, je sais qu’avec toi je peux vivre.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J’entrerai par la porte entrouverte,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vivrai dans la joie du Royaume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 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-27000" y="252360"/>
            <a:ext cx="6984720" cy="77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Dans l’angoisse,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Seigneur, je t’appelle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m’entends et ta main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 protège.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 toi, je ne crains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plus personne.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-27000" y="252360"/>
            <a:ext cx="6984720" cy="831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Ta puissance,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 relève.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Ton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 redonne courage.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Près de toi je retrouve la force.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-27000" y="252360"/>
            <a:ext cx="6984720" cy="831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 Quand je vois la misère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souffrance et la guerre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sur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me lève et je crie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j’espère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-71280" y="71280"/>
            <a:ext cx="6984360" cy="831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 (ter)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5. Oui, je sais qu’avec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peux vivre.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J’entrerai par la porte entrouverte,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vivrai dans la joie du Royaume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au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bon.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– Psaume 117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 Alléluia,  Alléluia,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 Alléluia,  Alléluia !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Proclamez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le Seigneur est bon,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Éternel est son amour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le dise la maison d'Israël,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Éternel est son amour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 Alléluia,  Alléluia, 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 Alléluia, 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" descr=""/>
          <p:cNvPicPr/>
          <p:nvPr/>
        </p:nvPicPr>
        <p:blipFill>
          <a:blip r:embed="rId1"/>
          <a:stretch/>
        </p:blipFill>
        <p:spPr>
          <a:xfrm>
            <a:off x="648000" y="216000"/>
            <a:ext cx="5407560" cy="859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21636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88000" y="1080000"/>
            <a:ext cx="6407280" cy="69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Jésus, toi qui as promis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Jésus, toi qui as promis d'envoyer l'Esprit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te prient,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Dieu,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Pour porter au monde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ton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l'offrande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de nos vies.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8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2" name="CustomShape 9"/>
          <p:cNvSpPr/>
          <p:nvPr/>
        </p:nvSpPr>
        <p:spPr>
          <a:xfrm>
            <a:off x="792000" y="78840"/>
            <a:ext cx="5399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Puisque tu fais miséricorde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0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504000" y="2309760"/>
            <a:ext cx="6353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profondeurs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crie vers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écoute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cri d'appel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oreille ne se ferme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la plainte de ma prière.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2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6" name="CustomShape 13"/>
          <p:cNvSpPr/>
          <p:nvPr/>
        </p:nvSpPr>
        <p:spPr>
          <a:xfrm>
            <a:off x="791640" y="2309760"/>
            <a:ext cx="5399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4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8" name="CustomShape 15"/>
          <p:cNvSpPr/>
          <p:nvPr/>
        </p:nvSpPr>
        <p:spPr>
          <a:xfrm>
            <a:off x="504000" y="2309760"/>
            <a:ext cx="6353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Si Tu retiens les fautes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contre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dans ce monde subsistera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le pardon se trouve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près de Toi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nos cœurs s'ouvrent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ta grandeur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6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0" name="CustomShape 17"/>
          <p:cNvSpPr/>
          <p:nvPr/>
        </p:nvSpPr>
        <p:spPr>
          <a:xfrm>
            <a:off x="791640" y="2309760"/>
            <a:ext cx="5399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8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2" name="CustomShape 19"/>
          <p:cNvSpPr/>
          <p:nvPr/>
        </p:nvSpPr>
        <p:spPr>
          <a:xfrm>
            <a:off x="792000" y="2309760"/>
            <a:ext cx="6065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tout mon cœur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j'espère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sa parole de vérité.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Plus qu'un veilleur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n'attend le jour nouveau,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toi, mon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attends ton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21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4" name="CustomShape 20"/>
          <p:cNvSpPr/>
          <p:nvPr/>
        </p:nvSpPr>
        <p:spPr>
          <a:xfrm>
            <a:off x="791640" y="2309760"/>
            <a:ext cx="5399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24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6" name="CustomShape 25"/>
          <p:cNvSpPr/>
          <p:nvPr/>
        </p:nvSpPr>
        <p:spPr>
          <a:xfrm>
            <a:off x="0" y="2309760"/>
            <a:ext cx="6857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Près du Seigneur se trouve le salut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l'abondance de son pardon.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Lui qui crée, qui sauve et qui guérit,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sa puissance est sans mesure.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22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8" name="CustomShape 23"/>
          <p:cNvSpPr/>
          <p:nvPr/>
        </p:nvSpPr>
        <p:spPr>
          <a:xfrm>
            <a:off x="791640" y="2309760"/>
            <a:ext cx="5399280" cy="49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26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0" name="CustomShape 27"/>
          <p:cNvSpPr/>
          <p:nvPr/>
        </p:nvSpPr>
        <p:spPr>
          <a:xfrm>
            <a:off x="576000" y="72000"/>
            <a:ext cx="6281280" cy="71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Pitié pour moi, mon Dieu, en ta bonté,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ta tendresse libère-moi.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Lave-moi tout entier de mon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de ma faute, purifie-moi.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Contre Toi et Toi seul, oui, j'ai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 qui T'offense, oui, je l'ai fait.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mon Dieu, lave-moi, je serai pur,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serai blanc plus que la neige.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34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2" name="CustomShape 35"/>
          <p:cNvSpPr/>
          <p:nvPr/>
        </p:nvSpPr>
        <p:spPr>
          <a:xfrm>
            <a:off x="504000" y="72000"/>
            <a:ext cx="6353280" cy="71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Contre Toi et Toi seul, oui, j'ai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 qui T'offense, oui, je l'ai fait.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mon Dieu, lave-moi, je serai pur,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serai blanc plus que la neige.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28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4" name="CustomShape 29"/>
          <p:cNvSpPr/>
          <p:nvPr/>
        </p:nvSpPr>
        <p:spPr>
          <a:xfrm>
            <a:off x="648000" y="72000"/>
            <a:ext cx="6209280" cy="71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Rends-moi Seigneur la joie d'être sauvé,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tout mon être danse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Détourne-Toi, ô Dieu, de mon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Toutes mes fautes, efface-les.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32"/>
          <p:cNvSpPr/>
          <p:nvPr/>
        </p:nvSpPr>
        <p:spPr>
          <a:xfrm>
            <a:off x="1098720" y="5327640"/>
            <a:ext cx="46594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6" name="CustomShape 33"/>
          <p:cNvSpPr/>
          <p:nvPr/>
        </p:nvSpPr>
        <p:spPr>
          <a:xfrm>
            <a:off x="648000" y="72000"/>
            <a:ext cx="6209280" cy="71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8.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Affranchis-moi, donne-moi ton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J'annoncerai ta vérité.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Ouvre mes lèvres, que je loue ton nom,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que ma bouche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0" y="72000"/>
            <a:ext cx="6857640" cy="74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Messe de St Jean-Baptiste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 ! Saint ! Saint, le Seigneur,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l'univers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 sont remplis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ta gloire.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5"/>
          <p:cNvSpPr/>
          <p:nvPr/>
        </p:nvSpPr>
        <p:spPr>
          <a:xfrm>
            <a:off x="576000" y="72000"/>
            <a:ext cx="6253200" cy="89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libri"/>
              </a:rPr>
              <a:t>Dieu de miséricorde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Calibri"/>
              </a:rPr>
              <a:t> I37-40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Tu nous aimes pour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Par Jésus, tu nous guéris.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Avec lui nous rendons grâce,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allélu,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Gloire à toi,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De Pâques, allélu, 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Calibri"/>
              </a:rPr>
              <a:t>2°dim de Pâques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1. Par ton Fils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Tu réveilles notre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Le Sauveur aux mains percées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Nous libère par sa croix.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Il se montre à ses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Et la peur s’évanouit.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Calibri"/>
              </a:rPr>
              <a:t>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-81360" y="463320"/>
            <a:ext cx="7026480" cy="68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(Par la musique et par nos voix)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Toi qui étais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Louange à Toi qui es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2112840" y="185580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287280" y="4680"/>
            <a:ext cx="6397200" cy="914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  LA 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l’amour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la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joie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l’espoir,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l’espoir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la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frère.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3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5" descr=""/>
          <p:cNvPicPr/>
          <p:nvPr/>
        </p:nvPicPr>
        <p:blipFill>
          <a:blip r:embed="rId1"/>
          <a:stretch/>
        </p:blipFill>
        <p:spPr>
          <a:xfrm>
            <a:off x="-87480" y="1116000"/>
            <a:ext cx="696672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-431640" y="360360"/>
            <a:ext cx="7871760" cy="8380800"/>
          </a:xfrm>
          <a:custGeom>
            <a:avLst/>
            <a:gdLst>
              <a:gd name="textAreaLeft" fmla="*/ 0 w 7871760"/>
              <a:gd name="textAreaRight" fmla="*/ 7872120 w 7871760"/>
              <a:gd name="textAreaTop" fmla="*/ 0 h 8380800"/>
              <a:gd name="textAreaBottom" fmla="*/ 8381160 h 8380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TEMPS DE QUITTER VOS TOMBEAUX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R/ Il est temps de quitter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vos tombeaux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sortir du sommeil de la nuit,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D'aller vers la lumière acclamer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trois fois Saint !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1 - Vainqueur de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dévoiles la face du Père.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es la lumière, tu es notre joie.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Sois béni, ô Dieu qui nous libère 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0" y="360360"/>
            <a:ext cx="6857640" cy="67960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6796080"/>
              <a:gd name="textAreaBottom" fmla="*/ 6796440 h 6796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R/ Il est temps de quitter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vos tombeaux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sortir du sommeil de la nuit,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D'aller vers la lumière acclamer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trois fois Saint !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2 - Unis à ton corps, Christ ressuscité,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mènes à la gloire éternelle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présentes au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ceux qu'il t'a confiés.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Sois loué, reçois notre prière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-531720" y="287280"/>
            <a:ext cx="7872120" cy="7161840"/>
          </a:xfrm>
          <a:custGeom>
            <a:avLst/>
            <a:gdLst>
              <a:gd name="textAreaLeft" fmla="*/ 0 w 7872120"/>
              <a:gd name="textAreaRight" fmla="*/ 7872480 w 7872120"/>
              <a:gd name="textAreaTop" fmla="*/ 0 h 7161840"/>
              <a:gd name="textAreaBottom" fmla="*/ 7162200 h 7161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R/ Il est temps de quitter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vos tombeaux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sortir du sommeil de la nuit,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D'aller vers la lumière acclamer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trois fois Saint !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Tu donnes l'Esprit,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déverses les fleuves d'eaux vives.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Fils aimé du Père tu nous as sauvés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pour ta miséricorde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6"/>
          <p:cNvSpPr/>
          <p:nvPr/>
        </p:nvSpPr>
        <p:spPr>
          <a:xfrm>
            <a:off x="360000" y="72000"/>
            <a:ext cx="6469200" cy="85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Tu nous aimes pour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Par Jésus, tu nous guéris.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Avec lui nous rendons grâce,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allélu,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Gloire à toi,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De Pâques, allélu, 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2. Par l’Esprit du Premier-Né,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Tu guéris nos plaies du coeur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Notre doute est dissipé,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Nous chantons « Jésus Seigneur 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Pour toujours il est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Dans le monde il est présent.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Calibri"/>
              </a:rPr>
              <a:t>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-531720" y="360360"/>
            <a:ext cx="7872120" cy="7770960"/>
          </a:xfrm>
          <a:custGeom>
            <a:avLst/>
            <a:gdLst>
              <a:gd name="textAreaLeft" fmla="*/ 0 w 7872120"/>
              <a:gd name="textAreaRight" fmla="*/ 7872480 w 7872120"/>
              <a:gd name="textAreaTop" fmla="*/ 0 h 7770960"/>
              <a:gd name="textAreaBottom" fmla="*/ 7771320 h 7770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R/ Il est temps de quitter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vos tombeaux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sortir du sommeil de la nuit,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D'aller vers la lumière acclamer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trois fois Saint !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Roi de l'univers,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ressuscité,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trônes à la droite du Père.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viens dans la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 relever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s'ouvre ton royaume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5" descr=""/>
          <p:cNvPicPr/>
          <p:nvPr/>
        </p:nvPicPr>
        <p:blipFill>
          <a:blip r:embed="rId1"/>
          <a:srcRect l="32763" t="0" r="37131" b="0"/>
          <a:stretch/>
        </p:blipFill>
        <p:spPr>
          <a:xfrm>
            <a:off x="115920" y="1039680"/>
            <a:ext cx="6672960" cy="78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3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1" name="CustomShape 3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Il a vaincu la mort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1134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Chantons le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lui la victoire,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sorti du tombeau,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vivant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3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3" name="CustomShape 3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Plongé dans l'angoisse,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criai vers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Lui m'exauça,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 mit au large.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3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5" name="CustomShape 3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 est mon abri, je n'ai plus de crainte,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34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me vient en aide, Lui mon salut.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4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7" name="CustomShape 4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 force et mon chant,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Dieu le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ne mourrai pas, non, je vivrai.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42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9" name="CustomShape 43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8888" lnSpcReduction="10000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Oui, c'est Toi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oui, je te rends grâce,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je t'exalte, tu m'as sauvé.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44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1" name="CustomShape 45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vaincu la mort,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4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4" name="CustomShape 4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dire à nos amis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dire à nos amis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Christ est vivant,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en sommes témoins.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l'avons vu  et reconnu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partage du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7"/>
          <p:cNvSpPr/>
          <p:nvPr/>
        </p:nvSpPr>
        <p:spPr>
          <a:xfrm>
            <a:off x="720000" y="144000"/>
            <a:ext cx="6136920" cy="85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Tu nous aimes pour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Dieu de miséricorde,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Par Jésus, tu nous guéris.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Avec lui nous rendons grâce,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allélu,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Gloire à toi,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De Pâques, allélu, 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3. Dans l’Église rassemblée,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Christ annonce un mot de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Son pardon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Bienheureux qui le connaît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Il ira porter la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Sur la terre où tu l’envoies.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Calibri"/>
              </a:rPr>
              <a:t> 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4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6" name="CustomShape 4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dire à nos amis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cœurs fermés l'ont rejeté,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croix l'ont cloué.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Mais Dieu l'a pris auprès 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Lui; il l'a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5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8" name="CustomShape 5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dire à nos amis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qui doutez, vous qui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souffrez, vous qui êtes déçus.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Soyez sauvés et relevés par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283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nom de Jésus.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52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0" name="CustomShape 53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dire à nos amis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Ouvrez vos vies et vos esprits,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portes 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vous verrez, à vos côtés,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s'approcher le Seigneur.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54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2" name="CustomShape 55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dire à nos amis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 de nos vies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 Allons crier au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entier que Jésus est vivant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son Esprit nous envahit,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comme un feu,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5"/>
              </a:spcBef>
              <a:spcAft>
                <a:spcPts val="850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comme un vent.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189000" y="900000"/>
            <a:ext cx="6524280" cy="8064360"/>
          </a:xfrm>
          <a:custGeom>
            <a:avLst/>
            <a:gdLst>
              <a:gd name="textAreaLeft" fmla="*/ 0 w 6524280"/>
              <a:gd name="textAreaRight" fmla="*/ 6524640 w 6524280"/>
              <a:gd name="textAreaTop" fmla="*/ 0 h 8064360"/>
              <a:gd name="textAreaBottom" fmla="*/ 8064720 h 8064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 DE  JOIE,  CHRIST  EST  RESSUSCITE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vivant 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lumière a resplendi.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vie a détruit la mort.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189000" y="900000"/>
            <a:ext cx="6524280" cy="8064360"/>
          </a:xfrm>
          <a:custGeom>
            <a:avLst/>
            <a:gdLst>
              <a:gd name="textAreaLeft" fmla="*/ 0 w 6524280"/>
              <a:gd name="textAreaRight" fmla="*/ 6524640 w 6524280"/>
              <a:gd name="textAreaTop" fmla="*/ 0 h 8064360"/>
              <a:gd name="textAreaBottom" fmla="*/ 8064720 h 8064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CRIEZ  DE  JOIE,  CHRIST  EST  RESSUSCITE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vivant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les anges, louez-le,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exultez depuis les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vivants louez Dieu 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0" y="1371600"/>
            <a:ext cx="6857640" cy="77720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772040"/>
              <a:gd name="textAreaBottom" fmla="*/ 7772400 h 7772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Louez Dieu dans sa grandeur,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louez Dieu notre Sauveur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Sans fin louez le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0" y="1371600"/>
            <a:ext cx="6857640" cy="77720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772040"/>
              <a:gd name="textAreaBottom" fmla="*/ 7772400 h 7772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Accueillez en votre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 Christ l’Agneau Vainqueur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le chemin, la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-81360" y="216000"/>
            <a:ext cx="7026480" cy="78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TOUTE LA 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de l'Emmanuel (A. Lavardez)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Par toute la terre il nous envoie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Témoigner de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Proclamer son Nom et son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force de l'Esprit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nos yeux ont vu et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Sauveur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Saint d'Israël, né de Marie,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Fils de Dieu qui donne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-81360" y="463320"/>
            <a:ext cx="7026480" cy="68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Par sa vie donnée, son sang versé,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a racheté nos vies,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détruit les portes des enfers,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sauve du péché.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tout homme il offre le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 gratuit de son Amour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Vivons dans sa gloire et sa clarté,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Maintenant et à jamais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-81360" y="463320"/>
            <a:ext cx="7026480" cy="68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Pour porter la joie Il nous envoie,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Messagers de son Salut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Pauvres serviteurs qu'il a choisis,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Consacrés pour l'annoncer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nos lèvres chantent sa bonté,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splendeur de son dessein,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notre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Roi tout puissant,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Éternel est son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R. Criez de joie, Christ est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envoie annoncer la vérité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Criez de joie, brûlez de son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il est là, avec nous pour toujours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0" y="395280"/>
            <a:ext cx="6855480" cy="13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400" cy="538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216000" y="1079640"/>
            <a:ext cx="6263640" cy="606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10 (Taizé)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  Eleison,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Kyrie,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Christe, Christ Eleison,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Christe, Christe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 Eleison,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 Eleison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2637000" y="3852720"/>
            <a:ext cx="3331800" cy="456840"/>
          </a:xfrm>
          <a:custGeom>
            <a:avLst/>
            <a:gdLst>
              <a:gd name="textAreaLeft" fmla="*/ 0 w 3331800"/>
              <a:gd name="textAreaRight" fmla="*/ 3332160 w 33318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3"/>
          <p:cNvSpPr/>
          <p:nvPr/>
        </p:nvSpPr>
        <p:spPr>
          <a:xfrm>
            <a:off x="3357720" y="4376880"/>
            <a:ext cx="523440" cy="456840"/>
          </a:xfrm>
          <a:custGeom>
            <a:avLst/>
            <a:gdLst>
              <a:gd name="textAreaLeft" fmla="*/ 0 w 523440"/>
              <a:gd name="textAreaRight" fmla="*/ 523800 w 52344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4"/>
          <p:cNvSpPr/>
          <p:nvPr/>
        </p:nvSpPr>
        <p:spPr>
          <a:xfrm>
            <a:off x="-550800" y="1928880"/>
            <a:ext cx="183600" cy="456840"/>
          </a:xfrm>
          <a:custGeom>
            <a:avLst/>
            <a:gdLst>
              <a:gd name="textAreaLeft" fmla="*/ 0 w 183600"/>
              <a:gd name="textAreaRight" fmla="*/ 183960 w 1836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Application>LibreOffice/24.2.0.3$Windows_X86_64 LibreOffice_project/da48488a73ddd66ea24cf16bbc4f7b9c08e9bea1</Application>
  <AppVersion>15.0000</AppVersion>
  <Words>701</Words>
  <Paragraphs>311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2026-04-04T12:40:14Z</dcterms:modified>
  <cp:revision>139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41</vt:i4>
  </property>
</Properties>
</file>