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0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8.png" ContentType="image/png"/>
  <Override PartName="/ppt/media/image3.png" ContentType="image/png"/>
  <Override PartName="/ppt/media/image4.jpeg" ContentType="image/jpeg"/>
  <Override PartName="/ppt/media/image5.jpeg" ContentType="image/jpeg"/>
  <Override PartName="/ppt/media/image6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</p:sldMasterIdLst>
  <p:notesMasterIdLst>
    <p:notesMasterId r:id="rId78"/>
  </p:notesMasterIdLst>
  <p:sldIdLst>
    <p:sldId id="256" r:id="rId79"/>
    <p:sldId id="257" r:id="rId80"/>
    <p:sldId id="258" r:id="rId81"/>
    <p:sldId id="259" r:id="rId82"/>
    <p:sldId id="260" r:id="rId83"/>
    <p:sldId id="261" r:id="rId84"/>
    <p:sldId id="262" r:id="rId85"/>
    <p:sldId id="263" r:id="rId86"/>
    <p:sldId id="264" r:id="rId87"/>
    <p:sldId id="265" r:id="rId88"/>
    <p:sldId id="266" r:id="rId89"/>
    <p:sldId id="267" r:id="rId90"/>
    <p:sldId id="268" r:id="rId91"/>
    <p:sldId id="269" r:id="rId92"/>
    <p:sldId id="270" r:id="rId93"/>
    <p:sldId id="271" r:id="rId94"/>
    <p:sldId id="272" r:id="rId95"/>
    <p:sldId id="273" r:id="rId96"/>
    <p:sldId id="274" r:id="rId97"/>
    <p:sldId id="275" r:id="rId98"/>
    <p:sldId id="276" r:id="rId99"/>
    <p:sldId id="277" r:id="rId100"/>
    <p:sldId id="278" r:id="rId101"/>
    <p:sldId id="279" r:id="rId102"/>
    <p:sldId id="280" r:id="rId103"/>
    <p:sldId id="281" r:id="rId104"/>
    <p:sldId id="282" r:id="rId105"/>
    <p:sldId id="283" r:id="rId106"/>
    <p:sldId id="284" r:id="rId107"/>
    <p:sldId id="285" r:id="rId108"/>
    <p:sldId id="286" r:id="rId109"/>
    <p:sldId id="287" r:id="rId110"/>
    <p:sldId id="288" r:id="rId111"/>
    <p:sldId id="289" r:id="rId112"/>
    <p:sldId id="290" r:id="rId113"/>
    <p:sldId id="291" r:id="rId114"/>
    <p:sldId id="292" r:id="rId115"/>
    <p:sldId id="293" r:id="rId116"/>
    <p:sldId id="294" r:id="rId117"/>
    <p:sldId id="295" r:id="rId118"/>
    <p:sldId id="296" r:id="rId119"/>
    <p:sldId id="297" r:id="rId120"/>
    <p:sldId id="298" r:id="rId121"/>
    <p:sldId id="299" r:id="rId122"/>
    <p:sldId id="300" r:id="rId123"/>
    <p:sldId id="301" r:id="rId124"/>
    <p:sldId id="302" r:id="rId125"/>
    <p:sldId id="303" r:id="rId126"/>
    <p:sldId id="304" r:id="rId127"/>
    <p:sldId id="305" r:id="rId128"/>
    <p:sldId id="306" r:id="rId129"/>
    <p:sldId id="307" r:id="rId130"/>
    <p:sldId id="308" r:id="rId131"/>
    <p:sldId id="309" r:id="rId132"/>
    <p:sldId id="310" r:id="rId133"/>
    <p:sldId id="311" r:id="rId134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notesMaster" Target="notesMasters/notesMaster1.xml"/><Relationship Id="rId79" Type="http://schemas.openxmlformats.org/officeDocument/2006/relationships/slide" Target="slides/slide1.xml"/><Relationship Id="rId80" Type="http://schemas.openxmlformats.org/officeDocument/2006/relationships/slide" Target="slides/slide2.xml"/><Relationship Id="rId81" Type="http://schemas.openxmlformats.org/officeDocument/2006/relationships/slide" Target="slides/slide3.xml"/><Relationship Id="rId82" Type="http://schemas.openxmlformats.org/officeDocument/2006/relationships/slide" Target="slides/slide4.xml"/><Relationship Id="rId83" Type="http://schemas.openxmlformats.org/officeDocument/2006/relationships/slide" Target="slides/slide5.xml"/><Relationship Id="rId84" Type="http://schemas.openxmlformats.org/officeDocument/2006/relationships/slide" Target="slides/slide6.xml"/><Relationship Id="rId85" Type="http://schemas.openxmlformats.org/officeDocument/2006/relationships/slide" Target="slides/slide7.xml"/><Relationship Id="rId86" Type="http://schemas.openxmlformats.org/officeDocument/2006/relationships/slide" Target="slides/slide8.xml"/><Relationship Id="rId87" Type="http://schemas.openxmlformats.org/officeDocument/2006/relationships/slide" Target="slides/slide9.xml"/><Relationship Id="rId88" Type="http://schemas.openxmlformats.org/officeDocument/2006/relationships/slide" Target="slides/slide10.xml"/><Relationship Id="rId89" Type="http://schemas.openxmlformats.org/officeDocument/2006/relationships/slide" Target="slides/slide11.xml"/><Relationship Id="rId90" Type="http://schemas.openxmlformats.org/officeDocument/2006/relationships/slide" Target="slides/slide12.xml"/><Relationship Id="rId91" Type="http://schemas.openxmlformats.org/officeDocument/2006/relationships/slide" Target="slides/slide13.xml"/><Relationship Id="rId92" Type="http://schemas.openxmlformats.org/officeDocument/2006/relationships/slide" Target="slides/slide14.xml"/><Relationship Id="rId93" Type="http://schemas.openxmlformats.org/officeDocument/2006/relationships/slide" Target="slides/slide15.xml"/><Relationship Id="rId94" Type="http://schemas.openxmlformats.org/officeDocument/2006/relationships/slide" Target="slides/slide16.xml"/><Relationship Id="rId95" Type="http://schemas.openxmlformats.org/officeDocument/2006/relationships/slide" Target="slides/slide17.xml"/><Relationship Id="rId96" Type="http://schemas.openxmlformats.org/officeDocument/2006/relationships/slide" Target="slides/slide18.xml"/><Relationship Id="rId97" Type="http://schemas.openxmlformats.org/officeDocument/2006/relationships/slide" Target="slides/slide19.xml"/><Relationship Id="rId98" Type="http://schemas.openxmlformats.org/officeDocument/2006/relationships/slide" Target="slides/slide20.xml"/><Relationship Id="rId99" Type="http://schemas.openxmlformats.org/officeDocument/2006/relationships/slide" Target="slides/slide21.xml"/><Relationship Id="rId100" Type="http://schemas.openxmlformats.org/officeDocument/2006/relationships/slide" Target="slides/slide22.xml"/><Relationship Id="rId101" Type="http://schemas.openxmlformats.org/officeDocument/2006/relationships/slide" Target="slides/slide23.xml"/><Relationship Id="rId102" Type="http://schemas.openxmlformats.org/officeDocument/2006/relationships/slide" Target="slides/slide24.xml"/><Relationship Id="rId103" Type="http://schemas.openxmlformats.org/officeDocument/2006/relationships/slide" Target="slides/slide25.xml"/><Relationship Id="rId104" Type="http://schemas.openxmlformats.org/officeDocument/2006/relationships/slide" Target="slides/slide26.xml"/><Relationship Id="rId105" Type="http://schemas.openxmlformats.org/officeDocument/2006/relationships/slide" Target="slides/slide27.xml"/><Relationship Id="rId106" Type="http://schemas.openxmlformats.org/officeDocument/2006/relationships/slide" Target="slides/slide28.xml"/><Relationship Id="rId107" Type="http://schemas.openxmlformats.org/officeDocument/2006/relationships/slide" Target="slides/slide29.xml"/><Relationship Id="rId108" Type="http://schemas.openxmlformats.org/officeDocument/2006/relationships/slide" Target="slides/slide30.xml"/><Relationship Id="rId109" Type="http://schemas.openxmlformats.org/officeDocument/2006/relationships/slide" Target="slides/slide31.xml"/><Relationship Id="rId110" Type="http://schemas.openxmlformats.org/officeDocument/2006/relationships/slide" Target="slides/slide32.xml"/><Relationship Id="rId111" Type="http://schemas.openxmlformats.org/officeDocument/2006/relationships/slide" Target="slides/slide33.xml"/><Relationship Id="rId112" Type="http://schemas.openxmlformats.org/officeDocument/2006/relationships/slide" Target="slides/slide34.xml"/><Relationship Id="rId113" Type="http://schemas.openxmlformats.org/officeDocument/2006/relationships/slide" Target="slides/slide35.xml"/><Relationship Id="rId114" Type="http://schemas.openxmlformats.org/officeDocument/2006/relationships/slide" Target="slides/slide36.xml"/><Relationship Id="rId115" Type="http://schemas.openxmlformats.org/officeDocument/2006/relationships/slide" Target="slides/slide37.xml"/><Relationship Id="rId116" Type="http://schemas.openxmlformats.org/officeDocument/2006/relationships/slide" Target="slides/slide38.xml"/><Relationship Id="rId117" Type="http://schemas.openxmlformats.org/officeDocument/2006/relationships/slide" Target="slides/slide39.xml"/><Relationship Id="rId118" Type="http://schemas.openxmlformats.org/officeDocument/2006/relationships/slide" Target="slides/slide40.xml"/><Relationship Id="rId119" Type="http://schemas.openxmlformats.org/officeDocument/2006/relationships/slide" Target="slides/slide41.xml"/><Relationship Id="rId120" Type="http://schemas.openxmlformats.org/officeDocument/2006/relationships/slide" Target="slides/slide42.xml"/><Relationship Id="rId121" Type="http://schemas.openxmlformats.org/officeDocument/2006/relationships/slide" Target="slides/slide43.xml"/><Relationship Id="rId122" Type="http://schemas.openxmlformats.org/officeDocument/2006/relationships/slide" Target="slides/slide44.xml"/><Relationship Id="rId123" Type="http://schemas.openxmlformats.org/officeDocument/2006/relationships/slide" Target="slides/slide45.xml"/><Relationship Id="rId124" Type="http://schemas.openxmlformats.org/officeDocument/2006/relationships/slide" Target="slides/slide46.xml"/><Relationship Id="rId125" Type="http://schemas.openxmlformats.org/officeDocument/2006/relationships/slide" Target="slides/slide47.xml"/><Relationship Id="rId126" Type="http://schemas.openxmlformats.org/officeDocument/2006/relationships/slide" Target="slides/slide48.xml"/><Relationship Id="rId127" Type="http://schemas.openxmlformats.org/officeDocument/2006/relationships/slide" Target="slides/slide49.xml"/><Relationship Id="rId128" Type="http://schemas.openxmlformats.org/officeDocument/2006/relationships/slide" Target="slides/slide50.xml"/><Relationship Id="rId129" Type="http://schemas.openxmlformats.org/officeDocument/2006/relationships/slide" Target="slides/slide51.xml"/><Relationship Id="rId130" Type="http://schemas.openxmlformats.org/officeDocument/2006/relationships/slide" Target="slides/slide52.xml"/><Relationship Id="rId131" Type="http://schemas.openxmlformats.org/officeDocument/2006/relationships/slide" Target="slides/slide53.xml"/><Relationship Id="rId132" Type="http://schemas.openxmlformats.org/officeDocument/2006/relationships/slide" Target="slides/slide54.xml"/><Relationship Id="rId133" Type="http://schemas.openxmlformats.org/officeDocument/2006/relationships/slide" Target="slides/slide55.xml"/><Relationship Id="rId134" Type="http://schemas.openxmlformats.org/officeDocument/2006/relationships/slide" Target="slides/slide56.xml"/><Relationship Id="rId13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4FAF4A7-5898-441A-92C3-1C134FFF5828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685800" y="4343400"/>
            <a:ext cx="5483880" cy="4112280"/>
          </a:xfrm>
          <a:custGeom>
            <a:avLst/>
            <a:gdLst>
              <a:gd name="textAreaLeft" fmla="*/ 0 w 5483880"/>
              <a:gd name="textAreaRight" fmla="*/ 5484240 w 5483880"/>
              <a:gd name="textAreaTop" fmla="*/ 0 h 4112280"/>
              <a:gd name="textAreaBottom" fmla="*/ 4112640 h 411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685800" y="4343400"/>
            <a:ext cx="5483880" cy="4112280"/>
          </a:xfrm>
          <a:custGeom>
            <a:avLst/>
            <a:gdLst>
              <a:gd name="textAreaLeft" fmla="*/ 0 w 5483880"/>
              <a:gd name="textAreaRight" fmla="*/ 5484240 w 5483880"/>
              <a:gd name="textAreaTop" fmla="*/ 0 h 4112280"/>
              <a:gd name="textAreaBottom" fmla="*/ 4112640 h 411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4"/>
          <p:cNvSpPr/>
          <p:nvPr/>
        </p:nvSpPr>
        <p:spPr>
          <a:xfrm>
            <a:off x="685800" y="4343400"/>
            <a:ext cx="5481360" cy="4109760"/>
          </a:xfrm>
          <a:custGeom>
            <a:avLst/>
            <a:gdLst>
              <a:gd name="textAreaLeft" fmla="*/ 0 w 5481360"/>
              <a:gd name="textAreaRight" fmla="*/ 5483880 w 5481360"/>
              <a:gd name="textAreaTop" fmla="*/ 0 h 4109760"/>
              <a:gd name="textAreaBottom" fmla="*/ 4112280 h 410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6"/>
          <p:cNvSpPr/>
          <p:nvPr/>
        </p:nvSpPr>
        <p:spPr>
          <a:xfrm>
            <a:off x="685800" y="4343400"/>
            <a:ext cx="5481360" cy="4109760"/>
          </a:xfrm>
          <a:custGeom>
            <a:avLst/>
            <a:gdLst>
              <a:gd name="textAreaLeft" fmla="*/ 0 w 5481360"/>
              <a:gd name="textAreaRight" fmla="*/ 5483880 w 5481360"/>
              <a:gd name="textAreaTop" fmla="*/ 0 h 4109760"/>
              <a:gd name="textAreaBottom" fmla="*/ 4112280 h 410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8"/>
          <p:cNvSpPr/>
          <p:nvPr/>
        </p:nvSpPr>
        <p:spPr>
          <a:xfrm>
            <a:off x="685800" y="4343400"/>
            <a:ext cx="5481360" cy="4109760"/>
          </a:xfrm>
          <a:custGeom>
            <a:avLst/>
            <a:gdLst>
              <a:gd name="textAreaLeft" fmla="*/ 0 w 5481360"/>
              <a:gd name="textAreaRight" fmla="*/ 5483880 w 5481360"/>
              <a:gd name="textAreaTop" fmla="*/ 0 h 4109760"/>
              <a:gd name="textAreaBottom" fmla="*/ 4112280 h 4109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21"/>
          <p:cNvSpPr/>
          <p:nvPr/>
        </p:nvSpPr>
        <p:spPr>
          <a:xfrm>
            <a:off x="685800" y="4343400"/>
            <a:ext cx="5479560" cy="41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685800" y="4343400"/>
            <a:ext cx="5483880" cy="4112280"/>
          </a:xfrm>
          <a:custGeom>
            <a:avLst/>
            <a:gdLst>
              <a:gd name="textAreaLeft" fmla="*/ 0 w 5483880"/>
              <a:gd name="textAreaRight" fmla="*/ 5484240 w 5483880"/>
              <a:gd name="textAreaTop" fmla="*/ 0 h 4112280"/>
              <a:gd name="textAreaBottom" fmla="*/ 4112640 h 411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 hidden="1"/>
          <p:cNvSpPr/>
          <p:nvPr/>
        </p:nvSpPr>
        <p:spPr>
          <a:xfrm>
            <a:off x="1143000" y="3048120"/>
            <a:ext cx="4566960" cy="30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s://youtu.be/IAKozkQsACw" TargetMode="External"/><Relationship Id="rId2" Type="http://schemas.openxmlformats.org/officeDocument/2006/relationships/hyperlink" Target="https://youtu.be/IAKozkQsACw" TargetMode="External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youtu.be/5EadyQndyCY" TargetMode="External"/><Relationship Id="rId2" Type="http://schemas.openxmlformats.org/officeDocument/2006/relationships/slideLayout" Target="../slideLayouts/slideLayout75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youtu.be/vvUuKwQq4s8" TargetMode="External"/><Relationship Id="rId2" Type="http://schemas.openxmlformats.org/officeDocument/2006/relationships/slideLayout" Target="../slideLayouts/slideLayout4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s://youtu.be/sx_YWyv_u5s" TargetMode="External"/><Relationship Id="rId2" Type="http://schemas.openxmlformats.org/officeDocument/2006/relationships/hyperlink" Target="https://youtu.be/sx_YWyv_u5s" TargetMode="External"/><Relationship Id="rId3" Type="http://schemas.openxmlformats.org/officeDocument/2006/relationships/slideLayout" Target="../slideLayouts/slideLayout76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youtu.be/--hrP3o6Hec" TargetMode="External"/><Relationship Id="rId2" Type="http://schemas.openxmlformats.org/officeDocument/2006/relationships/hyperlink" Target="https://youtu.be/--hrP3o6Hec" TargetMode="External"/><Relationship Id="rId3" Type="http://schemas.openxmlformats.org/officeDocument/2006/relationships/slideLayout" Target="../slideLayouts/slideLayout5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1320840" y="178452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-725400" y="4572000"/>
            <a:ext cx="8330400" cy="338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19 AVRIL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3ème DIMANCHE DE PÂQUES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ANNEE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368280" y="2124000"/>
            <a:ext cx="6118920" cy="454680"/>
          </a:xfrm>
          <a:custGeom>
            <a:avLst/>
            <a:gdLst>
              <a:gd name="textAreaLeft" fmla="*/ 0 w 6118920"/>
              <a:gd name="textAreaRight" fmla="*/ 6119280 w 6118920"/>
              <a:gd name="textAreaTop" fmla="*/ 0 h 454680"/>
              <a:gd name="textAreaBottom" fmla="*/ 455040 h 454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404640" y="2268360"/>
            <a:ext cx="6046200" cy="1569600"/>
          </a:xfrm>
          <a:custGeom>
            <a:avLst/>
            <a:gdLst>
              <a:gd name="textAreaLeft" fmla="*/ 0 w 6046200"/>
              <a:gd name="textAreaRight" fmla="*/ 6046560 w 6046200"/>
              <a:gd name="textAreaTop" fmla="*/ 0 h 1569600"/>
              <a:gd name="textAreaBottom" fmla="*/ 1569960 h 1569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765000" y="2124000"/>
            <a:ext cx="5325480" cy="2682000"/>
          </a:xfrm>
          <a:custGeom>
            <a:avLst/>
            <a:gdLst>
              <a:gd name="textAreaLeft" fmla="*/ 0 w 5325480"/>
              <a:gd name="textAreaRight" fmla="*/ 5325840 w 5325480"/>
              <a:gd name="textAreaTop" fmla="*/ 0 h 2682000"/>
              <a:gd name="textAreaBottom" fmla="*/ 2682360 h 268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>
            <a:off x="525600" y="2124000"/>
            <a:ext cx="5802840" cy="3238200"/>
          </a:xfrm>
          <a:custGeom>
            <a:avLst/>
            <a:gdLst>
              <a:gd name="textAreaLeft" fmla="*/ 0 w 5802840"/>
              <a:gd name="textAreaRight" fmla="*/ 5803200 w 5802840"/>
              <a:gd name="textAreaTop" fmla="*/ 0 h 3238200"/>
              <a:gd name="textAreaBottom" fmla="*/ 3238560 h 3238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CustomShape 5"/>
          <p:cNvSpPr/>
          <p:nvPr/>
        </p:nvSpPr>
        <p:spPr>
          <a:xfrm>
            <a:off x="331920" y="1692360"/>
            <a:ext cx="6190200" cy="3794400"/>
          </a:xfrm>
          <a:custGeom>
            <a:avLst/>
            <a:gdLst>
              <a:gd name="textAreaLeft" fmla="*/ 0 w 6190200"/>
              <a:gd name="textAreaRight" fmla="*/ 6190560 w 6190200"/>
              <a:gd name="textAreaTop" fmla="*/ 0 h 3794400"/>
              <a:gd name="textAreaBottom" fmla="*/ 3794760 h 3794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CustomShape 6"/>
          <p:cNvSpPr/>
          <p:nvPr/>
        </p:nvSpPr>
        <p:spPr>
          <a:xfrm>
            <a:off x="286920" y="1145520"/>
            <a:ext cx="6406200" cy="5800320"/>
          </a:xfrm>
          <a:custGeom>
            <a:avLst/>
            <a:gdLst>
              <a:gd name="textAreaLeft" fmla="*/ 0 w 6406200"/>
              <a:gd name="textAreaRight" fmla="*/ 6406560 w 6406200"/>
              <a:gd name="textAreaTop" fmla="*/ 0 h 5800320"/>
              <a:gd name="textAreaBottom" fmla="*/ 5800680 h 580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Récité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sommes lents à croire ce qu’ont dit les prophètes.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Fais-nous comprendre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Écritures, nos cœurs deviendront tout brûlants.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Ô Christ, prends pitié,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68280" y="2124000"/>
            <a:ext cx="6118920" cy="454680"/>
          </a:xfrm>
          <a:custGeom>
            <a:avLst/>
            <a:gdLst>
              <a:gd name="textAreaLeft" fmla="*/ 0 w 6118920"/>
              <a:gd name="textAreaRight" fmla="*/ 6119280 w 6118920"/>
              <a:gd name="textAreaTop" fmla="*/ 0 h 454680"/>
              <a:gd name="textAreaBottom" fmla="*/ 455040 h 454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04640" y="2268360"/>
            <a:ext cx="6046200" cy="1569600"/>
          </a:xfrm>
          <a:custGeom>
            <a:avLst/>
            <a:gdLst>
              <a:gd name="textAreaLeft" fmla="*/ 0 w 6046200"/>
              <a:gd name="textAreaRight" fmla="*/ 6046560 w 6046200"/>
              <a:gd name="textAreaTop" fmla="*/ 0 h 1569600"/>
              <a:gd name="textAreaBottom" fmla="*/ 1569960 h 1569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765000" y="2124000"/>
            <a:ext cx="5325480" cy="2682000"/>
          </a:xfrm>
          <a:custGeom>
            <a:avLst/>
            <a:gdLst>
              <a:gd name="textAreaLeft" fmla="*/ 0 w 5325480"/>
              <a:gd name="textAreaRight" fmla="*/ 5325840 w 5325480"/>
              <a:gd name="textAreaTop" fmla="*/ 0 h 2682000"/>
              <a:gd name="textAreaBottom" fmla="*/ 2682360 h 268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4"/>
          <p:cNvSpPr/>
          <p:nvPr/>
        </p:nvSpPr>
        <p:spPr>
          <a:xfrm>
            <a:off x="525600" y="2124000"/>
            <a:ext cx="5802840" cy="3238200"/>
          </a:xfrm>
          <a:custGeom>
            <a:avLst/>
            <a:gdLst>
              <a:gd name="textAreaLeft" fmla="*/ 0 w 5802840"/>
              <a:gd name="textAreaRight" fmla="*/ 5803200 w 5802840"/>
              <a:gd name="textAreaTop" fmla="*/ 0 h 3238200"/>
              <a:gd name="textAreaBottom" fmla="*/ 3238560 h 3238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CustomShape 5"/>
          <p:cNvSpPr/>
          <p:nvPr/>
        </p:nvSpPr>
        <p:spPr>
          <a:xfrm>
            <a:off x="331920" y="1692360"/>
            <a:ext cx="6190200" cy="3794400"/>
          </a:xfrm>
          <a:custGeom>
            <a:avLst/>
            <a:gdLst>
              <a:gd name="textAreaLeft" fmla="*/ 0 w 6190200"/>
              <a:gd name="textAreaRight" fmla="*/ 6190560 w 6190200"/>
              <a:gd name="textAreaTop" fmla="*/ 0 h 3794400"/>
              <a:gd name="textAreaBottom" fmla="*/ 3794760 h 3794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CustomShape 6"/>
          <p:cNvSpPr/>
          <p:nvPr/>
        </p:nvSpPr>
        <p:spPr>
          <a:xfrm>
            <a:off x="286920" y="1145520"/>
            <a:ext cx="6406200" cy="5800320"/>
          </a:xfrm>
          <a:custGeom>
            <a:avLst/>
            <a:gdLst>
              <a:gd name="textAreaLeft" fmla="*/ 0 w 6406200"/>
              <a:gd name="textAreaRight" fmla="*/ 6406560 w 6406200"/>
              <a:gd name="textAreaTop" fmla="*/ 0 h 5800320"/>
              <a:gd name="textAreaBottom" fmla="*/ 5800680 h 580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Récité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Jésus, le soir approche et le jour baisse.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Reste avec nous et viens t’asseoir à notre table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pour partager le pain.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pitié, prends pitié de nous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3"/>
          <p:cNvSpPr/>
          <p:nvPr/>
        </p:nvSpPr>
        <p:spPr>
          <a:xfrm>
            <a:off x="360000" y="288000"/>
            <a:ext cx="6492960" cy="8826840"/>
          </a:xfrm>
          <a:custGeom>
            <a:avLst/>
            <a:gdLst>
              <a:gd name="textAreaLeft" fmla="*/ 0 w 6492960"/>
              <a:gd name="textAreaRight" fmla="*/ 6495120 w 6492960"/>
              <a:gd name="textAreaTop" fmla="*/ 0 h 8826840"/>
              <a:gd name="textAreaBottom" fmla="*/ 8829360 h 882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GLORIA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2"/>
              </a:rPr>
              <a:t>Messe d’Emmaüs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- 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Laurent Grzybowski 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Pour tes merveilles,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Ton peuple te rend grâce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Ami des hommes, sois béni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ton Règne qui vient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5"/>
          <p:cNvSpPr/>
          <p:nvPr/>
        </p:nvSpPr>
        <p:spPr>
          <a:xfrm>
            <a:off x="144000" y="1296000"/>
            <a:ext cx="6636960" cy="5399640"/>
          </a:xfrm>
          <a:custGeom>
            <a:avLst/>
            <a:gdLst>
              <a:gd name="textAreaLeft" fmla="*/ 0 w 6636960"/>
              <a:gd name="textAreaRight" fmla="*/ 6639120 w 6636960"/>
              <a:gd name="textAreaTop" fmla="*/ 0 h 5399640"/>
              <a:gd name="textAreaBottom" fmla="*/ 5401440 h 539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A toi les chants de fête, Par ton Fils Bien-aimé dans l’Esprit.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Sauveur du monde, Jésus-Christ, Écoute nos prières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7"/>
          <p:cNvSpPr/>
          <p:nvPr/>
        </p:nvSpPr>
        <p:spPr>
          <a:xfrm>
            <a:off x="216000" y="288000"/>
            <a:ext cx="6636960" cy="8826840"/>
          </a:xfrm>
          <a:custGeom>
            <a:avLst/>
            <a:gdLst>
              <a:gd name="textAreaLeft" fmla="*/ 0 w 6636960"/>
              <a:gd name="textAreaRight" fmla="*/ 6639120 w 6636960"/>
              <a:gd name="textAreaTop" fmla="*/ 0 h 8826840"/>
              <a:gd name="textAreaBottom" fmla="*/ 8829360 h 882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 : Gloire à Dieu, Gloire à Dieu,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Gloire à Dieu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Agneau de Dieu, vainqueur du mal Sauve-nous du péché !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saint, splendeur du Père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vivant, le Très-Haut, le Seigneur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1465200" y="2432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328680" y="432000"/>
            <a:ext cx="6195240" cy="81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 15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M’APPRENDS,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 CHEMIN DE LA VIE.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Garde-moi, mon Dieu: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j’ai fait de toi mon refuge.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J’ai dit au Seigneur: « Tu es mon Dieu!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mon partage et ma coupe: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 toi dépend mon sort.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Je bénis le Seigneur qui me conseille: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même la nuit mon cœur m’avertit.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Je garde le Seigneur devant moi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sans relâche;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il est à ma droite: je suis inébranlable.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Mon cœur exulte, mon âme est en fête,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ma chair elle-même repose en confiance: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ne peux m’abandonner à la mort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ni laisser ton ami voir la corruption.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Tu m’apprends le chemin de la vie: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devant ta face, débordement de joie!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À ta droite, éternité de délices!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1"/>
          <p:cNvSpPr/>
          <p:nvPr/>
        </p:nvSpPr>
        <p:spPr>
          <a:xfrm>
            <a:off x="0" y="288000"/>
            <a:ext cx="6857280" cy="71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 </a:t>
            </a:r>
            <a:r>
              <a:rPr b="1" lang="fr-FR" sz="2400" spc="-1" strike="noStrike">
                <a:solidFill>
                  <a:schemeClr val="lt1"/>
                </a:solidFill>
                <a:latin typeface="Arial"/>
              </a:rPr>
              <a:t>ALLELUIA (Halleluija) </a:t>
            </a:r>
            <a:r>
              <a:rPr b="0" lang="fr-FR" sz="2400" spc="-1" strike="noStrike">
                <a:solidFill>
                  <a:schemeClr val="lt1"/>
                </a:solidFill>
                <a:latin typeface="Arial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FR" sz="1600" spc="-1" strike="noStrike">
                <a:solidFill>
                  <a:schemeClr val="lt1"/>
                </a:solidFill>
                <a:latin typeface="Arial"/>
              </a:rPr>
              <a:t>Paroles : Jean-Claude GIANADDA       Musique : Léonard COHEN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1600" spc="-1" strike="noStrike">
                <a:solidFill>
                  <a:schemeClr val="lt1"/>
                </a:solidFill>
                <a:latin typeface="Arial"/>
              </a:rPr>
              <a:t> 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1.- Loué soit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ses merveilles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sœur la lune - frère soleil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DIEU ÉTERNEL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mer - le ciel - les oiseaux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les fleurs - les près - les troupeaux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MON SEIGNEUR 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Réf. : Halleluija ! Halleluija !  Halleluija !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Picture 5" descr=""/>
          <p:cNvPicPr/>
          <p:nvPr/>
        </p:nvPicPr>
        <p:blipFill>
          <a:blip r:embed="rId1"/>
          <a:srcRect l="0" t="0" r="13242" b="0"/>
          <a:stretch/>
        </p:blipFill>
        <p:spPr>
          <a:xfrm>
            <a:off x="0" y="2833560"/>
            <a:ext cx="6857280" cy="598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Rectangle 2"/>
          <p:cNvSpPr/>
          <p:nvPr/>
        </p:nvSpPr>
        <p:spPr>
          <a:xfrm>
            <a:off x="0" y="288000"/>
            <a:ext cx="6857280" cy="618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2.- Loué soit Dieu pour les vivants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terre et le firmament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DIEU TOUT PUISSANT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PAIX – L’AMOUR –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LE PARDON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joie de chanter son Nom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MON SEIGNEUR ! 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Réf. : Halleluija ! Halleluija !  Halleluija ! </a:t>
            </a: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nl-BE" sz="2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3"/>
          <p:cNvSpPr/>
          <p:nvPr/>
        </p:nvSpPr>
        <p:spPr>
          <a:xfrm>
            <a:off x="0" y="1080000"/>
            <a:ext cx="6857280" cy="688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FR" sz="1600" spc="-1" strike="noStrike">
                <a:solidFill>
                  <a:schemeClr val="lt1"/>
                </a:solidFill>
                <a:latin typeface="Cambria"/>
              </a:rPr>
              <a:t> 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3.- Loué soit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ses bienfaits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son Chemin – Sa vérité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DIEU À JAMAIS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la vie –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tous les humains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Pour l’Espérance en demain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200" spc="-1" strike="noStrike">
                <a:solidFill>
                  <a:schemeClr val="lt1"/>
                </a:solidFill>
                <a:latin typeface="Arial"/>
                <a:ea typeface="Cambria"/>
              </a:rPr>
              <a:t>Loué soit MON SEIGNEUR  ! </a:t>
            </a:r>
            <a:r>
              <a:rPr b="1" lang="nl-BE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 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Réf. : Halleluija ! Halleluija !  Halleluija !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indent="-18036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           </a:t>
            </a:r>
            <a:r>
              <a:rPr b="1" lang="en-US" sz="3200" spc="-1" strike="noStrike">
                <a:solidFill>
                  <a:schemeClr val="lt1"/>
                </a:solidFill>
                <a:latin typeface="Arial"/>
                <a:ea typeface="Cambria"/>
              </a:rPr>
              <a:t>Halleluija ! Halleluija !  Halleluija ! Halleluija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114480" algn="ctr">
              <a:lnSpc>
                <a:spcPct val="100000"/>
              </a:lnSpc>
              <a:tabLst>
                <a:tab algn="l" pos="0"/>
              </a:tabLst>
            </a:pPr>
            <a:r>
              <a:rPr b="1" lang="en-US" sz="1400" spc="-1" strike="noStrike">
                <a:solidFill>
                  <a:schemeClr val="lt1"/>
                </a:solidFill>
                <a:latin typeface="Cambria"/>
                <a:ea typeface="Cambria"/>
              </a:rPr>
              <a:t> </a:t>
            </a:r>
            <a:endParaRPr b="0" lang="fr-BE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2" descr=""/>
          <p:cNvPicPr/>
          <p:nvPr/>
        </p:nvPicPr>
        <p:blipFill>
          <a:blip r:embed="rId1"/>
          <a:srcRect l="7476" t="0" r="14468" b="0"/>
          <a:stretch/>
        </p:blipFill>
        <p:spPr>
          <a:xfrm>
            <a:off x="-316080" y="1957320"/>
            <a:ext cx="7531920" cy="650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CustomShape 2"/>
          <p:cNvSpPr/>
          <p:nvPr/>
        </p:nvSpPr>
        <p:spPr>
          <a:xfrm>
            <a:off x="216360" y="462240"/>
            <a:ext cx="6307200" cy="85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-72000" y="276120"/>
            <a:ext cx="6955920" cy="90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br>
              <a:rPr sz="18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Que ma prière devant toi s’élève comme l’encens,</a:t>
            </a:r>
            <a:br>
              <a:rPr sz="4000"/>
            </a:b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mes mains pour l’offrande du soir.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9"/>
          <p:cNvSpPr/>
          <p:nvPr/>
        </p:nvSpPr>
        <p:spPr>
          <a:xfrm>
            <a:off x="216720" y="144000"/>
            <a:ext cx="6406920" cy="82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228600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Ee Mfumue, yamba makabo (x2)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Yamba makabo ya kimenga na beto (x2)</a:t>
            </a: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br>
              <a:rPr sz="2400"/>
            </a:b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i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Tala maboko na mono yo kele mpamba</a:t>
            </a:r>
            <a:br>
              <a:rPr sz="2400"/>
            </a:br>
            <a:r>
              <a:rPr b="1" i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Tala mono kimbeni, nsukami ya nene</a:t>
            </a:r>
            <a:br>
              <a:rPr sz="2400"/>
            </a:br>
            <a:r>
              <a:rPr b="1" i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Nki kima mono talenda pesa na ngeye  (x2)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i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Mfumu e, mfumu e, (x4)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457200" indent="-2286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Ee mfumu e, yamba mampa *2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Yamba mampa ya kimenga na beto *2</a:t>
            </a: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Ee Mfumu e, yamba vino *2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Yamba vino ya kimenga na beto *2</a:t>
            </a: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  <a:p>
            <a:pPr marL="457200" indent="-2286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4. Ee Mfumu e, yamba cholare *2</a:t>
            </a:r>
            <a:br>
              <a:rPr sz="2400"/>
            </a:b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Yamba cholare ya kimenga na beto *2</a:t>
            </a:r>
            <a:endParaRPr b="0" lang="fr-BE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6" descr=""/>
          <p:cNvPicPr/>
          <p:nvPr/>
        </p:nvPicPr>
        <p:blipFill>
          <a:blip r:embed="rId1"/>
          <a:srcRect l="7476" t="0" r="14468" b="0"/>
          <a:stretch/>
        </p:blipFill>
        <p:spPr>
          <a:xfrm>
            <a:off x="-316080" y="1957320"/>
            <a:ext cx="7531920" cy="650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20"/>
          <p:cNvSpPr/>
          <p:nvPr/>
        </p:nvSpPr>
        <p:spPr>
          <a:xfrm>
            <a:off x="14400" y="325800"/>
            <a:ext cx="6851160" cy="813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SAINT LE SEIGNEUR :</a:t>
            </a: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d’Emmaüs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Saint, Saint,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Saint le Seigneur 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 sont remplis de ta gloire,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Béni soit celui qui vient au nom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Hosanna au plus haut des cieux, Hosanna au plus haut des cieux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22"/>
          <p:cNvSpPr/>
          <p:nvPr/>
        </p:nvSpPr>
        <p:spPr>
          <a:xfrm>
            <a:off x="3336840" y="4191120"/>
            <a:ext cx="177120" cy="7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455" name="Image 2" descr=""/>
          <p:cNvPicPr/>
          <p:nvPr/>
        </p:nvPicPr>
        <p:blipFill>
          <a:blip r:embed="rId1"/>
          <a:stretch/>
        </p:blipFill>
        <p:spPr>
          <a:xfrm>
            <a:off x="0" y="1101600"/>
            <a:ext cx="6851160" cy="6968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23"/>
          <p:cNvSpPr/>
          <p:nvPr/>
        </p:nvSpPr>
        <p:spPr>
          <a:xfrm>
            <a:off x="360000" y="1224000"/>
            <a:ext cx="6360840" cy="55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ANAMNÈSE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MESSE D’EMMAÜS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Il est g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rand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mystère de la foi.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mort, Tu es vivant,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Viens, Seigneur Jésus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" descr=""/>
          <p:cNvPicPr/>
          <p:nvPr/>
        </p:nvPicPr>
        <p:blipFill>
          <a:blip r:embed="rId1"/>
          <a:stretch/>
        </p:blipFill>
        <p:spPr>
          <a:xfrm>
            <a:off x="-78120" y="-158400"/>
            <a:ext cx="7061760" cy="1000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24"/>
          <p:cNvSpPr/>
          <p:nvPr/>
        </p:nvSpPr>
        <p:spPr>
          <a:xfrm>
            <a:off x="368280" y="2124000"/>
            <a:ext cx="611532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9" name="CustomShape 25"/>
          <p:cNvSpPr/>
          <p:nvPr/>
        </p:nvSpPr>
        <p:spPr>
          <a:xfrm>
            <a:off x="765000" y="2124000"/>
            <a:ext cx="5321520" cy="252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CustomShape 26"/>
          <p:cNvSpPr/>
          <p:nvPr/>
        </p:nvSpPr>
        <p:spPr>
          <a:xfrm>
            <a:off x="360000" y="360000"/>
            <a:ext cx="6403680" cy="863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AGNEAU DE DIEU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:</a:t>
            </a: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/>
              </a:rPr>
              <a:t>MESSE D’EMMAÜS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Agneau de Dieu, Pain partagé,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2. 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Corps du seigneur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Agneau vainqueur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Qui enlèves le péché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la paix.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Picture 20" descr=""/>
          <p:cNvPicPr/>
          <p:nvPr/>
        </p:nvPicPr>
        <p:blipFill>
          <a:blip r:embed="rId1"/>
          <a:stretch/>
        </p:blipFill>
        <p:spPr>
          <a:xfrm>
            <a:off x="-293760" y="611280"/>
            <a:ext cx="7466760" cy="6084000"/>
          </a:xfrm>
          <a:prstGeom prst="rect">
            <a:avLst/>
          </a:prstGeom>
          <a:ln w="0">
            <a:noFill/>
          </a:ln>
        </p:spPr>
      </p:pic>
      <p:sp>
        <p:nvSpPr>
          <p:cNvPr id="462" name="CustomShape 1"/>
          <p:cNvSpPr/>
          <p:nvPr/>
        </p:nvSpPr>
        <p:spPr>
          <a:xfrm>
            <a:off x="0" y="6804000"/>
            <a:ext cx="6857280" cy="21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Reste avec nous 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le soir approche et déjà le jour baisse…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…</a:t>
            </a: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Notre cœur n’était-il pas brûlant en nous , tandis qu’il nous parlait ?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5" name="CustomShape 3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"/>
          <p:cNvSpPr/>
          <p:nvPr/>
        </p:nvSpPr>
        <p:spPr>
          <a:xfrm>
            <a:off x="-216000" y="776160"/>
            <a:ext cx="7101000" cy="641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Pain véritable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(D 103)</a:t>
            </a: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véritable,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Corps et Sang de Jésus-Christ,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 sans réserve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l'Amour du Seigneur,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Corps véritable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de Jésus Sauveur.</a:t>
            </a:r>
            <a:br>
              <a:rPr sz="3200"/>
            </a:br>
            <a:br>
              <a:rPr sz="3200"/>
            </a:b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"/>
          <p:cNvSpPr/>
          <p:nvPr/>
        </p:nvSpPr>
        <p:spPr>
          <a:xfrm>
            <a:off x="71280" y="776160"/>
            <a:ext cx="6812280" cy="67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sainte Cène est ici commémorée.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même pain,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même corps sont livrés ;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Sainte Cène nous est partagée.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"/>
          <p:cNvSpPr/>
          <p:nvPr/>
        </p:nvSpPr>
        <p:spPr>
          <a:xfrm>
            <a:off x="71280" y="776160"/>
            <a:ext cx="6812280" cy="697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Pâque nouvelle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désirée d'un grand désir,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Terre promise du salut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par la croix,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Pâque éternelle, éternelle joie.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br>
              <a:rPr sz="2400"/>
            </a:br>
            <a:br>
              <a:rPr sz="24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"/>
          <p:cNvSpPr/>
          <p:nvPr/>
        </p:nvSpPr>
        <p:spPr>
          <a:xfrm>
            <a:off x="0" y="1627200"/>
            <a:ext cx="6858000" cy="624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4.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faim des hommes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le Christ est apaisée.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pain qu'il donne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est l'univers consacré,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La faim des hommes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pleinement comblée.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"/>
          <p:cNvSpPr/>
          <p:nvPr/>
        </p:nvSpPr>
        <p:spPr>
          <a:xfrm>
            <a:off x="106200" y="539640"/>
            <a:ext cx="6589800" cy="819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5.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meurtrie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qui empourpre le pressoir,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Que le péché ne lèse plus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tes rameaux,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de gloire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riche en vin nouveau.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br>
              <a:rPr sz="32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"/>
          <p:cNvSpPr/>
          <p:nvPr/>
        </p:nvSpPr>
        <p:spPr>
          <a:xfrm>
            <a:off x="144360" y="468360"/>
            <a:ext cx="6713640" cy="67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6.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la route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dont le monde garde faim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douleur et dans l'effort chaque jour,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la route,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sois notre secours.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"/>
          <p:cNvSpPr/>
          <p:nvPr/>
        </p:nvSpPr>
        <p:spPr>
          <a:xfrm>
            <a:off x="100080" y="541440"/>
            <a:ext cx="6713640" cy="74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7 .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Vigne du Père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où mûrit un fruit divin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paraîtra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Vendangeur à la fin,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Qu'auprès du Père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buvions ce vin.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Refrain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25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Pain de vie, corps ressuscité,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Source vive de l'éternité</a:t>
            </a: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27"/>
          <p:cNvSpPr/>
          <p:nvPr/>
        </p:nvSpPr>
        <p:spPr>
          <a:xfrm>
            <a:off x="360" y="144000"/>
            <a:ext cx="6856920" cy="82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  <a:ea typeface="Calibri"/>
              </a:rPr>
              <a:t>Méditation</a:t>
            </a:r>
            <a:endParaRPr b="1" lang="fr-BE" sz="32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endParaRPr b="1" lang="fr-BE" sz="32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endParaRPr b="1" lang="fr-BE" sz="32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endParaRPr b="1" lang="fr-BE" sz="32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Merci Merci Jésus, merci merci Jésus de tout cœur (bis)</a:t>
            </a:r>
            <a:endParaRPr b="1" lang="fr-BE" sz="32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Oh oh </a:t>
            </a:r>
            <a:endParaRPr b="1" lang="fr-BE" sz="3200" spc="-1" strike="noStrike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Merci Merci Jésus, merci merci Jésus de tout cœur (bis)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libri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5" descr=""/>
          <p:cNvPicPr/>
          <p:nvPr/>
        </p:nvPicPr>
        <p:blipFill>
          <a:blip r:embed="rId1"/>
          <a:stretch/>
        </p:blipFill>
        <p:spPr>
          <a:xfrm>
            <a:off x="608040" y="-396720"/>
            <a:ext cx="5052240" cy="936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8" name="Image 4" descr=""/>
          <p:cNvPicPr/>
          <p:nvPr/>
        </p:nvPicPr>
        <p:blipFill>
          <a:blip r:embed="rId1"/>
          <a:srcRect l="6048" t="14217" r="37643" b="7326"/>
          <a:stretch/>
        </p:blipFill>
        <p:spPr>
          <a:xfrm>
            <a:off x="1026000" y="2257560"/>
            <a:ext cx="4805640" cy="4628520"/>
          </a:xfrm>
          <a:prstGeom prst="rect">
            <a:avLst/>
          </a:prstGeom>
          <a:ln w="0">
            <a:noFill/>
          </a:ln>
        </p:spPr>
      </p:pic>
      <p:sp>
        <p:nvSpPr>
          <p:cNvPr id="479" name="CustomShape 4"/>
          <p:cNvSpPr/>
          <p:nvPr/>
        </p:nvSpPr>
        <p:spPr>
          <a:xfrm>
            <a:off x="1124640" y="1168920"/>
            <a:ext cx="4562640" cy="1098000"/>
          </a:xfrm>
          <a:prstGeom prst="rect">
            <a:avLst/>
          </a:prstGeom>
          <a:solidFill>
            <a:schemeClr val="lt1"/>
          </a:solidFill>
          <a:ln w="648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400" spc="-1" strike="noStrike">
                <a:solidFill>
                  <a:srgbClr val="ff0000"/>
                </a:solidFill>
                <a:latin typeface="Arial"/>
                <a:ea typeface="Calibri"/>
              </a:rPr>
              <a:t>Jésus lui-même s’approcha,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400" spc="-1" strike="noStrike">
                <a:solidFill>
                  <a:srgbClr val="ff0000"/>
                </a:solidFill>
                <a:latin typeface="Arial"/>
                <a:ea typeface="Calibri"/>
              </a:rPr>
              <a:t>et il marchait avec eux !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0" name="Image 7" descr=""/>
          <p:cNvPicPr/>
          <p:nvPr/>
        </p:nvPicPr>
        <p:blipFill>
          <a:blip r:embed="rId2"/>
          <a:srcRect l="64818" t="24611" r="12680" b="50217"/>
          <a:stretch/>
        </p:blipFill>
        <p:spPr>
          <a:xfrm>
            <a:off x="2349000" y="6660360"/>
            <a:ext cx="2844720" cy="21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7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7" name="CustomShape 8"/>
          <p:cNvSpPr/>
          <p:nvPr/>
        </p:nvSpPr>
        <p:spPr>
          <a:xfrm>
            <a:off x="-25200" y="695880"/>
            <a:ext cx="6891480" cy="81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En famille, en peuple, en Église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Refrain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1.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Tu nous accueilles différents,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Chacun de nous est Ton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"/>
          <p:cNvSpPr txBox="1"/>
          <p:nvPr/>
        </p:nvSpPr>
        <p:spPr>
          <a:xfrm>
            <a:off x="144000" y="144000"/>
            <a:ext cx="6480000" cy="8586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PRIÈRE COMMUNE DE L’ASSEMBLÉE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Père très bon,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il nous arrive aussi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d’avoir le cœur brûlant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de joie et de paix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quand nous laissons Jésus nous accompagner.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Il est cet hôte intérieur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qui nous parle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et avec qui nous pouvons dialoguer.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Nous l’avons reconnu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à la fraction du pain.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Il est notre nourriture pour la route.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Que sa présence nous donne d’avancer sereinement,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d’ accomplir notre devoir chaque jour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et de répondre aux sollicitations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qui nous parviennent.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endParaRPr b="1" lang="fr-BE" sz="24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400" spc="-1" strike="noStrike">
                <a:solidFill>
                  <a:srgbClr val="ffffff"/>
                </a:solidFill>
                <a:latin typeface="Arial"/>
              </a:rPr>
              <a:t>AMEN</a:t>
            </a:r>
            <a:endParaRPr b="1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28"/>
          <p:cNvSpPr/>
          <p:nvPr/>
        </p:nvSpPr>
        <p:spPr>
          <a:xfrm>
            <a:off x="288000" y="-60840"/>
            <a:ext cx="6262920" cy="103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6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Oui Seigneur tu es ma force</a:t>
            </a: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endParaRPr b="0" lang="fr-BE" sz="2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Seigneur, tu es bon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Seigneur, tu es ma force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Seigneur, tu es bon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1 - Crions de joie pour le Seigneur, Chantons remplis d'amour pour Lui, Il m'a guéri, m'a délivré, Alléluia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2 - Ma force et ma joie sont en Lui, Oui, mon rempart c'est son Esprit, La terre est pleine de son amour, Alléluia !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3 - Ta croix Jésus m'a délivré De mon angoisse de mon péché, Et ton côté ouvert m'a guéri, Alléluia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29"/>
          <p:cNvSpPr/>
          <p:nvPr/>
        </p:nvSpPr>
        <p:spPr>
          <a:xfrm>
            <a:off x="288000" y="-60840"/>
            <a:ext cx="6262920" cy="103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6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Seigneur, tu es bon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Seigneur, tu es ma force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Oui Seigneur, tu es bon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4 - Oh oui, Seigneur, tu es ma force, Ma lumière et mon salut,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J'ai mis ma confiance en ton amour, Alléluia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5 - Père très bon, Dieu d'Abraham, Jésus Sauveur du monde entier, Esprit de feu, torrent de joie, Alléluia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0" y="395280"/>
            <a:ext cx="6855120" cy="13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8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040" cy="538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9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9" name="CustomShape 10"/>
          <p:cNvSpPr/>
          <p:nvPr/>
        </p:nvSpPr>
        <p:spPr>
          <a:xfrm>
            <a:off x="-25200" y="695880"/>
            <a:ext cx="6891480" cy="81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Nous avons quittés nos maisons,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notre vie que nous T'offrons,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1"/>
          <p:cNvSpPr/>
          <p:nvPr/>
        </p:nvSpPr>
        <p:spPr>
          <a:xfrm>
            <a:off x="3429000" y="90000"/>
            <a:ext cx="360" cy="275040"/>
          </a:xfrm>
          <a:prstGeom prst="rect">
            <a:avLst/>
          </a:prstGeom>
          <a:solidFill>
            <a:srgbClr val="22222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21" name="CustomShape 12"/>
          <p:cNvSpPr/>
          <p:nvPr/>
        </p:nvSpPr>
        <p:spPr>
          <a:xfrm>
            <a:off x="-25200" y="695880"/>
            <a:ext cx="6891480" cy="81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de tous les horizons.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En famille, en peuple, en Église,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Seigneur nous arrivons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pour célébrer Ton nom.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Nous avons froid, nous avons faim,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C'est Toi qui nous rassembles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Tu viens nous partager Ton pain,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Cambria"/>
              </a:rPr>
              <a:t>Car Tu es l'amour!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368280" y="2124000"/>
            <a:ext cx="6118920" cy="454680"/>
          </a:xfrm>
          <a:custGeom>
            <a:avLst/>
            <a:gdLst>
              <a:gd name="textAreaLeft" fmla="*/ 0 w 6118920"/>
              <a:gd name="textAreaRight" fmla="*/ 6119280 w 6118920"/>
              <a:gd name="textAreaTop" fmla="*/ 0 h 454680"/>
              <a:gd name="textAreaBottom" fmla="*/ 455040 h 454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404640" y="2268360"/>
            <a:ext cx="6046200" cy="1569600"/>
          </a:xfrm>
          <a:custGeom>
            <a:avLst/>
            <a:gdLst>
              <a:gd name="textAreaLeft" fmla="*/ 0 w 6046200"/>
              <a:gd name="textAreaRight" fmla="*/ 6046560 w 6046200"/>
              <a:gd name="textAreaTop" fmla="*/ 0 h 1569600"/>
              <a:gd name="textAreaBottom" fmla="*/ 1569960 h 1569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CustomShape 3"/>
          <p:cNvSpPr/>
          <p:nvPr/>
        </p:nvSpPr>
        <p:spPr>
          <a:xfrm>
            <a:off x="765000" y="2124000"/>
            <a:ext cx="5325480" cy="2682000"/>
          </a:xfrm>
          <a:custGeom>
            <a:avLst/>
            <a:gdLst>
              <a:gd name="textAreaLeft" fmla="*/ 0 w 5325480"/>
              <a:gd name="textAreaRight" fmla="*/ 5325840 w 5325480"/>
              <a:gd name="textAreaTop" fmla="*/ 0 h 2682000"/>
              <a:gd name="textAreaBottom" fmla="*/ 2682360 h 2682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CustomShape 4"/>
          <p:cNvSpPr/>
          <p:nvPr/>
        </p:nvSpPr>
        <p:spPr>
          <a:xfrm>
            <a:off x="525600" y="2124000"/>
            <a:ext cx="5802840" cy="3238200"/>
          </a:xfrm>
          <a:custGeom>
            <a:avLst/>
            <a:gdLst>
              <a:gd name="textAreaLeft" fmla="*/ 0 w 5802840"/>
              <a:gd name="textAreaRight" fmla="*/ 5803200 w 5802840"/>
              <a:gd name="textAreaTop" fmla="*/ 0 h 3238200"/>
              <a:gd name="textAreaBottom" fmla="*/ 3238560 h 3238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CustomShape 5"/>
          <p:cNvSpPr/>
          <p:nvPr/>
        </p:nvSpPr>
        <p:spPr>
          <a:xfrm>
            <a:off x="331920" y="1692360"/>
            <a:ext cx="6190200" cy="3794400"/>
          </a:xfrm>
          <a:custGeom>
            <a:avLst/>
            <a:gdLst>
              <a:gd name="textAreaLeft" fmla="*/ 0 w 6190200"/>
              <a:gd name="textAreaRight" fmla="*/ 6190560 w 6190200"/>
              <a:gd name="textAreaTop" fmla="*/ 0 h 3794400"/>
              <a:gd name="textAreaBottom" fmla="*/ 3794760 h 3794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CustomShape 6"/>
          <p:cNvSpPr/>
          <p:nvPr/>
        </p:nvSpPr>
        <p:spPr>
          <a:xfrm>
            <a:off x="288000" y="360000"/>
            <a:ext cx="6406200" cy="5800320"/>
          </a:xfrm>
          <a:custGeom>
            <a:avLst/>
            <a:gdLst>
              <a:gd name="textAreaLeft" fmla="*/ 0 w 6406200"/>
              <a:gd name="textAreaRight" fmla="*/ 6406560 w 6406200"/>
              <a:gd name="textAreaTop" fmla="*/ 0 h 5800320"/>
              <a:gd name="textAreaBottom" fmla="*/ 5800680 h 580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2"/>
              </a:rPr>
              <a:t>(Messe d’Emmaüs)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Laure</a:t>
            </a:r>
            <a:r>
              <a:rPr b="0" lang="fr-BE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nt Grzybowski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Récité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nos yeux sont aveugles, empêchés de te reconnaître.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marcher avec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sur nos routes d’Emmaüs.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Chanté :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 pitié, prends pitié de nous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2026-04-13T17:51:55Z</dcterms:modified>
  <cp:revision>141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41</vt:i4>
  </property>
</Properties>
</file>