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2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1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23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24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25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18.xml.rels" ContentType="application/vnd.openxmlformats-package.relationships+xml"/>
  <Override PartName="/ppt/slideMasters/_rels/slideMaster19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ppt/theme/theme25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  <p:sldMasterId id="2147483678" r:id="rId17"/>
    <p:sldMasterId id="2147483680" r:id="rId18"/>
    <p:sldMasterId id="2147483682" r:id="rId19"/>
    <p:sldMasterId id="2147483684" r:id="rId20"/>
    <p:sldMasterId id="2147483686" r:id="rId21"/>
    <p:sldMasterId id="2147483688" r:id="rId22"/>
    <p:sldMasterId id="2147483690" r:id="rId23"/>
    <p:sldMasterId id="2147483692" r:id="rId24"/>
    <p:sldMasterId id="2147483694" r:id="rId25"/>
    <p:sldMasterId id="2147483696" r:id="rId26"/>
  </p:sldMasterIdLst>
  <p:sldIdLst>
    <p:sldId id="256" r:id="rId27"/>
    <p:sldId id="257" r:id="rId28"/>
    <p:sldId id="258" r:id="rId29"/>
    <p:sldId id="259" r:id="rId30"/>
    <p:sldId id="260" r:id="rId31"/>
    <p:sldId id="261" r:id="rId32"/>
    <p:sldId id="262" r:id="rId33"/>
    <p:sldId id="263" r:id="rId34"/>
    <p:sldId id="264" r:id="rId35"/>
    <p:sldId id="265" r:id="rId36"/>
    <p:sldId id="266" r:id="rId37"/>
    <p:sldId id="267" r:id="rId38"/>
    <p:sldId id="268" r:id="rId39"/>
  </p:sldIdLst>
  <p:sldSz cx="6858000" cy="9144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Master" Target="slideMasters/slideMaster16.xml"/><Relationship Id="rId18" Type="http://schemas.openxmlformats.org/officeDocument/2006/relationships/slideMaster" Target="slideMasters/slideMaster17.xml"/><Relationship Id="rId19" Type="http://schemas.openxmlformats.org/officeDocument/2006/relationships/slideMaster" Target="slideMasters/slideMaster18.xml"/><Relationship Id="rId20" Type="http://schemas.openxmlformats.org/officeDocument/2006/relationships/slideMaster" Target="slideMasters/slideMaster19.xml"/><Relationship Id="rId21" Type="http://schemas.openxmlformats.org/officeDocument/2006/relationships/slideMaster" Target="slideMasters/slideMaster20.xml"/><Relationship Id="rId22" Type="http://schemas.openxmlformats.org/officeDocument/2006/relationships/slideMaster" Target="slideMasters/slideMaster21.xml"/><Relationship Id="rId23" Type="http://schemas.openxmlformats.org/officeDocument/2006/relationships/slideMaster" Target="slideMasters/slideMaster22.xml"/><Relationship Id="rId24" Type="http://schemas.openxmlformats.org/officeDocument/2006/relationships/slideMaster" Target="slideMasters/slideMaster23.xml"/><Relationship Id="rId25" Type="http://schemas.openxmlformats.org/officeDocument/2006/relationships/slideMaster" Target="slideMasters/slideMaster24.xml"/><Relationship Id="rId26" Type="http://schemas.openxmlformats.org/officeDocument/2006/relationships/slideMaster" Target="slideMasters/slideMaster25.xml"/><Relationship Id="rId27" Type="http://schemas.openxmlformats.org/officeDocument/2006/relationships/slide" Target="slides/slide1.xml"/><Relationship Id="rId28" Type="http://schemas.openxmlformats.org/officeDocument/2006/relationships/slide" Target="slides/slide2.xml"/><Relationship Id="rId29" Type="http://schemas.openxmlformats.org/officeDocument/2006/relationships/slide" Target="slides/slide3.xml"/><Relationship Id="rId30" Type="http://schemas.openxmlformats.org/officeDocument/2006/relationships/slide" Target="slides/slide4.xml"/><Relationship Id="rId31" Type="http://schemas.openxmlformats.org/officeDocument/2006/relationships/slide" Target="slides/slide5.xml"/><Relationship Id="rId32" Type="http://schemas.openxmlformats.org/officeDocument/2006/relationships/slide" Target="slides/slide6.xml"/><Relationship Id="rId33" Type="http://schemas.openxmlformats.org/officeDocument/2006/relationships/slide" Target="slides/slide7.xml"/><Relationship Id="rId34" Type="http://schemas.openxmlformats.org/officeDocument/2006/relationships/slide" Target="slides/slide8.xml"/><Relationship Id="rId35" Type="http://schemas.openxmlformats.org/officeDocument/2006/relationships/slide" Target="slides/slide9.xml"/><Relationship Id="rId36" Type="http://schemas.openxmlformats.org/officeDocument/2006/relationships/slide" Target="slides/slide10.xml"/><Relationship Id="rId37" Type="http://schemas.openxmlformats.org/officeDocument/2006/relationships/slide" Target="slides/slide11.xml"/><Relationship Id="rId38" Type="http://schemas.openxmlformats.org/officeDocument/2006/relationships/slide" Target="slides/slide12.xml"/><Relationship Id="rId39" Type="http://schemas.openxmlformats.org/officeDocument/2006/relationships/slide" Target="slides/slide13.xml"/><Relationship Id="rId4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4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Standar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Standard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Standard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tandard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Standard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Standard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tandard 8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4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5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16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17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18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slideLayout" Target="../slideLayouts/slideLayout19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20.xml"/><Relationship Id="rId2" Type="http://schemas.openxmlformats.org/officeDocument/2006/relationships/slideLayout" Target="../slideLayouts/slideLayout20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21.xml"/><Relationship Id="rId2" Type="http://schemas.openxmlformats.org/officeDocument/2006/relationships/slideLayout" Target="../slideLayouts/slideLayout21.xml"/>
</Relationships>
</file>

<file path=ppt/slideMasters/_rels/slideMaster22.xml.rels><?xml version="1.0" encoding="UTF-8"?>
<Relationships xmlns="http://schemas.openxmlformats.org/package/2006/relationships"><Relationship Id="rId1" Type="http://schemas.openxmlformats.org/officeDocument/2006/relationships/theme" Target="../theme/theme22.xml"/><Relationship Id="rId2" Type="http://schemas.openxmlformats.org/officeDocument/2006/relationships/slideLayout" Target="../slideLayouts/slideLayout22.xml"/>
</Relationships>
</file>

<file path=ppt/slideMasters/_rels/slideMaster23.xml.rels><?xml version="1.0" encoding="UTF-8"?>
<Relationships xmlns="http://schemas.openxmlformats.org/package/2006/relationships"><Relationship Id="rId1" Type="http://schemas.openxmlformats.org/officeDocument/2006/relationships/theme" Target="../theme/theme23.xml"/><Relationship Id="rId2" Type="http://schemas.openxmlformats.org/officeDocument/2006/relationships/slideLayout" Target="../slideLayouts/slideLayout23.xml"/>
</Relationships>
</file>

<file path=ppt/slideMasters/_rels/slideMaster24.xml.rels><?xml version="1.0" encoding="UTF-8"?>
<Relationships xmlns="http://schemas.openxmlformats.org/package/2006/relationships"><Relationship Id="rId1" Type="http://schemas.openxmlformats.org/officeDocument/2006/relationships/theme" Target="../theme/theme24.xml"/><Relationship Id="rId2" Type="http://schemas.openxmlformats.org/officeDocument/2006/relationships/slideLayout" Target="../slideLayouts/slideLayout24.xml"/>
</Relationships>
</file>

<file path=ppt/slideMasters/_rels/slideMaster25.xml.rels><?xml version="1.0" encoding="UTF-8"?>
<Relationships xmlns="http://schemas.openxmlformats.org/package/2006/relationships"><Relationship Id="rId1" Type="http://schemas.openxmlformats.org/officeDocument/2006/relationships/theme" Target="../theme/theme25.xml"/><Relationship Id="rId2" Type="http://schemas.openxmlformats.org/officeDocument/2006/relationships/slideLayout" Target="../slideLayouts/slideLayout25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7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2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1" r:id="rId2"/>
  </p:sldLayoutIdLst>
</p:sldMaster>
</file>

<file path=ppt/slideMasters/slideMaster2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3" r:id="rId2"/>
  </p:sldLayoutIdLst>
</p:sldMaster>
</file>

<file path=ppt/slideMasters/slideMaster2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5" r:id="rId2"/>
  </p:sldLayoutIdLst>
</p:sldMaster>
</file>

<file path=ppt/slideMasters/slideMaster2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7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7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0" name="CustomShape 18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(4ème dimanche - année A)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5. Comme à l’aveugle-né,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Que tu touches et recrées,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Tu ouvriras nos yeux,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Pour mieux te reconnaître.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Nous pourrons témoigner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Et sans peur affirmer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Que tu es la lumière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En notre nuit.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23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2" name="CustomShape 24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 :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Rends-nous la joie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D’être sauvés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Et nos lèvres publieront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Ta louange.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Raffermis nos pas,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Viens nous recréer,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Mets en nous, Seigneur,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Un cœur nouveau !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5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4" name="CustomShape 16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(5ème dimanche - année A)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6. Avec Marthe et Marie,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Tu pleuras ton ami.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Tu viens pour nous sauver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Et nous invites à croire.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Oui, nous croyons, Jésus,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Tu es source de vie,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Tu es vraiment le Christ,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Le Fils de Dieu.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3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6" name="CustomShape 4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 :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Rends-nous la joie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D’être sauvés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Et nos lèvres publieront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Ta louange.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Raffermis nos pas,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Viens nous recréer,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Mets en nous, Seigneur,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Un cœur nouveau !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24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Rends-nous la joie d'être sauvés.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1. Voici le temps de Dieu,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Ce moment consacré,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Allons à sa rencontre,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Entrons en sa présence.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Quarante jours durant,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D’un pas vif et joyeux,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Marchons sur ses chemins,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Dans l’unité.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7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6" name="CustomShape 8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 :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Rends-nous la joie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D’être sauvés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Et nos lèvres publieront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Ta louange.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Raffermis nos pas,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Viens nous recréer,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Mets en nous, Seigneur,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Un cœur nouveau !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5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8" name="CustomShape 6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(1er dimanche)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2. Guidés par son Esprit,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Nous irons au désert,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Pour écouter sa voix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Au creux de nos silences.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Nous laisserons les biens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Qui captivent nos cœurs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Pour vivre l’essentiel :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Dieu seul suffit.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1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50" name="CustomShape 12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 :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Rends-nous la joie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D’être sauvés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Et nos lèvres publieront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Ta louange.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Raffermis nos pas,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Viens nous recréer,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Mets en nous, Seigneur,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Un cœur nouveau !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9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52" name="CustomShape 10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(2ème dimanche)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3. Là-haut sur la montagne,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Emmenés à l’écart,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Nous connaîtrons le Fils,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Et nous verrons sa gloire.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Nous goûterons la joie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De rester près de lui.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Voyez comme il est bon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De l’écouter.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9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54" name="CustomShape 20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 :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Rends-nous la joie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D’être sauvés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Et nos lèvres publieront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Ta louange.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Raffermis nos pas,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Viens nous recréer,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Mets en nous, Seigneur,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Un cœur nouveau !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3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56" name="CustomShape 14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(3ème dimanche - année A)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4. Assis au bord du puits,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Aux côtés de Jésus,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Nous nous reposerons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Des peines de la route.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Il puisera pour nous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À la source de vie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L’eau vive de l’Esprit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Qui fortifie.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21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58" name="CustomShape 22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 :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Rends-nous la joie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D’être sauvés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Et nos lèvres publieront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Ta louange.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Raffermis nos pas,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Viens nous recréer,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Mets en nous, Seigneur,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Un cœur nouveau !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2063</TotalTime>
  <Application>LibreOffice/24.2.0.3$Windows_X86_64 LibreOffice_project/da48488a73ddd66ea24cf16bbc4f7b9c08e9bea1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2011-11-13T16:02:22Z</dcterms:created>
  <dc:creator>MALBROUCK Gilbert</dc:creator>
  <dc:description/>
  <dc:language>fr-BE</dc:language>
  <cp:lastModifiedBy/>
  <dcterms:modified xsi:type="dcterms:W3CDTF">2026-01-30T15:08:28Z</dcterms:modified>
  <cp:revision>90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-70107744</vt:i4>
  </property>
  <property fmtid="{D5CDD505-2E9C-101B-9397-08002B2CF9AE}" pid="3" name="_AuthorEmail">
    <vt:lpwstr>gmalbrou@gmail.com</vt:lpwstr>
  </property>
  <property fmtid="{D5CDD505-2E9C-101B-9397-08002B2CF9AE}" pid="4" name="_AuthorEmailDisplayName">
    <vt:lpwstr>gmalbrou@gmail.com</vt:lpwstr>
  </property>
  <property fmtid="{D5CDD505-2E9C-101B-9397-08002B2CF9AE}" pid="5" name="_EmailSubject">
    <vt:lpwstr>1 dim Avent année B.ppt</vt:lpwstr>
  </property>
  <property fmtid="{D5CDD505-2E9C-101B-9397-08002B2CF9AE}" pid="6" name="_ReviewingToolsShownOnce">
    <vt:lpwstr/>
  </property>
</Properties>
</file>