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19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</p:sldMasterIdLst>
  <p:sldIdLst>
    <p:sldId id="256" r:id="rId26"/>
    <p:sldId id="257" r:id="rId27"/>
    <p:sldId id="258" r:id="rId28"/>
    <p:sldId id="259" r:id="rId29"/>
    <p:sldId id="260" r:id="rId30"/>
  </p:sldIdLst>
  <p:sldSz cx="6858000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" Target="slides/slide1.xml"/><Relationship Id="rId27" Type="http://schemas.openxmlformats.org/officeDocument/2006/relationships/slide" Target="slides/slide2.xml"/><Relationship Id="rId28" Type="http://schemas.openxmlformats.org/officeDocument/2006/relationships/slide" Target="slides/slide3.xml"/><Relationship Id="rId29" Type="http://schemas.openxmlformats.org/officeDocument/2006/relationships/slide" Target="slides/slide4.xml"/><Relationship Id="rId30" Type="http://schemas.openxmlformats.org/officeDocument/2006/relationships/slide" Target="slides/slide5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Standard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Standard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Standard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Standard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 hidden="1"/>
          <p:cNvSpPr/>
          <p:nvPr/>
        </p:nvSpPr>
        <p:spPr>
          <a:xfrm>
            <a:off x="1143000" y="3048120"/>
            <a:ext cx="4570920" cy="30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0760" cy="15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Vous êtes le sel de la terre.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Vous êtes le sel de la terre</a:t>
            </a:r>
            <a:endParaRPr b="1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Si le sel perd sa saveur</a:t>
            </a:r>
            <a:endParaRPr b="1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Comment redeviendra-t-il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du sel</a:t>
            </a:r>
            <a:endParaRPr b="1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Il ne vaut plus rien</a:t>
            </a:r>
            <a:endParaRPr b="1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On le jette dehors et il est foulé au pied par les hommes (2x)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3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1111"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1. Vous êtes la lumière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du monde,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une ville située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sur une montagne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ne peut être cachée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Vous êtes le sel de la terre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Si le sel perd sa saveur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Comment redeviendra-t-il 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du sel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Il ne vaut plus rien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On le jette dehors et il est foulé au pied par les hommes (2x)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5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4" name="CustomShape 6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5000"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2. Quand on allume une lampe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ce n’est pas pour la mettre sous le boisseau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mais sur son support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et elle brille, elle brille 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pour ceux qui sont de la maison.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Vous êtes le sel de la terre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Si le sel perd sa saveur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Comment redeviendra-t-il 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du sel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Il ne vaut plus rien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On le jette dehors et il est foulé au pied par les hommes (2x)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7"/>
          <p:cNvSpPr/>
          <p:nvPr/>
        </p:nvSpPr>
        <p:spPr>
          <a:xfrm>
            <a:off x="7461000" y="840960"/>
            <a:ext cx="5426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6" name="CustomShape 8"/>
          <p:cNvSpPr/>
          <p:nvPr/>
        </p:nvSpPr>
        <p:spPr>
          <a:xfrm>
            <a:off x="72000" y="216000"/>
            <a:ext cx="6694920" cy="85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5000"/>
          </a:bodyPr>
          <a:p>
            <a:pPr marL="342720" indent="-3423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3. Que votre lumière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brille aux yeux des hommes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pour qu’en voyant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vos bonnes œuvres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ils rendent gloire au Père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 :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Vous êtes le sel de la terre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Si le sel perd sa saveur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Comment redeviendra-t-il </a:t>
            </a:r>
            <a:br>
              <a:rPr sz="3600"/>
            </a:b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du sel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Il ne vaut plus rien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On le jette dehors et il est foulé au pied par les hommes (2x)</a:t>
            </a: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marL="342720" indent="-3423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</TotalTime>
  <Application>LibreOffice/24.2.0.3$Windows_X86_64 LibreOffice_project/da48488a73ddd66ea24cf16bbc4f7b9c08e9bea1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2011-11-13T16:02:22Z</dcterms:created>
  <dc:creator>MALBROUCK Gilbert</dc:creator>
  <dc:description/>
  <dc:language>fr-BE</dc:language>
  <cp:lastModifiedBy/>
  <dcterms:modified xsi:type="dcterms:W3CDTF">2026-02-01T15:26:26Z</dcterms:modified>
  <cp:revision>92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-70107744</vt:i4>
  </property>
  <property fmtid="{D5CDD505-2E9C-101B-9397-08002B2CF9AE}" pid="3" name="_AuthorEmail">
    <vt:lpwstr>gmalbrou@gmail.com</vt:lpwstr>
  </property>
  <property fmtid="{D5CDD505-2E9C-101B-9397-08002B2CF9AE}" pid="4" name="_AuthorEmailDisplayName">
    <vt:lpwstr>gmalbrou@gmail.com</vt:lpwstr>
  </property>
  <property fmtid="{D5CDD505-2E9C-101B-9397-08002B2CF9AE}" pid="5" name="_EmailSubject">
    <vt:lpwstr>1 dim Avent année B.ppt</vt:lpwstr>
  </property>
  <property fmtid="{D5CDD505-2E9C-101B-9397-08002B2CF9AE}" pid="6" name="_ReviewingToolsShownOnce">
    <vt:lpwstr/>
  </property>
</Properties>
</file>