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47.xml.rels" ContentType="application/vnd.openxmlformats-package.relationships+xml"/>
  <Override PartName="/ppt/notesSlides/_rels/notesSlide4.xml.rels" ContentType="application/vnd.openxmlformats-package.relationships+xml"/>
  <Override PartName="/ppt/notesSlides/_rels/notesSlide48.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49.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6.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Lst>
  <p:sldSz cx="6858000" cy="12192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hdr"/>
          </p:nvPr>
        </p:nvSpPr>
        <p:spPr>
          <a:xfrm>
            <a:off x="0" y="0"/>
            <a:ext cx="2971800" cy="458640"/>
          </a:xfrm>
          <a:prstGeom prst="rect">
            <a:avLst/>
          </a:prstGeom>
          <a:noFill/>
          <a:ln w="19080">
            <a:noFill/>
          </a:ln>
        </p:spPr>
        <p:txBody>
          <a:bodyPr lIns="91440" rIns="91440" tIns="45720" bIns="45720" anchor="t">
            <a:noAutofit/>
          </a:bodyPr>
          <a:p>
            <a:pPr indent="0">
              <a:buNone/>
            </a:pPr>
            <a:endParaRPr b="0" lang="fr-BE" sz="2400" spc="-1" strike="noStrike">
              <a:solidFill>
                <a:srgbClr val="ffffff"/>
              </a:solidFill>
              <a:latin typeface="Times New Roman"/>
            </a:endParaRPr>
          </a:p>
        </p:txBody>
      </p:sp>
      <p:sp>
        <p:nvSpPr>
          <p:cNvPr id="129" name="PlaceHolder 2"/>
          <p:cNvSpPr>
            <a:spLocks noGrp="1"/>
          </p:cNvSpPr>
          <p:nvPr>
            <p:ph type="dt" idx="37"/>
          </p:nvPr>
        </p:nvSpPr>
        <p:spPr>
          <a:xfrm>
            <a:off x="3884760" y="0"/>
            <a:ext cx="2971800" cy="458640"/>
          </a:xfrm>
          <a:prstGeom prst="rect">
            <a:avLst/>
          </a:prstGeom>
          <a:noFill/>
          <a:ln w="19080">
            <a:noFill/>
          </a:ln>
        </p:spPr>
        <p:txBody>
          <a:bodyPr lIns="91440" rIns="91440" tIns="45720" bIns="45720" anchor="t">
            <a:noAutofit/>
          </a:bodyPr>
          <a:lstStyle>
            <a:lvl1pPr indent="0" algn="r">
              <a:lnSpc>
                <a:spcPct val="100000"/>
              </a:lnSpc>
              <a:buNone/>
              <a:defRPr b="0" lang="en-BE" sz="1200" spc="-1" strike="noStrike">
                <a:solidFill>
                  <a:srgbClr val="000000"/>
                </a:solidFill>
                <a:latin typeface="Aptos"/>
                <a:ea typeface="Tahoma"/>
              </a:defRPr>
            </a:lvl1pPr>
          </a:lstStyle>
          <a:p>
            <a:pPr indent="0" algn="r">
              <a:lnSpc>
                <a:spcPct val="100000"/>
              </a:lnSpc>
              <a:buNone/>
            </a:pPr>
            <a:fld id="{AB771A60-A2BD-41C2-8A42-AA8A148EB917}" type="datetime">
              <a:rPr b="0" lang="en-BE" sz="1200" spc="-1" strike="noStrike">
                <a:solidFill>
                  <a:srgbClr val="000000"/>
                </a:solidFill>
                <a:latin typeface="Aptos"/>
                <a:ea typeface="Tahoma"/>
              </a:rPr>
              <a:t>4/6/26</a:t>
            </a:fld>
            <a:endParaRPr b="0" lang="fr-BE" sz="1200" spc="-1" strike="noStrike">
              <a:solidFill>
                <a:srgbClr val="ffffff"/>
              </a:solidFill>
              <a:latin typeface="Times New Roman"/>
            </a:endParaRPr>
          </a:p>
        </p:txBody>
      </p:sp>
      <p:sp>
        <p:nvSpPr>
          <p:cNvPr id="130" name="PlaceHolder 3"/>
          <p:cNvSpPr>
            <a:spLocks noGrp="1"/>
          </p:cNvSpPr>
          <p:nvPr>
            <p:ph type="sldImg"/>
          </p:nvPr>
        </p:nvSpPr>
        <p:spPr>
          <a:xfrm>
            <a:off x="2560680" y="1143000"/>
            <a:ext cx="1736640" cy="3085920"/>
          </a:xfrm>
          <a:prstGeom prst="rect">
            <a:avLst/>
          </a:prstGeom>
          <a:noFill/>
          <a:ln w="19080">
            <a:noFill/>
          </a:ln>
        </p:spPr>
        <p:txBody>
          <a:bodyPr lIns="0" rIns="0" tIns="0" bIns="0" anchor="ctr">
            <a:noAutofit/>
          </a:bodyPr>
          <a:p>
            <a:pPr indent="0" algn="ctr">
              <a:buNone/>
            </a:pPr>
            <a:r>
              <a:rPr b="0" lang="fr-BE" sz="4400" spc="-1" strike="noStrike">
                <a:solidFill>
                  <a:srgbClr val="ffffff"/>
                </a:solidFill>
                <a:latin typeface="Arial"/>
              </a:rPr>
              <a:t>Cliquez pour déplacer la diapo</a:t>
            </a:r>
            <a:endParaRPr b="0" lang="fr-BE" sz="4400" spc="-1" strike="noStrike">
              <a:solidFill>
                <a:srgbClr val="ffffff"/>
              </a:solidFill>
              <a:latin typeface="Arial"/>
            </a:endParaRPr>
          </a:p>
        </p:txBody>
      </p:sp>
      <p:sp>
        <p:nvSpPr>
          <p:cNvPr id="131" name="PlaceHolder 4"/>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indent="0">
              <a:lnSpc>
                <a:spcPct val="100000"/>
              </a:lnSpc>
              <a:buNone/>
            </a:pPr>
            <a:r>
              <a:rPr b="0" lang="en-GB" sz="1200" spc="-1" strike="noStrike">
                <a:solidFill>
                  <a:srgbClr val="000000"/>
                </a:solidFill>
                <a:latin typeface="Aptos"/>
                <a:ea typeface="Arial Unicode MS"/>
              </a:rPr>
              <a:t>Click to edit Master text styles</a:t>
            </a:r>
            <a:endParaRPr b="0" lang="fr-BE" sz="1200" spc="-1" strike="noStrike">
              <a:solidFill>
                <a:srgbClr val="ffffff"/>
              </a:solidFill>
              <a:latin typeface="Arial"/>
            </a:endParaRPr>
          </a:p>
          <a:p>
            <a:pPr lvl="1" marL="457200" indent="0">
              <a:lnSpc>
                <a:spcPct val="100000"/>
              </a:lnSpc>
            </a:pPr>
            <a:r>
              <a:rPr b="0" lang="en-GB" sz="1200" spc="-1" strike="noStrike">
                <a:solidFill>
                  <a:srgbClr val="000000"/>
                </a:solidFill>
                <a:latin typeface="Aptos"/>
                <a:ea typeface="Arial Unicode MS"/>
              </a:rPr>
              <a:t>Second level</a:t>
            </a:r>
            <a:endParaRPr b="0" lang="fr-BE" sz="1200" spc="-1" strike="noStrike">
              <a:solidFill>
                <a:srgbClr val="ffffff"/>
              </a:solidFill>
              <a:latin typeface="Arial"/>
            </a:endParaRPr>
          </a:p>
          <a:p>
            <a:pPr lvl="2" marL="914400" indent="0">
              <a:lnSpc>
                <a:spcPct val="100000"/>
              </a:lnSpc>
            </a:pPr>
            <a:r>
              <a:rPr b="0" lang="en-GB" sz="1200" spc="-1" strike="noStrike">
                <a:solidFill>
                  <a:srgbClr val="000000"/>
                </a:solidFill>
                <a:latin typeface="Aptos"/>
                <a:ea typeface="Arial Unicode MS"/>
              </a:rPr>
              <a:t>Third level</a:t>
            </a:r>
            <a:endParaRPr b="0" lang="fr-BE" sz="1200" spc="-1" strike="noStrike">
              <a:solidFill>
                <a:srgbClr val="ffffff"/>
              </a:solidFill>
              <a:latin typeface="Arial"/>
            </a:endParaRPr>
          </a:p>
          <a:p>
            <a:pPr lvl="3" marL="1371600" indent="0">
              <a:lnSpc>
                <a:spcPct val="100000"/>
              </a:lnSpc>
            </a:pPr>
            <a:r>
              <a:rPr b="0" lang="en-GB" sz="1200" spc="-1" strike="noStrike">
                <a:solidFill>
                  <a:srgbClr val="000000"/>
                </a:solidFill>
                <a:latin typeface="Aptos"/>
                <a:ea typeface="Arial Unicode MS"/>
              </a:rPr>
              <a:t>Fourth level</a:t>
            </a:r>
            <a:endParaRPr b="0" lang="fr-BE" sz="1200" spc="-1" strike="noStrike">
              <a:solidFill>
                <a:srgbClr val="ffffff"/>
              </a:solidFill>
              <a:latin typeface="Arial"/>
            </a:endParaRPr>
          </a:p>
          <a:p>
            <a:pPr lvl="4" marL="1828800" indent="0">
              <a:lnSpc>
                <a:spcPct val="100000"/>
              </a:lnSpc>
            </a:pPr>
            <a:r>
              <a:rPr b="0" lang="en-GB" sz="1200" spc="-1" strike="noStrike">
                <a:solidFill>
                  <a:srgbClr val="000000"/>
                </a:solidFill>
                <a:latin typeface="Aptos"/>
                <a:ea typeface="Arial Unicode MS"/>
              </a:rPr>
              <a:t>Fifth level</a:t>
            </a:r>
            <a:endParaRPr b="0" lang="fr-BE" sz="1200" spc="-1" strike="noStrike">
              <a:solidFill>
                <a:srgbClr val="ffffff"/>
              </a:solidFill>
              <a:latin typeface="Arial"/>
            </a:endParaRPr>
          </a:p>
        </p:txBody>
      </p:sp>
      <p:sp>
        <p:nvSpPr>
          <p:cNvPr id="132" name="PlaceHolder 5"/>
          <p:cNvSpPr>
            <a:spLocks noGrp="1"/>
          </p:cNvSpPr>
          <p:nvPr>
            <p:ph type="ftr" idx="38"/>
          </p:nvPr>
        </p:nvSpPr>
        <p:spPr>
          <a:xfrm>
            <a:off x="0" y="8685360"/>
            <a:ext cx="2971800" cy="458640"/>
          </a:xfrm>
          <a:prstGeom prst="rect">
            <a:avLst/>
          </a:prstGeom>
          <a:noFill/>
          <a:ln w="19080">
            <a:noFill/>
          </a:ln>
        </p:spPr>
        <p:txBody>
          <a:bodyPr lIns="91440" rIns="91440" tIns="45720" bIns="45720" anchor="b">
            <a:noAutofit/>
          </a:bodyPr>
          <a:p>
            <a:pPr indent="0">
              <a:buNone/>
            </a:pPr>
            <a:endParaRPr b="0" lang="fr-BE" sz="2400" spc="-1" strike="noStrike">
              <a:solidFill>
                <a:srgbClr val="ffffff"/>
              </a:solidFill>
              <a:latin typeface="Times New Roman"/>
            </a:endParaRPr>
          </a:p>
        </p:txBody>
      </p:sp>
      <p:sp>
        <p:nvSpPr>
          <p:cNvPr id="133" name="PlaceHolder 6"/>
          <p:cNvSpPr>
            <a:spLocks noGrp="1"/>
          </p:cNvSpPr>
          <p:nvPr>
            <p:ph type="sldNum" idx="39"/>
          </p:nvPr>
        </p:nvSpPr>
        <p:spPr>
          <a:xfrm>
            <a:off x="3884760" y="8685360"/>
            <a:ext cx="2971800" cy="458640"/>
          </a:xfrm>
          <a:prstGeom prst="rect">
            <a:avLst/>
          </a:prstGeom>
          <a:noFill/>
          <a:ln w="19080">
            <a:noFill/>
          </a:ln>
        </p:spPr>
        <p:txBody>
          <a:bodyPr lIns="91440" rIns="91440" tIns="45720" bIns="45720" anchor="b">
            <a:noAutofit/>
          </a:bodyPr>
          <a:lstStyle>
            <a:lvl1pPr indent="0" algn="r">
              <a:lnSpc>
                <a:spcPct val="100000"/>
              </a:lnSpc>
              <a:buNone/>
              <a:defRPr b="0" lang="en-BE" sz="1200" spc="-1" strike="noStrike">
                <a:solidFill>
                  <a:srgbClr val="000000"/>
                </a:solidFill>
                <a:latin typeface="Aptos"/>
                <a:ea typeface="Tahoma"/>
              </a:defRPr>
            </a:lvl1pPr>
          </a:lstStyle>
          <a:p>
            <a:pPr indent="0" algn="r">
              <a:lnSpc>
                <a:spcPct val="100000"/>
              </a:lnSpc>
              <a:buNone/>
            </a:pPr>
            <a:fld id="{4428DAF3-14E6-4491-95DD-2D0E180AB192}" type="slidenum">
              <a:rPr b="0" lang="en-BE" sz="1200" spc="-1" strike="noStrike">
                <a:solidFill>
                  <a:srgbClr val="000000"/>
                </a:solidFill>
                <a:latin typeface="Aptos"/>
                <a:ea typeface="Tahoma"/>
              </a:rPr>
              <a:t>&lt;numéro&gt;</a:t>
            </a:fld>
            <a:endParaRPr b="0" lang="fr-BE" sz="1200" spc="-1" strike="noStrike">
              <a:solidFill>
                <a:srgbClr val="ffffff"/>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A68C7546-9B1D-4A2C-8046-9D6BDA331D9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48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5FBD6D88-D597-4162-BB9C-F2180B91BF89}"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484" name="PlaceHolder 1"/>
          <p:cNvSpPr>
            <a:spLocks noGrp="1"/>
          </p:cNvSpPr>
          <p:nvPr>
            <p:ph type="sldImg"/>
          </p:nvPr>
        </p:nvSpPr>
        <p:spPr>
          <a:xfrm>
            <a:off x="2560680" y="1143000"/>
            <a:ext cx="1736640" cy="3085920"/>
          </a:xfrm>
          <a:prstGeom prst="rect">
            <a:avLst/>
          </a:prstGeom>
          <a:ln w="0">
            <a:noFill/>
          </a:ln>
        </p:spPr>
      </p:sp>
      <p:sp>
        <p:nvSpPr>
          <p:cNvPr id="485"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486"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B10C2EC9-8067-4000-8F16-B00E27276231}" type="slidenum">
              <a:rPr b="0" lang="en-BE" sz="1200" spc="-1" strike="noStrike">
                <a:solidFill>
                  <a:srgbClr val="000000"/>
                </a:solidFill>
                <a:latin typeface="Aptos"/>
                <a:ea typeface="Arial Unicode MS"/>
              </a:rPr>
              <a:t>&lt;numéro&gt;</a:t>
            </a:fld>
            <a:endParaRPr b="0" lang="fr-BE" sz="1200" spc="-1" strike="noStrike">
              <a:solidFill>
                <a:srgbClr val="ffffff"/>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2850DD17-5613-45B3-9569-8370A47FB7BD}"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16"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71D60DFD-BEE0-4EBD-84AE-50A182A72BA7}"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17" name="PlaceHolder 1"/>
          <p:cNvSpPr>
            <a:spLocks noGrp="1"/>
          </p:cNvSpPr>
          <p:nvPr>
            <p:ph type="sldImg"/>
          </p:nvPr>
        </p:nvSpPr>
        <p:spPr>
          <a:xfrm>
            <a:off x="2560680" y="1143000"/>
            <a:ext cx="1736640" cy="3085920"/>
          </a:xfrm>
          <a:prstGeom prst="rect">
            <a:avLst/>
          </a:prstGeom>
          <a:ln w="0">
            <a:noFill/>
          </a:ln>
        </p:spPr>
      </p:sp>
      <p:sp>
        <p:nvSpPr>
          <p:cNvPr id="518"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CEB85758-541C-4876-B9F1-49CB631CECCE}"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20"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388DEA8B-0CBB-4FC0-B6F7-8E58BF8DECA0}"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21" name="PlaceHolder 1"/>
          <p:cNvSpPr>
            <a:spLocks noGrp="1"/>
          </p:cNvSpPr>
          <p:nvPr>
            <p:ph type="sldImg"/>
          </p:nvPr>
        </p:nvSpPr>
        <p:spPr>
          <a:xfrm>
            <a:off x="2560680" y="1143000"/>
            <a:ext cx="1736640" cy="3085920"/>
          </a:xfrm>
          <a:prstGeom prst="rect">
            <a:avLst/>
          </a:prstGeom>
          <a:ln w="0">
            <a:noFill/>
          </a:ln>
        </p:spPr>
      </p:sp>
      <p:sp>
        <p:nvSpPr>
          <p:cNvPr id="522"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6A8BF5C8-47D9-4349-9497-6EEEE7D3C3AD}"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24"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26B1B8D5-7F3F-4FD3-B96F-E536745D7E6E}"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25" name="PlaceHolder 1"/>
          <p:cNvSpPr>
            <a:spLocks noGrp="1"/>
          </p:cNvSpPr>
          <p:nvPr>
            <p:ph type="sldImg"/>
          </p:nvPr>
        </p:nvSpPr>
        <p:spPr>
          <a:xfrm>
            <a:off x="2560680" y="1143000"/>
            <a:ext cx="1736640" cy="3085920"/>
          </a:xfrm>
          <a:prstGeom prst="rect">
            <a:avLst/>
          </a:prstGeom>
          <a:ln w="0">
            <a:noFill/>
          </a:ln>
        </p:spPr>
      </p:sp>
      <p:sp>
        <p:nvSpPr>
          <p:cNvPr id="526"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B67DA0B9-1941-4AC6-8021-7C433A1F2FAA}"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28"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13385241-7682-45B7-A4B9-AF04FB5481BF}"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29" name="PlaceHolder 1"/>
          <p:cNvSpPr>
            <a:spLocks noGrp="1"/>
          </p:cNvSpPr>
          <p:nvPr>
            <p:ph type="sldImg"/>
          </p:nvPr>
        </p:nvSpPr>
        <p:spPr>
          <a:xfrm>
            <a:off x="2560680" y="1143000"/>
            <a:ext cx="1736640" cy="3085920"/>
          </a:xfrm>
          <a:prstGeom prst="rect">
            <a:avLst/>
          </a:prstGeom>
          <a:ln w="0">
            <a:noFill/>
          </a:ln>
        </p:spPr>
      </p:sp>
      <p:sp>
        <p:nvSpPr>
          <p:cNvPr id="530"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56D5C409-700F-4420-8B2A-251788DE153A}"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32"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E9A87EE1-EC66-49EE-AA64-6D47A260C2CB}"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33" name="PlaceHolder 1"/>
          <p:cNvSpPr>
            <a:spLocks noGrp="1"/>
          </p:cNvSpPr>
          <p:nvPr>
            <p:ph type="sldImg"/>
          </p:nvPr>
        </p:nvSpPr>
        <p:spPr>
          <a:xfrm>
            <a:off x="2560680" y="1143000"/>
            <a:ext cx="1736640" cy="3085920"/>
          </a:xfrm>
          <a:prstGeom prst="rect">
            <a:avLst/>
          </a:prstGeom>
          <a:ln w="0">
            <a:noFill/>
          </a:ln>
        </p:spPr>
      </p:sp>
      <p:sp>
        <p:nvSpPr>
          <p:cNvPr id="534"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FFFAA694-D3CE-4FD8-AC84-09D08175BC1E}"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36"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90393177-28E2-4D31-A8F1-FFA9B240F0F9}"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37" name="PlaceHolder 1"/>
          <p:cNvSpPr>
            <a:spLocks noGrp="1"/>
          </p:cNvSpPr>
          <p:nvPr>
            <p:ph type="sldImg"/>
          </p:nvPr>
        </p:nvSpPr>
        <p:spPr>
          <a:xfrm>
            <a:off x="2560680" y="1143000"/>
            <a:ext cx="1736640" cy="3085920"/>
          </a:xfrm>
          <a:prstGeom prst="rect">
            <a:avLst/>
          </a:prstGeom>
          <a:ln w="0">
            <a:noFill/>
          </a:ln>
        </p:spPr>
      </p:sp>
      <p:sp>
        <p:nvSpPr>
          <p:cNvPr id="538"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539"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6B3D4CA0-A56B-426C-A5D3-43DEC8A2C3A9}" type="slidenum">
              <a:rPr b="0" lang="en-BE" sz="1200" spc="-1" strike="noStrike">
                <a:solidFill>
                  <a:srgbClr val="000000"/>
                </a:solidFill>
                <a:latin typeface="Aptos"/>
                <a:ea typeface="Arial Unicode MS"/>
              </a:rPr>
              <a:t>&lt;numéro&gt;</a:t>
            </a:fld>
            <a:endParaRPr b="0" lang="fr-BE" sz="1200" spc="-1" strike="noStrike">
              <a:solidFill>
                <a:srgbClr val="ffffff"/>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DB5BB55B-5E34-4253-BEE6-80D56399BA1F}"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4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FF25A7BC-3C6A-4384-8D9C-34E505523254}"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42" name="PlaceHolder 1"/>
          <p:cNvSpPr>
            <a:spLocks noGrp="1"/>
          </p:cNvSpPr>
          <p:nvPr>
            <p:ph type="sldImg"/>
          </p:nvPr>
        </p:nvSpPr>
        <p:spPr>
          <a:xfrm>
            <a:off x="2560680" y="1143000"/>
            <a:ext cx="1736640" cy="3085920"/>
          </a:xfrm>
          <a:prstGeom prst="rect">
            <a:avLst/>
          </a:prstGeom>
          <a:ln w="0">
            <a:noFill/>
          </a:ln>
        </p:spPr>
      </p:sp>
      <p:sp>
        <p:nvSpPr>
          <p:cNvPr id="543"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544"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CB5693CD-6A2A-4193-9B62-5EDEC8C4485D}" type="slidenum">
              <a:rPr b="0" lang="fr-BE" sz="1800" spc="-1" strike="noStrike">
                <a:solidFill>
                  <a:srgbClr val="000000"/>
                </a:solidFill>
                <a:latin typeface="Aptos"/>
              </a:rPr>
              <a:t>&lt;numéro&gt;</a:t>
            </a:fld>
            <a:endParaRPr b="0" lang="fr-BE" sz="1800" spc="-1" strike="noStrike">
              <a:solidFill>
                <a:srgbClr val="ffffff"/>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79EC152D-5366-4FF7-926F-2047F1C39DF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46"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495AD5B5-73E5-40D4-90DB-E32E8C232942}"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47" name="PlaceHolder 1"/>
          <p:cNvSpPr>
            <a:spLocks noGrp="1"/>
          </p:cNvSpPr>
          <p:nvPr>
            <p:ph type="sldImg"/>
          </p:nvPr>
        </p:nvSpPr>
        <p:spPr>
          <a:xfrm>
            <a:off x="2560680" y="1143000"/>
            <a:ext cx="1736640" cy="3085920"/>
          </a:xfrm>
          <a:prstGeom prst="rect">
            <a:avLst/>
          </a:prstGeom>
          <a:ln w="0">
            <a:noFill/>
          </a:ln>
        </p:spPr>
      </p:sp>
      <p:sp>
        <p:nvSpPr>
          <p:cNvPr id="548"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549"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6DC26041-F762-41FA-AD2D-BD7E7768F458}" type="slidenum">
              <a:rPr b="0" lang="fr-BE" sz="1800" spc="-1" strike="noStrike">
                <a:solidFill>
                  <a:srgbClr val="000000"/>
                </a:solidFill>
                <a:latin typeface="Aptos"/>
              </a:rPr>
              <a:t>&lt;numéro&gt;</a:t>
            </a:fld>
            <a:endParaRPr b="0" lang="fr-BE" sz="1800" spc="-1" strike="noStrike">
              <a:solidFill>
                <a:srgbClr val="ffffff"/>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1B78B969-B136-4D50-8C5F-F722D298EEB9}"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488"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F5EA6A2-5FFF-4D04-A065-7C61309B2545}"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489" name="PlaceHolder 1"/>
          <p:cNvSpPr>
            <a:spLocks noGrp="1"/>
          </p:cNvSpPr>
          <p:nvPr>
            <p:ph type="sldImg"/>
          </p:nvPr>
        </p:nvSpPr>
        <p:spPr>
          <a:xfrm>
            <a:off x="2560680" y="1143000"/>
            <a:ext cx="1736640" cy="3085920"/>
          </a:xfrm>
          <a:prstGeom prst="rect">
            <a:avLst/>
          </a:prstGeom>
          <a:ln w="0">
            <a:noFill/>
          </a:ln>
        </p:spPr>
      </p:sp>
      <p:sp>
        <p:nvSpPr>
          <p:cNvPr id="490"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B6DE671C-8D17-4DE5-97C6-1341EB3B8D80}"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5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94B7620D-8ACB-4C40-8BB1-CA00E0C5CCD1}"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52" name="PlaceHolder 1"/>
          <p:cNvSpPr>
            <a:spLocks noGrp="1"/>
          </p:cNvSpPr>
          <p:nvPr>
            <p:ph type="sldImg"/>
          </p:nvPr>
        </p:nvSpPr>
        <p:spPr>
          <a:xfrm>
            <a:off x="2560680" y="1143000"/>
            <a:ext cx="1736640" cy="3085920"/>
          </a:xfrm>
          <a:prstGeom prst="rect">
            <a:avLst/>
          </a:prstGeom>
          <a:ln w="0">
            <a:noFill/>
          </a:ln>
        </p:spPr>
      </p:sp>
      <p:sp>
        <p:nvSpPr>
          <p:cNvPr id="553"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554"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EAD93B38-68AB-423B-BB31-612E7AEC660E}" type="slidenum">
              <a:rPr b="0" lang="fr-BE" sz="1800" spc="-1" strike="noStrike">
                <a:solidFill>
                  <a:srgbClr val="000000"/>
                </a:solidFill>
                <a:latin typeface="Aptos"/>
              </a:rPr>
              <a:t>&lt;numéro&gt;</a:t>
            </a:fld>
            <a:endParaRPr b="0" lang="fr-BE" sz="1800" spc="-1" strike="noStrike">
              <a:solidFill>
                <a:srgbClr val="ffffff"/>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A1BBA542-3063-4AF9-9C89-A15CE8EE51A1}"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56"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5EE98640-825E-4372-BE90-E75CEE6726DD}"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57" name="PlaceHolder 1"/>
          <p:cNvSpPr>
            <a:spLocks noGrp="1"/>
          </p:cNvSpPr>
          <p:nvPr>
            <p:ph type="sldImg"/>
          </p:nvPr>
        </p:nvSpPr>
        <p:spPr>
          <a:xfrm>
            <a:off x="2560680" y="1143000"/>
            <a:ext cx="1736640" cy="3085920"/>
          </a:xfrm>
          <a:prstGeom prst="rect">
            <a:avLst/>
          </a:prstGeom>
          <a:ln w="0">
            <a:noFill/>
          </a:ln>
        </p:spPr>
      </p:sp>
      <p:sp>
        <p:nvSpPr>
          <p:cNvPr id="558" name="PlaceHolder 2"/>
          <p:cNvSpPr>
            <a:spLocks noGrp="1"/>
          </p:cNvSpPr>
          <p:nvPr>
            <p:ph type="body"/>
          </p:nvPr>
        </p:nvSpPr>
        <p:spPr>
          <a:xfrm>
            <a:off x="685800" y="4400640"/>
            <a:ext cx="5486400" cy="3600360"/>
          </a:xfrm>
          <a:prstGeom prst="rect">
            <a:avLst/>
          </a:prstGeom>
          <a:noFill/>
          <a:ln w="19080">
            <a:noFill/>
          </a:ln>
        </p:spPr>
        <p:txBody>
          <a:bodyPr lIns="91440" rIns="91440" tIns="45720" bIns="45720" anchor="t">
            <a:noAutofit/>
          </a:bodyPr>
          <a:p>
            <a:pPr marL="216000" indent="-216000">
              <a:buNone/>
            </a:pPr>
            <a:endParaRPr b="0" lang="fr-BE" sz="2000" spc="-1" strike="noStrike">
              <a:solidFill>
                <a:srgbClr val="ffffff"/>
              </a:solidFill>
              <a:latin typeface="Arial"/>
            </a:endParaRPr>
          </a:p>
        </p:txBody>
      </p:sp>
      <p:sp>
        <p:nvSpPr>
          <p:cNvPr id="559" name="Slide Number Placeholder 3"/>
          <p:cNvSpPr txBox="1"/>
          <p:nvPr/>
        </p:nvSpPr>
        <p:spPr>
          <a:xfrm>
            <a:off x="3884760" y="8685360"/>
            <a:ext cx="2971800" cy="458640"/>
          </a:xfrm>
          <a:prstGeom prst="rect">
            <a:avLst/>
          </a:prstGeom>
          <a:noFill/>
          <a:ln w="0">
            <a:noFill/>
          </a:ln>
        </p:spPr>
        <p:txBody>
          <a:bodyPr anchor="b">
            <a:noAutofit/>
          </a:bodyPr>
          <a:p>
            <a:pPr algn="r">
              <a:lnSpc>
                <a:spcPct val="100000"/>
              </a:lnSpc>
            </a:pPr>
            <a:fld id="{EB63ECD3-2BEF-429D-9FFA-E4E7C6409D02}" type="slidenum">
              <a:rPr b="0" lang="fr-BE" sz="1800" spc="-1" strike="noStrike">
                <a:solidFill>
                  <a:srgbClr val="000000"/>
                </a:solidFill>
                <a:latin typeface="Aptos"/>
              </a:rPr>
              <a:t>&lt;numéro&gt;</a:t>
            </a:fld>
            <a:endParaRPr b="0" lang="fr-BE" sz="1800" spc="-1" strike="noStrike">
              <a:solidFill>
                <a:srgbClr val="ffffff"/>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BF95AB4F-4057-4D5B-8B97-A586DDCE0B97}"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6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432A48CB-7A2C-4EE5-A545-4624C39D58E8}"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62" name="PlaceHolder 1"/>
          <p:cNvSpPr>
            <a:spLocks noGrp="1"/>
          </p:cNvSpPr>
          <p:nvPr>
            <p:ph type="sldImg"/>
          </p:nvPr>
        </p:nvSpPr>
        <p:spPr>
          <a:xfrm>
            <a:off x="2560680" y="1143000"/>
            <a:ext cx="1736640" cy="3085920"/>
          </a:xfrm>
          <a:prstGeom prst="rect">
            <a:avLst/>
          </a:prstGeom>
          <a:ln w="0">
            <a:noFill/>
          </a:ln>
        </p:spPr>
      </p:sp>
      <p:sp>
        <p:nvSpPr>
          <p:cNvPr id="563"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F36B8B5B-9E63-460D-BE29-45EEECDBB363}"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65"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ECABB701-E1E4-4FA2-9395-BFA8C219A007}"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66" name="PlaceHolder 1"/>
          <p:cNvSpPr>
            <a:spLocks noGrp="1"/>
          </p:cNvSpPr>
          <p:nvPr>
            <p:ph type="sldImg"/>
          </p:nvPr>
        </p:nvSpPr>
        <p:spPr>
          <a:xfrm>
            <a:off x="2560680" y="1143000"/>
            <a:ext cx="1736640" cy="3085920"/>
          </a:xfrm>
          <a:prstGeom prst="rect">
            <a:avLst/>
          </a:prstGeom>
          <a:ln w="0">
            <a:noFill/>
          </a:ln>
        </p:spPr>
      </p:sp>
      <p:sp>
        <p:nvSpPr>
          <p:cNvPr id="567"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509FA1C0-A56F-435C-B530-2A7E9BAAF1A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69"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864AF46C-1393-494B-989B-090C3D0BDBF7}"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70" name="PlaceHolder 1"/>
          <p:cNvSpPr>
            <a:spLocks noGrp="1"/>
          </p:cNvSpPr>
          <p:nvPr>
            <p:ph type="sldImg"/>
          </p:nvPr>
        </p:nvSpPr>
        <p:spPr>
          <a:xfrm>
            <a:off x="2560680" y="1143000"/>
            <a:ext cx="1736640" cy="3085920"/>
          </a:xfrm>
          <a:prstGeom prst="rect">
            <a:avLst/>
          </a:prstGeom>
          <a:ln w="0">
            <a:noFill/>
          </a:ln>
        </p:spPr>
      </p:sp>
      <p:sp>
        <p:nvSpPr>
          <p:cNvPr id="571"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A979827C-3B4C-4AD3-AC78-03F7995EA49D}"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7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09AA6472-EF3B-49EA-BA69-335FCB32CEBD}"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74" name="PlaceHolder 1"/>
          <p:cNvSpPr>
            <a:spLocks noGrp="1"/>
          </p:cNvSpPr>
          <p:nvPr>
            <p:ph type="sldImg"/>
          </p:nvPr>
        </p:nvSpPr>
        <p:spPr>
          <a:xfrm>
            <a:off x="2560680" y="1143000"/>
            <a:ext cx="1736640" cy="3085920"/>
          </a:xfrm>
          <a:prstGeom prst="rect">
            <a:avLst/>
          </a:prstGeom>
          <a:ln w="0">
            <a:noFill/>
          </a:ln>
        </p:spPr>
      </p:sp>
      <p:sp>
        <p:nvSpPr>
          <p:cNvPr id="575"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5BC8C0A8-A8A2-4D2C-9CBF-5AE65D57D1C9}"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77"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3104F418-B186-4114-8E94-B7DCD5C5F89A}"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78" name="PlaceHolder 1"/>
          <p:cNvSpPr>
            <a:spLocks noGrp="1"/>
          </p:cNvSpPr>
          <p:nvPr>
            <p:ph type="sldImg"/>
          </p:nvPr>
        </p:nvSpPr>
        <p:spPr>
          <a:xfrm>
            <a:off x="2560680" y="1143000"/>
            <a:ext cx="1736640" cy="3085920"/>
          </a:xfrm>
          <a:prstGeom prst="rect">
            <a:avLst/>
          </a:prstGeom>
          <a:ln w="0">
            <a:noFill/>
          </a:ln>
        </p:spPr>
      </p:sp>
      <p:sp>
        <p:nvSpPr>
          <p:cNvPr id="579"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62823847-F344-4786-B563-124084DDE73A}"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8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72305B37-9C62-41C1-A3CE-ADCDC1753915}"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82" name="PlaceHolder 1"/>
          <p:cNvSpPr>
            <a:spLocks noGrp="1"/>
          </p:cNvSpPr>
          <p:nvPr>
            <p:ph type="sldImg"/>
          </p:nvPr>
        </p:nvSpPr>
        <p:spPr>
          <a:xfrm>
            <a:off x="2560680" y="1143000"/>
            <a:ext cx="1736640" cy="3085920"/>
          </a:xfrm>
          <a:prstGeom prst="rect">
            <a:avLst/>
          </a:prstGeom>
          <a:ln w="0">
            <a:noFill/>
          </a:ln>
        </p:spPr>
      </p:sp>
      <p:sp>
        <p:nvSpPr>
          <p:cNvPr id="583"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84FBAED6-6B83-454A-B7C6-74AA39EF074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85"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51190592-FC95-44AB-B31B-DD94A8EEFF79}"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86" name="PlaceHolder 1"/>
          <p:cNvSpPr>
            <a:spLocks noGrp="1"/>
          </p:cNvSpPr>
          <p:nvPr>
            <p:ph type="sldImg"/>
          </p:nvPr>
        </p:nvSpPr>
        <p:spPr>
          <a:xfrm>
            <a:off x="2560680" y="1143000"/>
            <a:ext cx="1736640" cy="3085920"/>
          </a:xfrm>
          <a:prstGeom prst="rect">
            <a:avLst/>
          </a:prstGeom>
          <a:ln w="0">
            <a:noFill/>
          </a:ln>
        </p:spPr>
      </p:sp>
      <p:sp>
        <p:nvSpPr>
          <p:cNvPr id="587"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33FE71D0-0466-462B-A3A0-63ABA58F8B5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89"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7B742D2C-A42B-4A14-BF26-8A8C3AF74F3F}"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90" name="PlaceHolder 1"/>
          <p:cNvSpPr>
            <a:spLocks noGrp="1"/>
          </p:cNvSpPr>
          <p:nvPr>
            <p:ph type="sldImg"/>
          </p:nvPr>
        </p:nvSpPr>
        <p:spPr>
          <a:xfrm>
            <a:off x="2560680" y="1143000"/>
            <a:ext cx="1736640" cy="3085920"/>
          </a:xfrm>
          <a:prstGeom prst="rect">
            <a:avLst/>
          </a:prstGeom>
          <a:ln w="0">
            <a:noFill/>
          </a:ln>
        </p:spPr>
      </p:sp>
      <p:sp>
        <p:nvSpPr>
          <p:cNvPr id="591"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E600ACA3-3ACB-4FA5-8CF3-10735FBFD914}"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9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767A9846-564E-48C6-B028-5C9051F576EB}"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94" name="PlaceHolder 1"/>
          <p:cNvSpPr>
            <a:spLocks noGrp="1"/>
          </p:cNvSpPr>
          <p:nvPr>
            <p:ph type="sldImg"/>
          </p:nvPr>
        </p:nvSpPr>
        <p:spPr>
          <a:xfrm>
            <a:off x="2560680" y="1143000"/>
            <a:ext cx="1736640" cy="3085920"/>
          </a:xfrm>
          <a:prstGeom prst="rect">
            <a:avLst/>
          </a:prstGeom>
          <a:ln w="0">
            <a:noFill/>
          </a:ln>
        </p:spPr>
      </p:sp>
      <p:sp>
        <p:nvSpPr>
          <p:cNvPr id="595"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408E9ED5-7CA6-40C1-85C4-4C87CE75E187}"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97"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84B6A9C0-F18D-4D5E-BAE7-135505F5C8C8}"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98" name="PlaceHolder 1"/>
          <p:cNvSpPr>
            <a:spLocks noGrp="1"/>
          </p:cNvSpPr>
          <p:nvPr>
            <p:ph type="sldImg"/>
          </p:nvPr>
        </p:nvSpPr>
        <p:spPr>
          <a:xfrm>
            <a:off x="2560680" y="1143000"/>
            <a:ext cx="1736640" cy="3085920"/>
          </a:xfrm>
          <a:prstGeom prst="rect">
            <a:avLst/>
          </a:prstGeom>
          <a:ln w="0">
            <a:noFill/>
          </a:ln>
        </p:spPr>
      </p:sp>
      <p:sp>
        <p:nvSpPr>
          <p:cNvPr id="599"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FA800176-B315-4BDF-8584-D8A13131B0AE}"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0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52A87ECA-9118-4F9F-B721-F6DF5FE3BE58}"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02" name="PlaceHolder 1"/>
          <p:cNvSpPr>
            <a:spLocks noGrp="1"/>
          </p:cNvSpPr>
          <p:nvPr>
            <p:ph type="sldImg"/>
          </p:nvPr>
        </p:nvSpPr>
        <p:spPr>
          <a:xfrm>
            <a:off x="2560680" y="1143000"/>
            <a:ext cx="1736640" cy="3085920"/>
          </a:xfrm>
          <a:prstGeom prst="rect">
            <a:avLst/>
          </a:prstGeom>
          <a:ln w="0">
            <a:noFill/>
          </a:ln>
        </p:spPr>
      </p:sp>
      <p:sp>
        <p:nvSpPr>
          <p:cNvPr id="603"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E46D9045-C120-41C0-93B0-9C6854C2A280}"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05"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B4194001-7AE3-47AD-9446-2FD2856987DD}"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06" name="PlaceHolder 1"/>
          <p:cNvSpPr>
            <a:spLocks noGrp="1"/>
          </p:cNvSpPr>
          <p:nvPr>
            <p:ph type="sldImg"/>
          </p:nvPr>
        </p:nvSpPr>
        <p:spPr>
          <a:xfrm>
            <a:off x="2560680" y="1143000"/>
            <a:ext cx="1736640" cy="3085920"/>
          </a:xfrm>
          <a:prstGeom prst="rect">
            <a:avLst/>
          </a:prstGeom>
          <a:ln w="0">
            <a:noFill/>
          </a:ln>
        </p:spPr>
      </p:sp>
      <p:sp>
        <p:nvSpPr>
          <p:cNvPr id="607"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B12C1953-7065-4296-9FF7-484D742E14F0}"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09"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04ADF78-0E32-47B1-9C57-617D4578C409}"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10" name="PlaceHolder 1"/>
          <p:cNvSpPr>
            <a:spLocks noGrp="1"/>
          </p:cNvSpPr>
          <p:nvPr>
            <p:ph type="sldImg"/>
          </p:nvPr>
        </p:nvSpPr>
        <p:spPr>
          <a:xfrm>
            <a:off x="2560680" y="1143000"/>
            <a:ext cx="1736640" cy="3085920"/>
          </a:xfrm>
          <a:prstGeom prst="rect">
            <a:avLst/>
          </a:prstGeom>
          <a:ln w="0">
            <a:noFill/>
          </a:ln>
        </p:spPr>
      </p:sp>
      <p:sp>
        <p:nvSpPr>
          <p:cNvPr id="611"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47E8CB84-DEBF-433E-A5A0-D89A965E4F3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1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088716E-DDC9-46C1-A162-1F7A1DF571C7}"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14" name="PlaceHolder 1"/>
          <p:cNvSpPr>
            <a:spLocks noGrp="1"/>
          </p:cNvSpPr>
          <p:nvPr>
            <p:ph type="sldImg"/>
          </p:nvPr>
        </p:nvSpPr>
        <p:spPr>
          <a:xfrm>
            <a:off x="2560680" y="1143000"/>
            <a:ext cx="1736640" cy="3085920"/>
          </a:xfrm>
          <a:prstGeom prst="rect">
            <a:avLst/>
          </a:prstGeom>
          <a:ln w="0">
            <a:noFill/>
          </a:ln>
        </p:spPr>
      </p:sp>
      <p:sp>
        <p:nvSpPr>
          <p:cNvPr id="615"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E61D6182-21BC-45FD-B790-18E2639430B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492"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BA1F31CF-CE84-47BD-8AB5-524E9C025372}"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493" name="PlaceHolder 1"/>
          <p:cNvSpPr>
            <a:spLocks noGrp="1"/>
          </p:cNvSpPr>
          <p:nvPr>
            <p:ph type="sldImg"/>
          </p:nvPr>
        </p:nvSpPr>
        <p:spPr>
          <a:xfrm>
            <a:off x="2560680" y="1143000"/>
            <a:ext cx="1736640" cy="3085920"/>
          </a:xfrm>
          <a:prstGeom prst="rect">
            <a:avLst/>
          </a:prstGeom>
          <a:ln w="0">
            <a:noFill/>
          </a:ln>
        </p:spPr>
      </p:sp>
      <p:sp>
        <p:nvSpPr>
          <p:cNvPr id="494"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D293734B-6990-4856-951C-B1D3EB44C86E}"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17"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1EEEF9E5-D418-436F-9C5F-06122089142B}"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18" name="PlaceHolder 1"/>
          <p:cNvSpPr>
            <a:spLocks noGrp="1"/>
          </p:cNvSpPr>
          <p:nvPr>
            <p:ph type="sldImg"/>
          </p:nvPr>
        </p:nvSpPr>
        <p:spPr>
          <a:xfrm>
            <a:off x="2560680" y="1143000"/>
            <a:ext cx="1736640" cy="3085920"/>
          </a:xfrm>
          <a:prstGeom prst="rect">
            <a:avLst/>
          </a:prstGeom>
          <a:ln w="0">
            <a:noFill/>
          </a:ln>
        </p:spPr>
      </p:sp>
      <p:sp>
        <p:nvSpPr>
          <p:cNvPr id="619"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3BCE8F97-7415-4D40-8E5A-205C570FD7E1}"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2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24438AEE-1C19-4A6B-8F62-597AE914D7D3}"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22" name="PlaceHolder 1"/>
          <p:cNvSpPr>
            <a:spLocks noGrp="1"/>
          </p:cNvSpPr>
          <p:nvPr>
            <p:ph type="sldImg"/>
          </p:nvPr>
        </p:nvSpPr>
        <p:spPr>
          <a:xfrm>
            <a:off x="2560680" y="1143000"/>
            <a:ext cx="1736640" cy="3085920"/>
          </a:xfrm>
          <a:prstGeom prst="rect">
            <a:avLst/>
          </a:prstGeom>
          <a:ln w="0">
            <a:noFill/>
          </a:ln>
        </p:spPr>
      </p:sp>
      <p:sp>
        <p:nvSpPr>
          <p:cNvPr id="623"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2A271899-8FE9-466B-92A6-A856E41E926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25"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FF7F4F64-55E1-45F4-A364-87A224073ED7}"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26" name="PlaceHolder 1"/>
          <p:cNvSpPr>
            <a:spLocks noGrp="1"/>
          </p:cNvSpPr>
          <p:nvPr>
            <p:ph type="sldImg"/>
          </p:nvPr>
        </p:nvSpPr>
        <p:spPr>
          <a:xfrm>
            <a:off x="2560680" y="1143000"/>
            <a:ext cx="1736640" cy="3085920"/>
          </a:xfrm>
          <a:prstGeom prst="rect">
            <a:avLst/>
          </a:prstGeom>
          <a:ln w="0">
            <a:noFill/>
          </a:ln>
        </p:spPr>
      </p:sp>
      <p:sp>
        <p:nvSpPr>
          <p:cNvPr id="627"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EDF5DEB7-2010-487D-BB64-9B5CC0FF083D}"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29"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EA341ACA-BDEC-4C98-AC63-2F8302CE2C05}"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30" name="PlaceHolder 1"/>
          <p:cNvSpPr>
            <a:spLocks noGrp="1"/>
          </p:cNvSpPr>
          <p:nvPr>
            <p:ph type="sldImg"/>
          </p:nvPr>
        </p:nvSpPr>
        <p:spPr>
          <a:xfrm>
            <a:off x="2560680" y="1143000"/>
            <a:ext cx="1736640" cy="3085920"/>
          </a:xfrm>
          <a:prstGeom prst="rect">
            <a:avLst/>
          </a:prstGeom>
          <a:ln w="0">
            <a:noFill/>
          </a:ln>
        </p:spPr>
      </p:sp>
      <p:sp>
        <p:nvSpPr>
          <p:cNvPr id="631"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5887434B-DF36-4AE7-925F-9541A2E391B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3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418A25A-1A95-45D4-AA57-FFE7048598B9}"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34" name="PlaceHolder 1"/>
          <p:cNvSpPr>
            <a:spLocks noGrp="1"/>
          </p:cNvSpPr>
          <p:nvPr>
            <p:ph type="sldImg"/>
          </p:nvPr>
        </p:nvSpPr>
        <p:spPr>
          <a:xfrm>
            <a:off x="2560680" y="1143000"/>
            <a:ext cx="1736640" cy="3085920"/>
          </a:xfrm>
          <a:prstGeom prst="rect">
            <a:avLst/>
          </a:prstGeom>
          <a:ln w="0">
            <a:noFill/>
          </a:ln>
        </p:spPr>
      </p:sp>
      <p:sp>
        <p:nvSpPr>
          <p:cNvPr id="635"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D54B4D09-311D-4118-BA55-DA96A811651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37"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28B5B310-4F5A-4584-A1A7-4004DBE9CB22}"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38" name="PlaceHolder 1"/>
          <p:cNvSpPr>
            <a:spLocks noGrp="1"/>
          </p:cNvSpPr>
          <p:nvPr>
            <p:ph type="sldImg"/>
          </p:nvPr>
        </p:nvSpPr>
        <p:spPr>
          <a:xfrm>
            <a:off x="2560680" y="1143000"/>
            <a:ext cx="1736640" cy="3085920"/>
          </a:xfrm>
          <a:prstGeom prst="rect">
            <a:avLst/>
          </a:prstGeom>
          <a:ln w="0">
            <a:noFill/>
          </a:ln>
        </p:spPr>
      </p:sp>
      <p:sp>
        <p:nvSpPr>
          <p:cNvPr id="639"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BF39BECA-7B39-41D7-835B-2C80162BD648}"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41"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8F3AD0C-48A3-416D-9E4C-84BF3010E23A}"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42" name="PlaceHolder 1"/>
          <p:cNvSpPr>
            <a:spLocks noGrp="1"/>
          </p:cNvSpPr>
          <p:nvPr>
            <p:ph type="sldImg"/>
          </p:nvPr>
        </p:nvSpPr>
        <p:spPr>
          <a:xfrm>
            <a:off x="2560680" y="1143000"/>
            <a:ext cx="1736640" cy="3085920"/>
          </a:xfrm>
          <a:prstGeom prst="rect">
            <a:avLst/>
          </a:prstGeom>
          <a:ln w="0">
            <a:noFill/>
          </a:ln>
        </p:spPr>
      </p:sp>
      <p:sp>
        <p:nvSpPr>
          <p:cNvPr id="643"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00C109E4-C1DF-406D-81C0-CDC128EF4C7F}"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45"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28F887D9-63A5-44C9-840E-18247CABD59D}"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46" name="PlaceHolder 1"/>
          <p:cNvSpPr>
            <a:spLocks noGrp="1"/>
          </p:cNvSpPr>
          <p:nvPr>
            <p:ph type="sldImg"/>
          </p:nvPr>
        </p:nvSpPr>
        <p:spPr>
          <a:xfrm>
            <a:off x="2560680" y="1143000"/>
            <a:ext cx="1736640" cy="3085920"/>
          </a:xfrm>
          <a:prstGeom prst="rect">
            <a:avLst/>
          </a:prstGeom>
          <a:ln w="0">
            <a:noFill/>
          </a:ln>
        </p:spPr>
      </p:sp>
      <p:sp>
        <p:nvSpPr>
          <p:cNvPr id="647"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A3EA5C42-E24A-46D0-8EE0-788777C4F25B}"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49"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75958D41-0846-416A-A05E-75D7F323F974}"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50" name="PlaceHolder 1"/>
          <p:cNvSpPr>
            <a:spLocks noGrp="1"/>
          </p:cNvSpPr>
          <p:nvPr>
            <p:ph type="sldImg"/>
          </p:nvPr>
        </p:nvSpPr>
        <p:spPr>
          <a:xfrm>
            <a:off x="2560680" y="1143000"/>
            <a:ext cx="1736640" cy="3085920"/>
          </a:xfrm>
          <a:prstGeom prst="rect">
            <a:avLst/>
          </a:prstGeom>
          <a:ln w="0">
            <a:noFill/>
          </a:ln>
        </p:spPr>
      </p:sp>
      <p:sp>
        <p:nvSpPr>
          <p:cNvPr id="651"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9C4C3786-563D-44B1-8F3F-E3E0F316B65F}"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496"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0A11EF98-2B9E-4A5D-9D40-4B506E2FD80C}"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497" name="PlaceHolder 1"/>
          <p:cNvSpPr>
            <a:spLocks noGrp="1"/>
          </p:cNvSpPr>
          <p:nvPr>
            <p:ph type="sldImg"/>
          </p:nvPr>
        </p:nvSpPr>
        <p:spPr>
          <a:xfrm>
            <a:off x="2560680" y="1143000"/>
            <a:ext cx="1736640" cy="3085920"/>
          </a:xfrm>
          <a:prstGeom prst="rect">
            <a:avLst/>
          </a:prstGeom>
          <a:ln w="0">
            <a:noFill/>
          </a:ln>
        </p:spPr>
      </p:sp>
      <p:sp>
        <p:nvSpPr>
          <p:cNvPr id="498"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403567C7-7396-4495-BDBC-49A647B431F8}"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53"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7C26E68-DB4B-4D02-91F0-E05FF75D0298}"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54" name="PlaceHolder 1"/>
          <p:cNvSpPr>
            <a:spLocks noGrp="1"/>
          </p:cNvSpPr>
          <p:nvPr>
            <p:ph type="sldImg"/>
          </p:nvPr>
        </p:nvSpPr>
        <p:spPr>
          <a:xfrm>
            <a:off x="2560680" y="1143000"/>
            <a:ext cx="1736640" cy="3085920"/>
          </a:xfrm>
          <a:prstGeom prst="rect">
            <a:avLst/>
          </a:prstGeom>
          <a:ln w="0">
            <a:noFill/>
          </a:ln>
        </p:spPr>
      </p:sp>
      <p:sp>
        <p:nvSpPr>
          <p:cNvPr id="655"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AF9F4212-A880-41F3-B9FC-F9856C610B7F}"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657"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D03A46C6-A13A-46BC-8805-E57573CCC418}"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658" name="PlaceHolder 1"/>
          <p:cNvSpPr>
            <a:spLocks noGrp="1"/>
          </p:cNvSpPr>
          <p:nvPr>
            <p:ph type="sldImg"/>
          </p:nvPr>
        </p:nvSpPr>
        <p:spPr>
          <a:xfrm>
            <a:off x="2560680" y="1143000"/>
            <a:ext cx="1736640" cy="3085920"/>
          </a:xfrm>
          <a:prstGeom prst="rect">
            <a:avLst/>
          </a:prstGeom>
          <a:ln w="0">
            <a:noFill/>
          </a:ln>
        </p:spPr>
      </p:sp>
      <p:sp>
        <p:nvSpPr>
          <p:cNvPr id="659"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F783FB40-7B57-4EB0-A751-0080D8A8DDFD}"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00"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1F92C2B0-14B2-472E-86DA-3199597C739A}"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01" name="PlaceHolder 1"/>
          <p:cNvSpPr>
            <a:spLocks noGrp="1"/>
          </p:cNvSpPr>
          <p:nvPr>
            <p:ph type="sldImg"/>
          </p:nvPr>
        </p:nvSpPr>
        <p:spPr>
          <a:xfrm>
            <a:off x="2560680" y="1143000"/>
            <a:ext cx="1736640" cy="3085920"/>
          </a:xfrm>
          <a:prstGeom prst="rect">
            <a:avLst/>
          </a:prstGeom>
          <a:ln w="0">
            <a:noFill/>
          </a:ln>
        </p:spPr>
      </p:sp>
      <p:sp>
        <p:nvSpPr>
          <p:cNvPr id="502"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EA917CD2-AB0C-4A08-81B6-81677ECC6215}"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04"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BFBB4EFE-FD19-4ADB-9525-B6649C688ADA}"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05" name="PlaceHolder 1"/>
          <p:cNvSpPr>
            <a:spLocks noGrp="1"/>
          </p:cNvSpPr>
          <p:nvPr>
            <p:ph type="sldImg"/>
          </p:nvPr>
        </p:nvSpPr>
        <p:spPr>
          <a:xfrm>
            <a:off x="2560680" y="1143000"/>
            <a:ext cx="1736640" cy="3085920"/>
          </a:xfrm>
          <a:prstGeom prst="rect">
            <a:avLst/>
          </a:prstGeom>
          <a:ln w="0">
            <a:noFill/>
          </a:ln>
        </p:spPr>
      </p:sp>
      <p:sp>
        <p:nvSpPr>
          <p:cNvPr id="506"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392D4AEC-470A-4BBC-B2F2-771136FF764C}"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08"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106B77F1-4B92-4688-8DC3-8DC6DACF0273}"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09" name="PlaceHolder 1"/>
          <p:cNvSpPr>
            <a:spLocks noGrp="1"/>
          </p:cNvSpPr>
          <p:nvPr>
            <p:ph type="sldImg"/>
          </p:nvPr>
        </p:nvSpPr>
        <p:spPr>
          <a:xfrm>
            <a:off x="2560680" y="1143000"/>
            <a:ext cx="1736640" cy="3085920"/>
          </a:xfrm>
          <a:prstGeom prst="rect">
            <a:avLst/>
          </a:prstGeom>
          <a:ln w="0">
            <a:noFill/>
          </a:ln>
        </p:spPr>
      </p:sp>
      <p:sp>
        <p:nvSpPr>
          <p:cNvPr id="510"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Date Placeholder 2"/>
          <p:cNvSpPr txBox="1"/>
          <p:nvPr/>
        </p:nvSpPr>
        <p:spPr>
          <a:xfrm>
            <a:off x="3884760" y="0"/>
            <a:ext cx="2971800" cy="458640"/>
          </a:xfrm>
          <a:prstGeom prst="rect">
            <a:avLst/>
          </a:prstGeom>
          <a:noFill/>
          <a:ln w="0">
            <a:noFill/>
          </a:ln>
        </p:spPr>
        <p:txBody>
          <a:bodyPr anchor="t">
            <a:noAutofit/>
          </a:bodyPr>
          <a:p>
            <a:pPr algn="r">
              <a:lnSpc>
                <a:spcPct val="100000"/>
              </a:lnSpc>
            </a:pPr>
            <a:fld id="{C6E2C006-308A-47C2-96B8-B76D0C78F657}" type="datetime">
              <a:rPr b="0" lang="en-BE" sz="1200" spc="-1" strike="noStrike">
                <a:solidFill>
                  <a:srgbClr val="000000"/>
                </a:solidFill>
                <a:latin typeface="Aptos"/>
                <a:ea typeface="Tahoma"/>
              </a:rPr>
              <a:t>4/6/26</a:t>
            </a:fld>
            <a:endParaRPr b="0" lang="fr-BE" sz="1200" spc="-1" strike="noStrike">
              <a:solidFill>
                <a:srgbClr val="ffffff"/>
              </a:solidFill>
              <a:latin typeface="Arial"/>
            </a:endParaRPr>
          </a:p>
        </p:txBody>
      </p:sp>
      <p:sp>
        <p:nvSpPr>
          <p:cNvPr id="512" name="Slide Number Placeholder 6"/>
          <p:cNvSpPr txBox="1"/>
          <p:nvPr/>
        </p:nvSpPr>
        <p:spPr>
          <a:xfrm>
            <a:off x="3884760" y="8685360"/>
            <a:ext cx="2971800" cy="458640"/>
          </a:xfrm>
          <a:prstGeom prst="rect">
            <a:avLst/>
          </a:prstGeom>
          <a:noFill/>
          <a:ln w="0">
            <a:noFill/>
          </a:ln>
        </p:spPr>
        <p:txBody>
          <a:bodyPr anchor="b">
            <a:noAutofit/>
          </a:bodyPr>
          <a:p>
            <a:pPr algn="r">
              <a:lnSpc>
                <a:spcPct val="100000"/>
              </a:lnSpc>
            </a:pPr>
            <a:fld id="{4994A9E3-5523-4DFD-9B80-22352FCCC72B}" type="slidenum">
              <a:rPr b="0" lang="en-BE" sz="1200" spc="-1" strike="noStrike">
                <a:solidFill>
                  <a:srgbClr val="000000"/>
                </a:solidFill>
                <a:latin typeface="Aptos"/>
                <a:ea typeface="Tahoma"/>
              </a:rPr>
              <a:t>&lt;numéro&gt;</a:t>
            </a:fld>
            <a:endParaRPr b="0" lang="fr-BE" sz="1200" spc="-1" strike="noStrike">
              <a:solidFill>
                <a:srgbClr val="ffffff"/>
              </a:solidFill>
              <a:latin typeface="Arial"/>
            </a:endParaRPr>
          </a:p>
        </p:txBody>
      </p:sp>
      <p:sp>
        <p:nvSpPr>
          <p:cNvPr id="513" name="PlaceHolder 1"/>
          <p:cNvSpPr>
            <a:spLocks noGrp="1"/>
          </p:cNvSpPr>
          <p:nvPr>
            <p:ph type="sldImg"/>
          </p:nvPr>
        </p:nvSpPr>
        <p:spPr>
          <a:xfrm>
            <a:off x="2560680" y="1143000"/>
            <a:ext cx="1736640" cy="3085920"/>
          </a:xfrm>
          <a:prstGeom prst="rect">
            <a:avLst/>
          </a:prstGeom>
          <a:ln w="0">
            <a:noFill/>
          </a:ln>
        </p:spPr>
      </p:sp>
      <p:sp>
        <p:nvSpPr>
          <p:cNvPr id="514" name="PlaceHolder 2"/>
          <p:cNvSpPr>
            <a:spLocks noGrp="1"/>
          </p:cNvSpPr>
          <p:nvPr>
            <p:ph type="body"/>
          </p:nvPr>
        </p:nvSpPr>
        <p:spPr>
          <a:xfrm>
            <a:off x="685800" y="4400640"/>
            <a:ext cx="5486400" cy="3600360"/>
          </a:xfrm>
          <a:prstGeom prst="rect">
            <a:avLst/>
          </a:prstGeom>
          <a:noFill/>
          <a:ln w="19080">
            <a:noFill/>
          </a:ln>
        </p:spPr>
        <p:txBody>
          <a:bodyPr lIns="0" rIns="0" tIns="0" bIns="0" anchor="t">
            <a:noAutofit/>
          </a:bodyPr>
          <a:p>
            <a:pPr marL="216000" indent="-216000">
              <a:buNone/>
            </a:pPr>
            <a:endParaRPr b="0" lang="fr-BE" sz="2000" spc="-1" strike="noStrike">
              <a:solidFill>
                <a:srgbClr val="ffffff"/>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Office-Theme">
    <p:spTree>
      <p:nvGrpSpPr>
        <p:cNvPr id="1" name=""/>
        <p:cNvGrpSpPr/>
        <p:nvPr/>
      </p:nvGrpSpPr>
      <p:grpSpPr>
        <a:xfrm>
          <a:off x="0" y="0"/>
          <a:ext cx="0" cy="0"/>
          <a:chOff x="0" y="0"/>
          <a:chExt cx="0" cy="0"/>
        </a:xfrm>
      </p:grpSpPr>
      <p:sp>
        <p:nvSpPr>
          <p:cNvPr id="5"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6"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10"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11"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6A4BAB6-CD83-409A-B029-1625FF2220F4}" type="slidenum">
              <a:t>&lt;#&gt;</a:t>
            </a:fld>
          </a:p>
        </p:txBody>
      </p:sp>
      <p:sp>
        <p:nvSpPr>
          <p:cNvPr id="11" name="PlaceHolder 10"/>
          <p:cNvSpPr>
            <a:spLocks noGrp="1"/>
          </p:cNvSpPr>
          <p:nvPr>
            <p:ph type="dt" idx="1"/>
          </p:nvPr>
        </p:nvSpPr>
        <p:spPr/>
        <p:txBody>
          <a:bodyPr/>
          <a:p>
            <a:r>
              <a:rPr lang="fr-B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Master1-Layout9-picTx-Picture-with-Caption">
    <p:spTree>
      <p:nvGrpSpPr>
        <p:cNvPr id="1" name=""/>
        <p:cNvGrpSpPr/>
        <p:nvPr/>
      </p:nvGrpSpPr>
      <p:grpSpPr>
        <a:xfrm>
          <a:off x="0" y="0"/>
          <a:ext cx="0" cy="0"/>
          <a:chOff x="0" y="0"/>
          <a:chExt cx="0" cy="0"/>
        </a:xfrm>
      </p:grpSpPr>
      <p:sp>
        <p:nvSpPr>
          <p:cNvPr id="112"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113" name="PlaceHolder 2"/>
          <p:cNvSpPr>
            <a:spLocks noGrp="1"/>
          </p:cNvSpPr>
          <p:nvPr>
            <p:ph type="subTitle"/>
          </p:nvPr>
        </p:nvSpPr>
        <p:spPr>
          <a:xfrm>
            <a:off x="342720" y="2852640"/>
            <a:ext cx="6171840" cy="7070760"/>
          </a:xfrm>
          <a:prstGeom prst="rect">
            <a:avLst/>
          </a:prstGeom>
          <a:noFill/>
          <a:ln w="19080">
            <a:noFill/>
          </a:ln>
        </p:spPr>
        <p:txBody>
          <a:bodyPr lIns="0" rIns="0" tIns="0" bIns="0" anchor="ctr">
            <a:noAutofit/>
          </a:bodyPr>
          <a:p>
            <a:pPr indent="0" algn="ctr">
              <a:buNone/>
            </a:pPr>
            <a:endParaRPr b="0" lang="fr-BE" sz="3200" spc="-1" strike="noStrike">
              <a:solidFill>
                <a:srgbClr val="000000"/>
              </a:solidFill>
              <a:latin typeface="Arial"/>
            </a:endParaRPr>
          </a:p>
        </p:txBody>
      </p:sp>
      <p:sp>
        <p:nvSpPr>
          <p:cNvPr id="4" name="PlaceHolder 3"/>
          <p:cNvSpPr>
            <a:spLocks noGrp="1"/>
          </p:cNvSpPr>
          <p:nvPr>
            <p:ph type="ftr" idx="29"/>
          </p:nvPr>
        </p:nvSpPr>
        <p:spPr/>
        <p:txBody>
          <a:bodyPr/>
          <a:p>
            <a:r>
              <a:t>Footer</a:t>
            </a:r>
          </a:p>
        </p:txBody>
      </p:sp>
      <p:sp>
        <p:nvSpPr>
          <p:cNvPr id="5" name="PlaceHolder 4"/>
          <p:cNvSpPr>
            <a:spLocks noGrp="1"/>
          </p:cNvSpPr>
          <p:nvPr>
            <p:ph type="sldNum" idx="30"/>
          </p:nvPr>
        </p:nvSpPr>
        <p:spPr/>
        <p:txBody>
          <a:bodyPr/>
          <a:p>
            <a:fld id="{78596EBD-FA9E-4537-9D38-44E889785EC9}" type="slidenum">
              <a:t>&lt;#&gt;</a:t>
            </a:fld>
          </a:p>
        </p:txBody>
      </p:sp>
      <p:sp>
        <p:nvSpPr>
          <p:cNvPr id="6" name="PlaceHolder 5"/>
          <p:cNvSpPr>
            <a:spLocks noGrp="1"/>
          </p:cNvSpPr>
          <p:nvPr>
            <p:ph type="dt" idx="28"/>
          </p:nvPr>
        </p:nvSpPr>
        <p:spPr/>
        <p:txBody>
          <a:bodyPr/>
          <a:p>
            <a:r>
              <a:rPr lang="fr-B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Master1-Layout10-vertTx-Title-and-Vertical-Text">
    <p:spTree>
      <p:nvGrpSpPr>
        <p:cNvPr id="1" name=""/>
        <p:cNvGrpSpPr/>
        <p:nvPr/>
      </p:nvGrpSpPr>
      <p:grpSpPr>
        <a:xfrm>
          <a:off x="0" y="0"/>
          <a:ext cx="0" cy="0"/>
          <a:chOff x="0" y="0"/>
          <a:chExt cx="0" cy="0"/>
        </a:xfrm>
      </p:grpSpPr>
      <p:sp>
        <p:nvSpPr>
          <p:cNvPr id="119"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120" name="PlaceHolder 2"/>
          <p:cNvSpPr>
            <a:spLocks noGrp="1"/>
          </p:cNvSpPr>
          <p:nvPr>
            <p:ph type="subTitle"/>
          </p:nvPr>
        </p:nvSpPr>
        <p:spPr>
          <a:xfrm>
            <a:off x="342720" y="2852640"/>
            <a:ext cx="6171840" cy="7070760"/>
          </a:xfrm>
          <a:prstGeom prst="rect">
            <a:avLst/>
          </a:prstGeom>
          <a:noFill/>
          <a:ln w="19080">
            <a:noFill/>
          </a:ln>
        </p:spPr>
        <p:txBody>
          <a:bodyPr lIns="0" rIns="0" tIns="0" bIns="0" anchor="ctr">
            <a:noAutofit/>
          </a:bodyPr>
          <a:p>
            <a:pPr indent="0" algn="ctr">
              <a:buNone/>
            </a:pPr>
            <a:endParaRPr b="0" lang="fr-BE" sz="3200" spc="-1" strike="noStrike">
              <a:solidFill>
                <a:srgbClr val="000000"/>
              </a:solidFill>
              <a:latin typeface="Arial"/>
            </a:endParaRPr>
          </a:p>
        </p:txBody>
      </p:sp>
      <p:sp>
        <p:nvSpPr>
          <p:cNvPr id="4" name="PlaceHolder 3"/>
          <p:cNvSpPr>
            <a:spLocks noGrp="1"/>
          </p:cNvSpPr>
          <p:nvPr>
            <p:ph type="ftr" idx="32"/>
          </p:nvPr>
        </p:nvSpPr>
        <p:spPr/>
        <p:txBody>
          <a:bodyPr/>
          <a:p>
            <a:r>
              <a:t>Footer</a:t>
            </a:r>
          </a:p>
        </p:txBody>
      </p:sp>
      <p:sp>
        <p:nvSpPr>
          <p:cNvPr id="5" name="PlaceHolder 4"/>
          <p:cNvSpPr>
            <a:spLocks noGrp="1"/>
          </p:cNvSpPr>
          <p:nvPr>
            <p:ph type="sldNum" idx="33"/>
          </p:nvPr>
        </p:nvSpPr>
        <p:spPr/>
        <p:txBody>
          <a:bodyPr/>
          <a:p>
            <a:fld id="{C5CBEE95-815C-47B0-8BCB-0DE37B82AD6E}" type="slidenum">
              <a:t>&lt;#&gt;</a:t>
            </a:fld>
          </a:p>
        </p:txBody>
      </p:sp>
      <p:sp>
        <p:nvSpPr>
          <p:cNvPr id="6" name="PlaceHolder 5"/>
          <p:cNvSpPr>
            <a:spLocks noGrp="1"/>
          </p:cNvSpPr>
          <p:nvPr>
            <p:ph type="dt" idx="31"/>
          </p:nvPr>
        </p:nvSpPr>
        <p:spPr/>
        <p:txBody>
          <a:bodyPr/>
          <a:p>
            <a:r>
              <a:rPr lang="fr-B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Master1-Layout11-vertTitleAndTx-Vertical-Title-and-Text">
    <p:spTree>
      <p:nvGrpSpPr>
        <p:cNvPr id="1" name=""/>
        <p:cNvGrpSpPr/>
        <p:nvPr/>
      </p:nvGrpSpPr>
      <p:grpSpPr>
        <a:xfrm>
          <a:off x="0" y="0"/>
          <a:ext cx="0" cy="0"/>
          <a:chOff x="0" y="0"/>
          <a:chExt cx="0" cy="0"/>
        </a:xfrm>
      </p:grpSpPr>
      <p:sp>
        <p:nvSpPr>
          <p:cNvPr id="126"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127" name="PlaceHolder 2"/>
          <p:cNvSpPr>
            <a:spLocks noGrp="1"/>
          </p:cNvSpPr>
          <p:nvPr>
            <p:ph type="subTitle"/>
          </p:nvPr>
        </p:nvSpPr>
        <p:spPr>
          <a:xfrm>
            <a:off x="342720" y="2852640"/>
            <a:ext cx="6171840" cy="7070760"/>
          </a:xfrm>
          <a:prstGeom prst="rect">
            <a:avLst/>
          </a:prstGeom>
          <a:noFill/>
          <a:ln w="19080">
            <a:noFill/>
          </a:ln>
        </p:spPr>
        <p:txBody>
          <a:bodyPr lIns="0" rIns="0" tIns="0" bIns="0" anchor="ctr">
            <a:noAutofit/>
          </a:bodyPr>
          <a:p>
            <a:pPr indent="0" algn="ctr">
              <a:buNone/>
            </a:pPr>
            <a:endParaRPr b="0" lang="fr-BE" sz="3200" spc="-1" strike="noStrike">
              <a:solidFill>
                <a:srgbClr val="000000"/>
              </a:solidFill>
              <a:latin typeface="Arial"/>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50AB72BF-6405-4BA0-9665-D339E73A4261}" type="slidenum">
              <a:t>&lt;#&gt;</a:t>
            </a:fld>
          </a:p>
        </p:txBody>
      </p:sp>
      <p:sp>
        <p:nvSpPr>
          <p:cNvPr id="6" name="PlaceHolder 5"/>
          <p:cNvSpPr>
            <a:spLocks noGrp="1"/>
          </p:cNvSpPr>
          <p:nvPr>
            <p:ph type="dt" idx="34"/>
          </p:nvPr>
        </p:nvSpPr>
        <p:spPr/>
        <p:txBody>
          <a:bodyPr/>
          <a:p>
            <a:r>
              <a:rPr lang="fr-B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1-title-Title-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17"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18"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19"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20"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21"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22"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8575A38A-C9E0-42F2-A342-2C7D9E53220F}" type="slidenum">
              <a:t>&lt;#&gt;</a:t>
            </a:fld>
          </a:p>
        </p:txBody>
      </p:sp>
      <p:sp>
        <p:nvSpPr>
          <p:cNvPr id="11" name="PlaceHolder 10"/>
          <p:cNvSpPr>
            <a:spLocks noGrp="1"/>
          </p:cNvSpPr>
          <p:nvPr>
            <p:ph type="dt" idx="4"/>
          </p:nvPr>
        </p:nvSpPr>
        <p:spPr/>
        <p:txBody>
          <a:bodyPr/>
          <a:p>
            <a:r>
              <a:rPr lang="fr-B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2-obj-Title-and-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29"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30"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31"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32"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33"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34"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5ED196B-7BE1-4E78-96FE-1414E643A866}" type="slidenum">
              <a:t>&lt;#&gt;</a:t>
            </a:fld>
          </a:p>
        </p:txBody>
      </p:sp>
      <p:sp>
        <p:nvSpPr>
          <p:cNvPr id="11" name="PlaceHolder 10"/>
          <p:cNvSpPr>
            <a:spLocks noGrp="1"/>
          </p:cNvSpPr>
          <p:nvPr>
            <p:ph type="dt" idx="7"/>
          </p:nvPr>
        </p:nvSpPr>
        <p:spPr/>
        <p:txBody>
          <a:bodyPr/>
          <a:p>
            <a:r>
              <a:rPr lang="fr-B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3-secHead-Section-Header">
    <p:spTree>
      <p:nvGrpSpPr>
        <p:cNvPr id="1" name=""/>
        <p:cNvGrpSpPr/>
        <p:nvPr/>
      </p:nvGrpSpPr>
      <p:grpSpPr>
        <a:xfrm>
          <a:off x="0" y="0"/>
          <a:ext cx="0" cy="0"/>
          <a:chOff x="0" y="0"/>
          <a:chExt cx="0" cy="0"/>
        </a:xfrm>
      </p:grpSpPr>
      <p:sp>
        <p:nvSpPr>
          <p:cNvPr id="40"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41"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42"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43"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44"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45"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46"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124BF68F-E90A-4F5A-A511-AB3642AFE856}" type="slidenum">
              <a:t>&lt;#&gt;</a:t>
            </a:fld>
          </a:p>
        </p:txBody>
      </p:sp>
      <p:sp>
        <p:nvSpPr>
          <p:cNvPr id="11" name="PlaceHolder 10"/>
          <p:cNvSpPr>
            <a:spLocks noGrp="1"/>
          </p:cNvSpPr>
          <p:nvPr>
            <p:ph type="dt" idx="10"/>
          </p:nvPr>
        </p:nvSpPr>
        <p:spPr/>
        <p:txBody>
          <a:bodyPr/>
          <a:p>
            <a:r>
              <a:rPr lang="fr-B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4-twoObj-Two-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54"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55"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56"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57"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58"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59"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BAEBA699-810D-43BE-9D23-FCBDB824A6D8}" type="slidenum">
              <a:t>&lt;#&gt;</a:t>
            </a:fld>
          </a:p>
        </p:txBody>
      </p:sp>
      <p:sp>
        <p:nvSpPr>
          <p:cNvPr id="11" name="PlaceHolder 10"/>
          <p:cNvSpPr>
            <a:spLocks noGrp="1"/>
          </p:cNvSpPr>
          <p:nvPr>
            <p:ph type="dt" idx="13"/>
          </p:nvPr>
        </p:nvSpPr>
        <p:spPr/>
        <p:txBody>
          <a:bodyPr/>
          <a:p>
            <a:r>
              <a:rPr lang="fr-B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5-twoTxTwoObj-Comparison">
    <p:spTree>
      <p:nvGrpSpPr>
        <p:cNvPr id="1" name=""/>
        <p:cNvGrpSpPr/>
        <p:nvPr/>
      </p:nvGrpSpPr>
      <p:grpSpPr>
        <a:xfrm>
          <a:off x="0" y="0"/>
          <a:ext cx="0" cy="0"/>
          <a:chOff x="0" y="0"/>
          <a:chExt cx="0" cy="0"/>
        </a:xfrm>
      </p:grpSpPr>
      <p:sp>
        <p:nvSpPr>
          <p:cNvPr id="68"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69"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0"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1"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2"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3"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74"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B881343C-D3BA-46AF-8E65-2B80C4FD72C8}" type="slidenum">
              <a:t>&lt;#&gt;</a:t>
            </a:fld>
          </a:p>
        </p:txBody>
      </p:sp>
      <p:sp>
        <p:nvSpPr>
          <p:cNvPr id="11" name="PlaceHolder 10"/>
          <p:cNvSpPr>
            <a:spLocks noGrp="1"/>
          </p:cNvSpPr>
          <p:nvPr>
            <p:ph type="dt" idx="16"/>
          </p:nvPr>
        </p:nvSpPr>
        <p:spPr/>
        <p:txBody>
          <a:bodyPr/>
          <a:p>
            <a:r>
              <a:rPr lang="fr-B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6-titleOnly-Title-Only">
    <p:spTree>
      <p:nvGrpSpPr>
        <p:cNvPr id="1" name=""/>
        <p:cNvGrpSpPr/>
        <p:nvPr/>
      </p:nvGrpSpPr>
      <p:grpSpPr>
        <a:xfrm>
          <a:off x="0" y="0"/>
          <a:ext cx="0" cy="0"/>
          <a:chOff x="0" y="0"/>
          <a:chExt cx="0" cy="0"/>
        </a:xfrm>
      </p:grpSpPr>
      <p:sp>
        <p:nvSpPr>
          <p:cNvPr id="79"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80"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1"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2"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3"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4"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85"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E6D78476-3A8A-4FD5-9C84-00372225304E}" type="slidenum">
              <a:t>&lt;#&gt;</a:t>
            </a:fld>
          </a:p>
        </p:txBody>
      </p:sp>
      <p:sp>
        <p:nvSpPr>
          <p:cNvPr id="11" name="PlaceHolder 10"/>
          <p:cNvSpPr>
            <a:spLocks noGrp="1"/>
          </p:cNvSpPr>
          <p:nvPr>
            <p:ph type="dt" idx="19"/>
          </p:nvPr>
        </p:nvSpPr>
        <p:spPr/>
        <p:txBody>
          <a:bodyPr/>
          <a:p>
            <a:r>
              <a:rPr lang="fr-B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Master1-Layout7-blank-Blank">
    <p:spTree>
      <p:nvGrpSpPr>
        <p:cNvPr id="1" name=""/>
        <p:cNvGrpSpPr/>
        <p:nvPr/>
      </p:nvGrpSpPr>
      <p:grpSpPr>
        <a:xfrm>
          <a:off x="0" y="0"/>
          <a:ext cx="0" cy="0"/>
          <a:chOff x="0" y="0"/>
          <a:chExt cx="0" cy="0"/>
        </a:xfrm>
      </p:grpSpPr>
      <p:sp>
        <p:nvSpPr>
          <p:cNvPr id="91"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92" name="PlaceHolder 2"/>
          <p:cNvSpPr>
            <a:spLocks noGrp="1"/>
          </p:cNvSpPr>
          <p:nvPr>
            <p:ph/>
          </p:nvPr>
        </p:nvSpPr>
        <p:spPr>
          <a:xfrm>
            <a:off x="34272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3" name="PlaceHolder 3"/>
          <p:cNvSpPr>
            <a:spLocks noGrp="1"/>
          </p:cNvSpPr>
          <p:nvPr>
            <p:ph/>
          </p:nvPr>
        </p:nvSpPr>
        <p:spPr>
          <a:xfrm>
            <a:off x="242964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4" name="PlaceHolder 4"/>
          <p:cNvSpPr>
            <a:spLocks noGrp="1"/>
          </p:cNvSpPr>
          <p:nvPr>
            <p:ph/>
          </p:nvPr>
        </p:nvSpPr>
        <p:spPr>
          <a:xfrm>
            <a:off x="4516560" y="285264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5" name="PlaceHolder 5"/>
          <p:cNvSpPr>
            <a:spLocks noGrp="1"/>
          </p:cNvSpPr>
          <p:nvPr>
            <p:ph/>
          </p:nvPr>
        </p:nvSpPr>
        <p:spPr>
          <a:xfrm>
            <a:off x="34272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6" name="PlaceHolder 6"/>
          <p:cNvSpPr>
            <a:spLocks noGrp="1"/>
          </p:cNvSpPr>
          <p:nvPr>
            <p:ph/>
          </p:nvPr>
        </p:nvSpPr>
        <p:spPr>
          <a:xfrm>
            <a:off x="242964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7" name="PlaceHolder 7"/>
          <p:cNvSpPr>
            <a:spLocks noGrp="1"/>
          </p:cNvSpPr>
          <p:nvPr>
            <p:ph/>
          </p:nvPr>
        </p:nvSpPr>
        <p:spPr>
          <a:xfrm>
            <a:off x="4516560" y="6545880"/>
            <a:ext cx="1987200" cy="337248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
        <p:nvSpPr>
          <p:cNvPr id="9" name="PlaceHolder 8"/>
          <p:cNvSpPr>
            <a:spLocks noGrp="1"/>
          </p:cNvSpPr>
          <p:nvPr>
            <p:ph type="ftr" idx="23"/>
          </p:nvPr>
        </p:nvSpPr>
        <p:spPr/>
        <p:txBody>
          <a:bodyPr/>
          <a:p>
            <a:r>
              <a:t>Footer</a:t>
            </a:r>
          </a:p>
        </p:txBody>
      </p:sp>
      <p:sp>
        <p:nvSpPr>
          <p:cNvPr id="10" name="PlaceHolder 9"/>
          <p:cNvSpPr>
            <a:spLocks noGrp="1"/>
          </p:cNvSpPr>
          <p:nvPr>
            <p:ph type="sldNum" idx="24"/>
          </p:nvPr>
        </p:nvSpPr>
        <p:spPr/>
        <p:txBody>
          <a:bodyPr/>
          <a:p>
            <a:fld id="{C5355EA1-D0D7-4724-877D-9D34129351EE}" type="slidenum">
              <a:t>&lt;#&gt;</a:t>
            </a:fld>
          </a:p>
        </p:txBody>
      </p:sp>
      <p:sp>
        <p:nvSpPr>
          <p:cNvPr id="11" name="PlaceHolder 10"/>
          <p:cNvSpPr>
            <a:spLocks noGrp="1"/>
          </p:cNvSpPr>
          <p:nvPr>
            <p:ph type="dt" idx="22"/>
          </p:nvPr>
        </p:nvSpPr>
        <p:spPr/>
        <p:txBody>
          <a:bodyPr/>
          <a:p>
            <a:r>
              <a:rPr lang="fr-B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Master1-Layout8-objTx-Content-with-Caption">
    <p:spTree>
      <p:nvGrpSpPr>
        <p:cNvPr id="1" name=""/>
        <p:cNvGrpSpPr/>
        <p:nvPr/>
      </p:nvGrpSpPr>
      <p:grpSpPr>
        <a:xfrm>
          <a:off x="0" y="0"/>
          <a:ext cx="0" cy="0"/>
          <a:chOff x="0" y="0"/>
          <a:chExt cx="0" cy="0"/>
        </a:xfrm>
      </p:grpSpPr>
      <p:sp>
        <p:nvSpPr>
          <p:cNvPr id="104" name="PlaceHolder 1"/>
          <p:cNvSpPr>
            <a:spLocks noGrp="1"/>
          </p:cNvSpPr>
          <p:nvPr>
            <p:ph type="title"/>
          </p:nvPr>
        </p:nvSpPr>
        <p:spPr>
          <a:xfrm>
            <a:off x="342720" y="486360"/>
            <a:ext cx="6171840" cy="2035440"/>
          </a:xfrm>
          <a:prstGeom prst="rect">
            <a:avLst/>
          </a:prstGeom>
          <a:noFill/>
          <a:ln w="19080">
            <a:noFill/>
          </a:ln>
        </p:spPr>
        <p:txBody>
          <a:bodyPr lIns="0" rIns="0" tIns="0" bIns="0" anchor="ctr">
            <a:noAutofit/>
          </a:bodyPr>
          <a:p>
            <a:pPr indent="0" algn="ctr">
              <a:buNone/>
            </a:pPr>
            <a:endParaRPr b="0" lang="fr-BE" sz="4400" spc="-1" strike="noStrike">
              <a:solidFill>
                <a:srgbClr val="000000"/>
              </a:solidFill>
              <a:latin typeface="Arial"/>
            </a:endParaRPr>
          </a:p>
        </p:txBody>
      </p:sp>
      <p:sp>
        <p:nvSpPr>
          <p:cNvPr id="105" name="PlaceHolder 2"/>
          <p:cNvSpPr>
            <a:spLocks noGrp="1"/>
          </p:cNvSpPr>
          <p:nvPr>
            <p:ph type="subTitle"/>
          </p:nvPr>
        </p:nvSpPr>
        <p:spPr>
          <a:xfrm>
            <a:off x="342720" y="2852640"/>
            <a:ext cx="6171840" cy="7070760"/>
          </a:xfrm>
          <a:prstGeom prst="rect">
            <a:avLst/>
          </a:prstGeom>
          <a:noFill/>
          <a:ln w="19080">
            <a:noFill/>
          </a:ln>
        </p:spPr>
        <p:txBody>
          <a:bodyPr lIns="0" rIns="0" tIns="0" bIns="0" anchor="ctr">
            <a:noAutofit/>
          </a:bodyPr>
          <a:p>
            <a:pPr indent="0" algn="ctr">
              <a:buNone/>
            </a:pPr>
            <a:endParaRPr b="0" lang="fr-BE" sz="3200" spc="-1" strike="noStrike">
              <a:solidFill>
                <a:srgbClr val="000000"/>
              </a:solidFill>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8EB34AEB-6592-4033-A919-2A8B907EDADA}" type="slidenum">
              <a:t>&lt;#&gt;</a:t>
            </a:fld>
          </a:p>
        </p:txBody>
      </p:sp>
      <p:sp>
        <p:nvSpPr>
          <p:cNvPr id="6" name="PlaceHolder 5"/>
          <p:cNvSpPr>
            <a:spLocks noGrp="1"/>
          </p:cNvSpPr>
          <p:nvPr>
            <p:ph type="dt" idx="25"/>
          </p:nvPr>
        </p:nvSpPr>
        <p:spPr/>
        <p:txBody>
          <a:bodyPr/>
          <a:p>
            <a:r>
              <a:rPr lang="fr-B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1" name="PlaceHolder 2"/>
          <p:cNvSpPr>
            <a:spLocks noGrp="1"/>
          </p:cNvSpPr>
          <p:nvPr>
            <p:ph type="body"/>
          </p:nvPr>
        </p:nvSpPr>
        <p:spPr>
          <a:xfrm>
            <a:off x="457200" y="1600200"/>
            <a:ext cx="8229600" cy="4525920"/>
          </a:xfrm>
          <a:prstGeom prst="rect">
            <a:avLst/>
          </a:prstGeom>
          <a:noFill/>
          <a:ln w="19080">
            <a:noFill/>
          </a:ln>
        </p:spPr>
        <p:txBody>
          <a:bodyPr lIns="91440" rIns="91440" tIns="45720" bIns="45720" anchor="t">
            <a:normAutofit/>
          </a:bodyPr>
          <a:p>
            <a:pPr marL="343080" indent="-343080">
              <a:lnSpc>
                <a:spcPct val="100000"/>
              </a:lnSpc>
              <a:spcBef>
                <a:spcPts val="799"/>
              </a:spcBef>
              <a:buClr>
                <a:srgbClr val="000000"/>
              </a:buClr>
              <a:buSzPct val="45000"/>
              <a:buFont typeface="Wingdings" charset="2"/>
              <a:buChar char=""/>
            </a:pPr>
            <a:r>
              <a:rPr b="0" lang="en-US" sz="3200" spc="-1" strike="noStrike">
                <a:solidFill>
                  <a:srgbClr val="000000"/>
                </a:solidFill>
                <a:latin typeface="Calibri"/>
                <a:ea typeface="Arial Unicode MS"/>
              </a:rPr>
              <a:t>Click to edit Master text styles</a:t>
            </a:r>
            <a:endParaRPr b="0" lang="fr-BE" sz="3200" spc="-1" strike="noStrike">
              <a:solidFill>
                <a:srgbClr val="000000"/>
              </a:solidFill>
              <a:latin typeface="Arial"/>
            </a:endParaRPr>
          </a:p>
          <a:p>
            <a:pPr lvl="1" marL="743040" indent="-285840">
              <a:lnSpc>
                <a:spcPct val="100000"/>
              </a:lnSpc>
              <a:spcBef>
                <a:spcPts val="700"/>
              </a:spcBef>
              <a:buClr>
                <a:srgbClr val="000000"/>
              </a:buClr>
              <a:buSzPct val="75000"/>
              <a:buFont typeface="Symbol" charset="2"/>
              <a:buChar char=""/>
            </a:pPr>
            <a:r>
              <a:rPr b="0" lang="en-US" sz="2800" spc="-1" strike="noStrike">
                <a:solidFill>
                  <a:srgbClr val="000000"/>
                </a:solidFill>
                <a:latin typeface="Calibri"/>
                <a:ea typeface="Arial Unicode MS"/>
              </a:rPr>
              <a:t>Second level</a:t>
            </a:r>
            <a:endParaRPr b="0" lang="fr-BE" sz="2800" spc="-1" strike="noStrike">
              <a:solidFill>
                <a:srgbClr val="000000"/>
              </a:solidFill>
              <a:latin typeface="Arial"/>
            </a:endParaRPr>
          </a:p>
          <a:p>
            <a:pPr lvl="2" marL="1143000" indent="-228600">
              <a:lnSpc>
                <a:spcPct val="100000"/>
              </a:lnSpc>
              <a:spcBef>
                <a:spcPts val="601"/>
              </a:spcBef>
              <a:buClr>
                <a:srgbClr val="000000"/>
              </a:buClr>
              <a:buSzPct val="45000"/>
              <a:buFont typeface="Wingdings" charset="2"/>
              <a:buChar char=""/>
            </a:pPr>
            <a:r>
              <a:rPr b="0" lang="en-US" sz="2400" spc="-1" strike="noStrike">
                <a:solidFill>
                  <a:srgbClr val="000000"/>
                </a:solidFill>
                <a:latin typeface="Calibri"/>
                <a:ea typeface="Arial Unicode MS"/>
              </a:rPr>
              <a:t>Third level</a:t>
            </a:r>
            <a:endParaRPr b="0" lang="fr-BE" sz="2400" spc="-1" strike="noStrike">
              <a:solidFill>
                <a:srgbClr val="000000"/>
              </a:solidFill>
              <a:latin typeface="Arial"/>
            </a:endParaRPr>
          </a:p>
          <a:p>
            <a:pPr lvl="3" marL="1600200" indent="-228600">
              <a:lnSpc>
                <a:spcPct val="100000"/>
              </a:lnSpc>
              <a:spcBef>
                <a:spcPts val="499"/>
              </a:spcBef>
              <a:buClr>
                <a:srgbClr val="000000"/>
              </a:buClr>
              <a:buSzPct val="75000"/>
              <a:buFont typeface="Symbol" charset="2"/>
              <a:buChar char=""/>
            </a:pPr>
            <a:r>
              <a:rPr b="0" lang="en-US" sz="2000" spc="-1" strike="noStrike">
                <a:solidFill>
                  <a:srgbClr val="000000"/>
                </a:solidFill>
                <a:latin typeface="Calibri"/>
                <a:ea typeface="Arial Unicode MS"/>
              </a:rPr>
              <a:t>Fourth level</a:t>
            </a:r>
            <a:endParaRPr b="0" lang="fr-BE" sz="2000" spc="-1" strike="noStrike">
              <a:solidFill>
                <a:srgbClr val="000000"/>
              </a:solidFill>
              <a:latin typeface="Arial"/>
            </a:endParaRPr>
          </a:p>
          <a:p>
            <a:pPr lvl="4" marL="2057400" indent="-228600">
              <a:lnSpc>
                <a:spcPct val="100000"/>
              </a:lnSpc>
              <a:spcBef>
                <a:spcPts val="499"/>
              </a:spcBef>
              <a:buClr>
                <a:srgbClr val="000000"/>
              </a:buClr>
              <a:buSzPct val="45000"/>
              <a:buFont typeface="Wingdings" charset="2"/>
              <a:buChar char=""/>
            </a:pPr>
            <a:r>
              <a:rPr b="0" lang="en-US" sz="2000" spc="-1" strike="noStrike">
                <a:solidFill>
                  <a:srgbClr val="000000"/>
                </a:solidFill>
                <a:latin typeface="Calibri"/>
                <a:ea typeface="Arial Unicode MS"/>
              </a:rPr>
              <a:t>Fifth level</a:t>
            </a:r>
            <a:endParaRPr b="0" lang="fr-BE" sz="2000" spc="-1" strike="noStrike">
              <a:solidFill>
                <a:srgbClr val="000000"/>
              </a:solidFill>
              <a:latin typeface="Arial"/>
            </a:endParaRPr>
          </a:p>
        </p:txBody>
      </p:sp>
      <p:sp>
        <p:nvSpPr>
          <p:cNvPr id="2" name="PlaceHolder 3"/>
          <p:cNvSpPr>
            <a:spLocks noGrp="1"/>
          </p:cNvSpPr>
          <p:nvPr>
            <p:ph type="dt" idx="1"/>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6BE03B72-1218-477E-8B2D-EF1C9FD0A5AC}"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3" name="PlaceHolder 4"/>
          <p:cNvSpPr>
            <a:spLocks noGrp="1"/>
          </p:cNvSpPr>
          <p:nvPr>
            <p:ph type="ftr" idx="2"/>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4" name="PlaceHolder 5"/>
          <p:cNvSpPr>
            <a:spLocks noGrp="1"/>
          </p:cNvSpPr>
          <p:nvPr>
            <p:ph type="sldNum" idx="3"/>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34E0DD2D-6727-4710-9D81-C42E5B9BF7BD}"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1792440" y="4800600"/>
            <a:ext cx="5486400" cy="566640"/>
          </a:xfrm>
          <a:prstGeom prst="rect">
            <a:avLst/>
          </a:prstGeom>
          <a:noFill/>
          <a:ln w="19080">
            <a:noFill/>
          </a:ln>
        </p:spPr>
        <p:txBody>
          <a:bodyPr lIns="91440" rIns="91440" tIns="45720" bIns="45720" anchor="b">
            <a:normAutofit/>
          </a:bodyPr>
          <a:p>
            <a:pPr indent="0">
              <a:lnSpc>
                <a:spcPct val="100000"/>
              </a:lnSpc>
              <a:buNone/>
            </a:pPr>
            <a:r>
              <a:rPr b="1" lang="en-US" sz="2000" spc="-1" strike="noStrike">
                <a:solidFill>
                  <a:srgbClr val="000000"/>
                </a:solidFill>
                <a:latin typeface="Calibri"/>
                <a:ea typeface="Arial Unicode MS"/>
              </a:rPr>
              <a:t>Click to edit Master title style</a:t>
            </a:r>
            <a:endParaRPr b="0" lang="fr-BE" sz="2000" spc="-1" strike="noStrike">
              <a:solidFill>
                <a:srgbClr val="000000"/>
              </a:solidFill>
              <a:latin typeface="Arial"/>
            </a:endParaRPr>
          </a:p>
        </p:txBody>
      </p:sp>
      <p:sp>
        <p:nvSpPr>
          <p:cNvPr id="107" name="PlaceHolder 2"/>
          <p:cNvSpPr>
            <a:spLocks noGrp="1"/>
          </p:cNvSpPr>
          <p:nvPr>
            <p:ph type="title"/>
          </p:nvPr>
        </p:nvSpPr>
        <p:spPr>
          <a:xfrm>
            <a:off x="1792440" y="612720"/>
            <a:ext cx="5486400" cy="4114800"/>
          </a:xfrm>
          <a:prstGeom prst="rect">
            <a:avLst/>
          </a:prstGeom>
          <a:noFill/>
          <a:ln w="19080">
            <a:noFill/>
          </a:ln>
        </p:spPr>
        <p:txBody>
          <a:bodyPr lIns="91440" rIns="91440" tIns="45720" bIns="45720" anchor="t" anchorCtr="1">
            <a:normAutofit/>
          </a:bodyPr>
          <a:p>
            <a:pPr indent="0" algn="ctr">
              <a:buNone/>
            </a:pPr>
            <a:endParaRPr b="0" lang="fr-BE" sz="4400" spc="-1" strike="noStrike">
              <a:solidFill>
                <a:srgbClr val="000000"/>
              </a:solidFill>
              <a:latin typeface="Arial"/>
            </a:endParaRPr>
          </a:p>
        </p:txBody>
      </p:sp>
      <p:sp>
        <p:nvSpPr>
          <p:cNvPr id="108" name="PlaceHolder 3"/>
          <p:cNvSpPr>
            <a:spLocks noGrp="1"/>
          </p:cNvSpPr>
          <p:nvPr>
            <p:ph type="body"/>
          </p:nvPr>
        </p:nvSpPr>
        <p:spPr>
          <a:xfrm>
            <a:off x="1792440" y="5367240"/>
            <a:ext cx="5486400" cy="804960"/>
          </a:xfrm>
          <a:prstGeom prst="rect">
            <a:avLst/>
          </a:prstGeom>
          <a:noFill/>
          <a:ln w="19080">
            <a:noFill/>
          </a:ln>
        </p:spPr>
        <p:txBody>
          <a:bodyPr lIns="91440" rIns="91440" tIns="45720" bIns="45720" anchor="t">
            <a:normAutofit/>
          </a:bodyPr>
          <a:p>
            <a:pPr marL="432000" indent="-324000">
              <a:lnSpc>
                <a:spcPct val="100000"/>
              </a:lnSpc>
              <a:spcBef>
                <a:spcPts val="300"/>
              </a:spcBef>
              <a:buClr>
                <a:srgbClr val="000000"/>
              </a:buClr>
              <a:buSzPct val="45000"/>
              <a:buFont typeface="Wingdings" charset="2"/>
              <a:buChar char=""/>
            </a:pPr>
            <a:r>
              <a:rPr b="0" lang="en-US" sz="1400" spc="-1" strike="noStrike">
                <a:solidFill>
                  <a:srgbClr val="000000"/>
                </a:solidFill>
                <a:latin typeface="Calibri"/>
                <a:ea typeface="Arial Unicode MS"/>
              </a:rPr>
              <a:t>Click to edit Master text styles</a:t>
            </a:r>
            <a:endParaRPr b="0" lang="fr-BE" sz="1400" spc="-1" strike="noStrike">
              <a:solidFill>
                <a:srgbClr val="000000"/>
              </a:solidFill>
              <a:latin typeface="Arial"/>
            </a:endParaRPr>
          </a:p>
        </p:txBody>
      </p:sp>
      <p:sp>
        <p:nvSpPr>
          <p:cNvPr id="109" name="PlaceHolder 4"/>
          <p:cNvSpPr>
            <a:spLocks noGrp="1"/>
          </p:cNvSpPr>
          <p:nvPr>
            <p:ph type="dt" idx="28"/>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41C7C84E-B42A-4391-880C-321B9139E36F}"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110" name="PlaceHolder 5"/>
          <p:cNvSpPr>
            <a:spLocks noGrp="1"/>
          </p:cNvSpPr>
          <p:nvPr>
            <p:ph type="ftr" idx="29"/>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111" name="PlaceHolder 6"/>
          <p:cNvSpPr>
            <a:spLocks noGrp="1"/>
          </p:cNvSpPr>
          <p:nvPr>
            <p:ph type="sldNum" idx="30"/>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EEFC03D9-323C-4FF2-AA99-4847348AAEFD}"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115" name="PlaceHolder 2"/>
          <p:cNvSpPr>
            <a:spLocks noGrp="1"/>
          </p:cNvSpPr>
          <p:nvPr>
            <p:ph type="body"/>
          </p:nvPr>
        </p:nvSpPr>
        <p:spPr>
          <a:xfrm>
            <a:off x="457200" y="1600200"/>
            <a:ext cx="8229600" cy="4525920"/>
          </a:xfrm>
          <a:prstGeom prst="rect">
            <a:avLst/>
          </a:prstGeom>
          <a:noFill/>
          <a:ln w="19080">
            <a:noFill/>
          </a:ln>
        </p:spPr>
        <p:txBody>
          <a:bodyPr lIns="45720" rIns="45720" tIns="91440" bIns="91440" anchor="t" vert="eaVert">
            <a:normAutofit/>
          </a:bodyPr>
          <a:p>
            <a:pPr marL="343080" indent="-343080">
              <a:lnSpc>
                <a:spcPct val="100000"/>
              </a:lnSpc>
              <a:spcBef>
                <a:spcPts val="799"/>
              </a:spcBef>
              <a:buClr>
                <a:srgbClr val="000000"/>
              </a:buClr>
              <a:buSzPct val="45000"/>
              <a:buFont typeface="Wingdings" charset="2"/>
              <a:buChar char=""/>
            </a:pPr>
            <a:r>
              <a:rPr b="0" lang="en-US" sz="3200" spc="-1" strike="noStrike">
                <a:solidFill>
                  <a:srgbClr val="000000"/>
                </a:solidFill>
                <a:latin typeface="Calibri"/>
                <a:ea typeface="Arial Unicode MS"/>
              </a:rPr>
              <a:t>Click to edit Master text styles</a:t>
            </a:r>
            <a:endParaRPr b="0" lang="fr-BE" sz="3200" spc="-1" strike="noStrike">
              <a:solidFill>
                <a:srgbClr val="000000"/>
              </a:solidFill>
              <a:latin typeface="Arial"/>
            </a:endParaRPr>
          </a:p>
          <a:p>
            <a:pPr lvl="1" marL="743040" indent="-285840">
              <a:lnSpc>
                <a:spcPct val="100000"/>
              </a:lnSpc>
              <a:spcBef>
                <a:spcPts val="700"/>
              </a:spcBef>
              <a:buClr>
                <a:srgbClr val="000000"/>
              </a:buClr>
              <a:buSzPct val="75000"/>
              <a:buFont typeface="Symbol" charset="2"/>
              <a:buChar char=""/>
            </a:pPr>
            <a:r>
              <a:rPr b="0" lang="en-US" sz="2800" spc="-1" strike="noStrike">
                <a:solidFill>
                  <a:srgbClr val="000000"/>
                </a:solidFill>
                <a:latin typeface="Calibri"/>
                <a:ea typeface="Arial Unicode MS"/>
              </a:rPr>
              <a:t>Second level</a:t>
            </a:r>
            <a:endParaRPr b="0" lang="fr-BE" sz="2800" spc="-1" strike="noStrike">
              <a:solidFill>
                <a:srgbClr val="000000"/>
              </a:solidFill>
              <a:latin typeface="Arial"/>
            </a:endParaRPr>
          </a:p>
          <a:p>
            <a:pPr lvl="2" marL="1143000" indent="-228600">
              <a:lnSpc>
                <a:spcPct val="100000"/>
              </a:lnSpc>
              <a:spcBef>
                <a:spcPts val="601"/>
              </a:spcBef>
              <a:buClr>
                <a:srgbClr val="000000"/>
              </a:buClr>
              <a:buSzPct val="45000"/>
              <a:buFont typeface="Wingdings" charset="2"/>
              <a:buChar char=""/>
            </a:pPr>
            <a:r>
              <a:rPr b="0" lang="en-US" sz="2400" spc="-1" strike="noStrike">
                <a:solidFill>
                  <a:srgbClr val="000000"/>
                </a:solidFill>
                <a:latin typeface="Calibri"/>
                <a:ea typeface="Arial Unicode MS"/>
              </a:rPr>
              <a:t>Third level</a:t>
            </a:r>
            <a:endParaRPr b="0" lang="fr-BE" sz="2400" spc="-1" strike="noStrike">
              <a:solidFill>
                <a:srgbClr val="000000"/>
              </a:solidFill>
              <a:latin typeface="Arial"/>
            </a:endParaRPr>
          </a:p>
          <a:p>
            <a:pPr lvl="3" marL="1600200" indent="-228600">
              <a:lnSpc>
                <a:spcPct val="100000"/>
              </a:lnSpc>
              <a:spcBef>
                <a:spcPts val="499"/>
              </a:spcBef>
              <a:buClr>
                <a:srgbClr val="000000"/>
              </a:buClr>
              <a:buSzPct val="75000"/>
              <a:buFont typeface="Symbol" charset="2"/>
              <a:buChar char=""/>
            </a:pPr>
            <a:r>
              <a:rPr b="0" lang="en-US" sz="2000" spc="-1" strike="noStrike">
                <a:solidFill>
                  <a:srgbClr val="000000"/>
                </a:solidFill>
                <a:latin typeface="Calibri"/>
                <a:ea typeface="Arial Unicode MS"/>
              </a:rPr>
              <a:t>Fourth level</a:t>
            </a:r>
            <a:endParaRPr b="0" lang="fr-BE" sz="2000" spc="-1" strike="noStrike">
              <a:solidFill>
                <a:srgbClr val="000000"/>
              </a:solidFill>
              <a:latin typeface="Arial"/>
            </a:endParaRPr>
          </a:p>
          <a:p>
            <a:pPr lvl="4" marL="2057400" indent="-228600">
              <a:lnSpc>
                <a:spcPct val="100000"/>
              </a:lnSpc>
              <a:spcBef>
                <a:spcPts val="499"/>
              </a:spcBef>
              <a:buClr>
                <a:srgbClr val="000000"/>
              </a:buClr>
              <a:buSzPct val="45000"/>
              <a:buFont typeface="Wingdings" charset="2"/>
              <a:buChar char=""/>
            </a:pPr>
            <a:r>
              <a:rPr b="0" lang="en-US" sz="2000" spc="-1" strike="noStrike">
                <a:solidFill>
                  <a:srgbClr val="000000"/>
                </a:solidFill>
                <a:latin typeface="Calibri"/>
                <a:ea typeface="Arial Unicode MS"/>
              </a:rPr>
              <a:t>Fifth level</a:t>
            </a:r>
            <a:endParaRPr b="0" lang="fr-BE" sz="2000" spc="-1" strike="noStrike">
              <a:solidFill>
                <a:srgbClr val="000000"/>
              </a:solidFill>
              <a:latin typeface="Arial"/>
            </a:endParaRPr>
          </a:p>
        </p:txBody>
      </p:sp>
      <p:sp>
        <p:nvSpPr>
          <p:cNvPr id="116" name="PlaceHolder 3"/>
          <p:cNvSpPr>
            <a:spLocks noGrp="1"/>
          </p:cNvSpPr>
          <p:nvPr>
            <p:ph type="dt" idx="31"/>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4FD477C0-3101-4085-B0C9-62AAF933B0C7}"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117" name="PlaceHolder 4"/>
          <p:cNvSpPr>
            <a:spLocks noGrp="1"/>
          </p:cNvSpPr>
          <p:nvPr>
            <p:ph type="ftr" idx="32"/>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118" name="PlaceHolder 5"/>
          <p:cNvSpPr>
            <a:spLocks noGrp="1"/>
          </p:cNvSpPr>
          <p:nvPr>
            <p:ph type="sldNum" idx="33"/>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61AB5542-7641-4B2C-A414-E37F93AC8A14}"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6629400" y="274680"/>
            <a:ext cx="2057400" cy="5851440"/>
          </a:xfrm>
          <a:prstGeom prst="rect">
            <a:avLst/>
          </a:prstGeom>
          <a:noFill/>
          <a:ln w="19080">
            <a:noFill/>
          </a:ln>
        </p:spPr>
        <p:txBody>
          <a:bodyPr lIns="45720" rIns="45720" tIns="91440" bIns="91440" anchor="ctr" anchorCtr="1" vert="eaVert">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122" name="PlaceHolder 2"/>
          <p:cNvSpPr>
            <a:spLocks noGrp="1"/>
          </p:cNvSpPr>
          <p:nvPr>
            <p:ph type="body"/>
          </p:nvPr>
        </p:nvSpPr>
        <p:spPr>
          <a:xfrm>
            <a:off x="457200" y="274680"/>
            <a:ext cx="6019920" cy="5851440"/>
          </a:xfrm>
          <a:prstGeom prst="rect">
            <a:avLst/>
          </a:prstGeom>
          <a:noFill/>
          <a:ln w="19080">
            <a:noFill/>
          </a:ln>
        </p:spPr>
        <p:txBody>
          <a:bodyPr lIns="45720" rIns="45720" tIns="91440" bIns="91440" anchor="t" vert="eaVert">
            <a:normAutofit/>
          </a:bodyPr>
          <a:p>
            <a:pPr marL="343080" indent="-343080">
              <a:lnSpc>
                <a:spcPct val="100000"/>
              </a:lnSpc>
              <a:spcBef>
                <a:spcPts val="799"/>
              </a:spcBef>
              <a:buClr>
                <a:srgbClr val="000000"/>
              </a:buClr>
              <a:buSzPct val="45000"/>
              <a:buFont typeface="Wingdings" charset="2"/>
              <a:buChar char=""/>
            </a:pPr>
            <a:r>
              <a:rPr b="0" lang="en-US" sz="3200" spc="-1" strike="noStrike">
                <a:solidFill>
                  <a:srgbClr val="000000"/>
                </a:solidFill>
                <a:latin typeface="Calibri"/>
                <a:ea typeface="Arial Unicode MS"/>
              </a:rPr>
              <a:t>Click to edit Master text styles</a:t>
            </a:r>
            <a:endParaRPr b="0" lang="fr-BE" sz="3200" spc="-1" strike="noStrike">
              <a:solidFill>
                <a:srgbClr val="000000"/>
              </a:solidFill>
              <a:latin typeface="Arial"/>
            </a:endParaRPr>
          </a:p>
          <a:p>
            <a:pPr lvl="1" marL="743040" indent="-285840">
              <a:lnSpc>
                <a:spcPct val="100000"/>
              </a:lnSpc>
              <a:spcBef>
                <a:spcPts val="700"/>
              </a:spcBef>
              <a:buClr>
                <a:srgbClr val="000000"/>
              </a:buClr>
              <a:buSzPct val="75000"/>
              <a:buFont typeface="Symbol" charset="2"/>
              <a:buChar char=""/>
            </a:pPr>
            <a:r>
              <a:rPr b="0" lang="en-US" sz="2800" spc="-1" strike="noStrike">
                <a:solidFill>
                  <a:srgbClr val="000000"/>
                </a:solidFill>
                <a:latin typeface="Calibri"/>
                <a:ea typeface="Arial Unicode MS"/>
              </a:rPr>
              <a:t>Second level</a:t>
            </a:r>
            <a:endParaRPr b="0" lang="fr-BE" sz="2800" spc="-1" strike="noStrike">
              <a:solidFill>
                <a:srgbClr val="000000"/>
              </a:solidFill>
              <a:latin typeface="Arial"/>
            </a:endParaRPr>
          </a:p>
          <a:p>
            <a:pPr lvl="2" marL="1143000" indent="-228600">
              <a:lnSpc>
                <a:spcPct val="100000"/>
              </a:lnSpc>
              <a:spcBef>
                <a:spcPts val="601"/>
              </a:spcBef>
              <a:buClr>
                <a:srgbClr val="000000"/>
              </a:buClr>
              <a:buSzPct val="45000"/>
              <a:buFont typeface="Wingdings" charset="2"/>
              <a:buChar char=""/>
            </a:pPr>
            <a:r>
              <a:rPr b="0" lang="en-US" sz="2400" spc="-1" strike="noStrike">
                <a:solidFill>
                  <a:srgbClr val="000000"/>
                </a:solidFill>
                <a:latin typeface="Calibri"/>
                <a:ea typeface="Arial Unicode MS"/>
              </a:rPr>
              <a:t>Third level</a:t>
            </a:r>
            <a:endParaRPr b="0" lang="fr-BE" sz="2400" spc="-1" strike="noStrike">
              <a:solidFill>
                <a:srgbClr val="000000"/>
              </a:solidFill>
              <a:latin typeface="Arial"/>
            </a:endParaRPr>
          </a:p>
          <a:p>
            <a:pPr lvl="3" marL="1600200" indent="-228600">
              <a:lnSpc>
                <a:spcPct val="100000"/>
              </a:lnSpc>
              <a:spcBef>
                <a:spcPts val="499"/>
              </a:spcBef>
              <a:buClr>
                <a:srgbClr val="000000"/>
              </a:buClr>
              <a:buSzPct val="75000"/>
              <a:buFont typeface="Symbol" charset="2"/>
              <a:buChar char=""/>
            </a:pPr>
            <a:r>
              <a:rPr b="0" lang="en-US" sz="2000" spc="-1" strike="noStrike">
                <a:solidFill>
                  <a:srgbClr val="000000"/>
                </a:solidFill>
                <a:latin typeface="Calibri"/>
                <a:ea typeface="Arial Unicode MS"/>
              </a:rPr>
              <a:t>Fourth level</a:t>
            </a:r>
            <a:endParaRPr b="0" lang="fr-BE" sz="2000" spc="-1" strike="noStrike">
              <a:solidFill>
                <a:srgbClr val="000000"/>
              </a:solidFill>
              <a:latin typeface="Arial"/>
            </a:endParaRPr>
          </a:p>
          <a:p>
            <a:pPr lvl="4" marL="2057400" indent="-228600">
              <a:lnSpc>
                <a:spcPct val="100000"/>
              </a:lnSpc>
              <a:spcBef>
                <a:spcPts val="499"/>
              </a:spcBef>
              <a:buClr>
                <a:srgbClr val="000000"/>
              </a:buClr>
              <a:buSzPct val="45000"/>
              <a:buFont typeface="Wingdings" charset="2"/>
              <a:buChar char=""/>
            </a:pPr>
            <a:r>
              <a:rPr b="0" lang="en-US" sz="2000" spc="-1" strike="noStrike">
                <a:solidFill>
                  <a:srgbClr val="000000"/>
                </a:solidFill>
                <a:latin typeface="Calibri"/>
                <a:ea typeface="Arial Unicode MS"/>
              </a:rPr>
              <a:t>Fifth level</a:t>
            </a:r>
            <a:endParaRPr b="0" lang="fr-BE" sz="2000" spc="-1" strike="noStrike">
              <a:solidFill>
                <a:srgbClr val="000000"/>
              </a:solidFill>
              <a:latin typeface="Arial"/>
            </a:endParaRPr>
          </a:p>
        </p:txBody>
      </p:sp>
      <p:sp>
        <p:nvSpPr>
          <p:cNvPr id="123" name="PlaceHolder 3"/>
          <p:cNvSpPr>
            <a:spLocks noGrp="1"/>
          </p:cNvSpPr>
          <p:nvPr>
            <p:ph type="dt" idx="34"/>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692F2041-B3B8-4128-8F9B-CDA735EB5EDB}"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124" name="PlaceHolder 4"/>
          <p:cNvSpPr>
            <a:spLocks noGrp="1"/>
          </p:cNvSpPr>
          <p:nvPr>
            <p:ph type="ftr" idx="35"/>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125" name="PlaceHolder 5"/>
          <p:cNvSpPr>
            <a:spLocks noGrp="1"/>
          </p:cNvSpPr>
          <p:nvPr>
            <p:ph type="sldNum" idx="36"/>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5AFE1DFB-ABA9-42B8-98CF-29A0E729786C}"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400" cy="146988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13" name="PlaceHolder 2"/>
          <p:cNvSpPr>
            <a:spLocks noGrp="1"/>
          </p:cNvSpPr>
          <p:nvPr>
            <p:ph type="dt" idx="4"/>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8DA1027A-6D10-4566-B95D-17BC9E7ED34C}"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14" name="PlaceHolder 3"/>
          <p:cNvSpPr>
            <a:spLocks noGrp="1"/>
          </p:cNvSpPr>
          <p:nvPr>
            <p:ph type="ftr" idx="5"/>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15" name="PlaceHolder 4"/>
          <p:cNvSpPr>
            <a:spLocks noGrp="1"/>
          </p:cNvSpPr>
          <p:nvPr>
            <p:ph type="sldNum" idx="6"/>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E774CD6B-278B-4D92-A11A-55CB01DC628E}"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24" name="PlaceHolder 2"/>
          <p:cNvSpPr>
            <a:spLocks noGrp="1"/>
          </p:cNvSpPr>
          <p:nvPr>
            <p:ph type="title"/>
          </p:nvPr>
        </p:nvSpPr>
        <p:spPr>
          <a:xfrm>
            <a:off x="457200" y="1600200"/>
            <a:ext cx="8229600" cy="4525920"/>
          </a:xfrm>
          <a:prstGeom prst="rect">
            <a:avLst/>
          </a:prstGeom>
          <a:noFill/>
          <a:ln w="19080">
            <a:noFill/>
          </a:ln>
        </p:spPr>
        <p:txBody>
          <a:bodyPr lIns="91440" rIns="91440" tIns="45720" bIns="45720" anchor="t">
            <a:normAutofit/>
          </a:bodyPr>
          <a:p>
            <a:pPr marL="343080" indent="-343080">
              <a:lnSpc>
                <a:spcPct val="100000"/>
              </a:lnSpc>
              <a:spcBef>
                <a:spcPts val="799"/>
              </a:spcBef>
              <a:buClr>
                <a:srgbClr val="000000"/>
              </a:buClr>
              <a:buFont typeface="Arial"/>
              <a:buChar char="•"/>
            </a:pPr>
            <a:r>
              <a:rPr b="0" lang="en-US" sz="3200" spc="-1" strike="noStrike">
                <a:solidFill>
                  <a:srgbClr val="000000"/>
                </a:solidFill>
                <a:latin typeface="Calibri"/>
                <a:ea typeface="Arial Unicode MS"/>
              </a:rPr>
              <a:t>Click to edit Master text styles</a:t>
            </a:r>
            <a:endParaRPr b="0" lang="fr-BE" sz="3200" spc="-1" strike="noStrike">
              <a:solidFill>
                <a:srgbClr val="000000"/>
              </a:solidFill>
              <a:latin typeface="Arial"/>
            </a:endParaRPr>
          </a:p>
          <a:p>
            <a:pPr lvl="1" marL="743040" indent="-285840">
              <a:lnSpc>
                <a:spcPct val="100000"/>
              </a:lnSpc>
              <a:spcBef>
                <a:spcPts val="700"/>
              </a:spcBef>
              <a:buClr>
                <a:srgbClr val="000000"/>
              </a:buClr>
              <a:buFont typeface="Arial"/>
              <a:buChar char="–"/>
            </a:pPr>
            <a:r>
              <a:rPr b="0" lang="en-US" sz="2800" spc="-1" strike="noStrike">
                <a:solidFill>
                  <a:srgbClr val="000000"/>
                </a:solidFill>
                <a:latin typeface="Calibri"/>
                <a:ea typeface="Arial Unicode MS"/>
              </a:rPr>
              <a:t>Second level</a:t>
            </a:r>
            <a:endParaRPr b="0" lang="fr-BE" sz="2800" spc="-1" strike="noStrike">
              <a:solidFill>
                <a:srgbClr val="000000"/>
              </a:solidFill>
              <a:latin typeface="Arial"/>
            </a:endParaRPr>
          </a:p>
          <a:p>
            <a:pPr lvl="2" marL="1143000" indent="-22860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Third level</a:t>
            </a:r>
            <a:endParaRPr b="0" lang="fr-BE" sz="2400" spc="-1" strike="noStrike">
              <a:solidFill>
                <a:srgbClr val="000000"/>
              </a:solidFill>
              <a:latin typeface="Arial"/>
            </a:endParaRPr>
          </a:p>
          <a:p>
            <a:pPr lvl="3" marL="16002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Fourth level</a:t>
            </a:r>
            <a:endParaRPr b="0" lang="fr-BE" sz="2000" spc="-1" strike="noStrike">
              <a:solidFill>
                <a:srgbClr val="000000"/>
              </a:solidFill>
              <a:latin typeface="Arial"/>
            </a:endParaRPr>
          </a:p>
          <a:p>
            <a:pPr lvl="4" marL="20574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Fifth level</a:t>
            </a:r>
            <a:endParaRPr b="0" lang="fr-BE" sz="2000" spc="-1" strike="noStrike">
              <a:solidFill>
                <a:srgbClr val="000000"/>
              </a:solidFill>
              <a:latin typeface="Arial"/>
            </a:endParaRPr>
          </a:p>
        </p:txBody>
      </p:sp>
      <p:sp>
        <p:nvSpPr>
          <p:cNvPr id="25" name="PlaceHolder 3"/>
          <p:cNvSpPr>
            <a:spLocks noGrp="1"/>
          </p:cNvSpPr>
          <p:nvPr>
            <p:ph type="dt" idx="7"/>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277DD888-F1C6-4F1A-A895-504D1305A314}"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26" name="PlaceHolder 4"/>
          <p:cNvSpPr>
            <a:spLocks noGrp="1"/>
          </p:cNvSpPr>
          <p:nvPr>
            <p:ph type="ftr" idx="8"/>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27" name="PlaceHolder 5"/>
          <p:cNvSpPr>
            <a:spLocks noGrp="1"/>
          </p:cNvSpPr>
          <p:nvPr>
            <p:ph type="sldNum" idx="9"/>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7EC3C2F2-9012-4676-B878-DF3A354C3A76}"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722160" y="4406760"/>
            <a:ext cx="7772400" cy="1362240"/>
          </a:xfrm>
          <a:prstGeom prst="rect">
            <a:avLst/>
          </a:prstGeom>
          <a:noFill/>
          <a:ln w="19080">
            <a:noFill/>
          </a:ln>
        </p:spPr>
        <p:txBody>
          <a:bodyPr lIns="91440" rIns="91440" tIns="45720" bIns="45720" anchor="t">
            <a:normAutofit/>
          </a:bodyPr>
          <a:p>
            <a:pPr indent="0">
              <a:lnSpc>
                <a:spcPct val="100000"/>
              </a:lnSpc>
              <a:buNone/>
            </a:pPr>
            <a:r>
              <a:rPr b="1" lang="en-US" sz="4000" spc="-1" strike="noStrike" cap="all">
                <a:solidFill>
                  <a:srgbClr val="000000"/>
                </a:solidFill>
                <a:latin typeface="Calibri"/>
                <a:ea typeface="Arial Unicode MS"/>
              </a:rPr>
              <a:t>Click to edit Master title style</a:t>
            </a:r>
            <a:endParaRPr b="0" lang="fr-BE" sz="4000" spc="-1" strike="noStrike">
              <a:solidFill>
                <a:srgbClr val="000000"/>
              </a:solidFill>
              <a:latin typeface="Arial"/>
            </a:endParaRPr>
          </a:p>
        </p:txBody>
      </p:sp>
      <p:sp>
        <p:nvSpPr>
          <p:cNvPr id="36" name="PlaceHolder 2"/>
          <p:cNvSpPr>
            <a:spLocks noGrp="1"/>
          </p:cNvSpPr>
          <p:nvPr>
            <p:ph type="body"/>
          </p:nvPr>
        </p:nvSpPr>
        <p:spPr>
          <a:xfrm>
            <a:off x="722160" y="2906640"/>
            <a:ext cx="7772400" cy="1500120"/>
          </a:xfrm>
          <a:prstGeom prst="rect">
            <a:avLst/>
          </a:prstGeom>
          <a:noFill/>
          <a:ln w="19080">
            <a:noFill/>
          </a:ln>
        </p:spPr>
        <p:txBody>
          <a:bodyPr lIns="91440" rIns="91440" tIns="45720" bIns="45720" anchor="b">
            <a:normAutofit/>
          </a:bodyPr>
          <a:p>
            <a:pPr marL="432000" indent="-324000">
              <a:lnSpc>
                <a:spcPct val="100000"/>
              </a:lnSpc>
              <a:spcBef>
                <a:spcPts val="499"/>
              </a:spcBef>
              <a:buClr>
                <a:srgbClr val="000000"/>
              </a:buClr>
              <a:buSzPct val="45000"/>
              <a:buFont typeface="Wingdings" charset="2"/>
              <a:buChar char=""/>
            </a:pPr>
            <a:r>
              <a:rPr b="0" lang="en-US" sz="2000" spc="-1" strike="noStrike">
                <a:solidFill>
                  <a:srgbClr val="898989"/>
                </a:solidFill>
                <a:latin typeface="Calibri"/>
                <a:ea typeface="Arial Unicode MS"/>
              </a:rPr>
              <a:t>Click to edit Master text styles</a:t>
            </a:r>
            <a:endParaRPr b="0" lang="fr-BE" sz="2000" spc="-1" strike="noStrike">
              <a:solidFill>
                <a:srgbClr val="000000"/>
              </a:solidFill>
              <a:latin typeface="Arial"/>
            </a:endParaRPr>
          </a:p>
        </p:txBody>
      </p:sp>
      <p:sp>
        <p:nvSpPr>
          <p:cNvPr id="37" name="PlaceHolder 3"/>
          <p:cNvSpPr>
            <a:spLocks noGrp="1"/>
          </p:cNvSpPr>
          <p:nvPr>
            <p:ph type="dt" idx="10"/>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C483266C-F1CC-4B77-AD9E-1E8B768FF677}"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38" name="PlaceHolder 4"/>
          <p:cNvSpPr>
            <a:spLocks noGrp="1"/>
          </p:cNvSpPr>
          <p:nvPr>
            <p:ph type="ftr" idx="11"/>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39" name="PlaceHolder 5"/>
          <p:cNvSpPr>
            <a:spLocks noGrp="1"/>
          </p:cNvSpPr>
          <p:nvPr>
            <p:ph type="sldNum" idx="12"/>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9EF230BE-9E81-4D42-AC8D-F95DB0B1336A}"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48" name="PlaceHolder 2"/>
          <p:cNvSpPr>
            <a:spLocks noGrp="1"/>
          </p:cNvSpPr>
          <p:nvPr>
            <p:ph type="title"/>
          </p:nvPr>
        </p:nvSpPr>
        <p:spPr>
          <a:xfrm>
            <a:off x="457200" y="1600200"/>
            <a:ext cx="4038480" cy="4525920"/>
          </a:xfrm>
          <a:prstGeom prst="rect">
            <a:avLst/>
          </a:prstGeom>
          <a:noFill/>
          <a:ln w="19080">
            <a:noFill/>
          </a:ln>
        </p:spPr>
        <p:txBody>
          <a:bodyPr lIns="91440" rIns="91440" tIns="45720" bIns="45720" anchor="t">
            <a:normAutofit fontScale="80920"/>
          </a:bodyPr>
          <a:p>
            <a:pPr marL="343080" indent="-343080">
              <a:lnSpc>
                <a:spcPct val="100000"/>
              </a:lnSpc>
              <a:spcBef>
                <a:spcPts val="700"/>
              </a:spcBef>
              <a:buClr>
                <a:srgbClr val="000000"/>
              </a:buClr>
              <a:buFont typeface="Arial"/>
              <a:buChar char="•"/>
            </a:pPr>
            <a:r>
              <a:rPr b="0" lang="en-US" sz="2800" spc="-1" strike="noStrike">
                <a:solidFill>
                  <a:srgbClr val="000000"/>
                </a:solidFill>
                <a:latin typeface="Calibri"/>
                <a:ea typeface="Arial Unicode MS"/>
              </a:rPr>
              <a:t>Click to edit Master text styles</a:t>
            </a:r>
            <a:endParaRPr b="0" lang="fr-BE" sz="2800" spc="-1" strike="noStrike">
              <a:solidFill>
                <a:srgbClr val="000000"/>
              </a:solidFill>
              <a:latin typeface="Arial"/>
            </a:endParaRPr>
          </a:p>
          <a:p>
            <a:pPr lvl="1" marL="743040" indent="-28584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Second level</a:t>
            </a:r>
            <a:endParaRPr b="0" lang="fr-BE" sz="2400" spc="-1" strike="noStrike">
              <a:solidFill>
                <a:srgbClr val="000000"/>
              </a:solidFill>
              <a:latin typeface="Arial"/>
            </a:endParaRPr>
          </a:p>
          <a:p>
            <a:pPr lvl="2" marL="11430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Third level</a:t>
            </a:r>
            <a:endParaRPr b="0" lang="fr-BE"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Fourth level</a:t>
            </a:r>
            <a:endParaRPr b="0" lang="fr-BE" sz="18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Fifth level</a:t>
            </a:r>
            <a:endParaRPr b="0" lang="fr-BE" sz="1800" spc="-1" strike="noStrike">
              <a:solidFill>
                <a:srgbClr val="000000"/>
              </a:solidFill>
              <a:latin typeface="Arial"/>
            </a:endParaRPr>
          </a:p>
        </p:txBody>
      </p:sp>
      <p:sp>
        <p:nvSpPr>
          <p:cNvPr id="49" name="PlaceHolder 3"/>
          <p:cNvSpPr>
            <a:spLocks noGrp="1"/>
          </p:cNvSpPr>
          <p:nvPr>
            <p:ph type="title"/>
          </p:nvPr>
        </p:nvSpPr>
        <p:spPr>
          <a:xfrm>
            <a:off x="4648320" y="1600200"/>
            <a:ext cx="4038480" cy="4525920"/>
          </a:xfrm>
          <a:prstGeom prst="rect">
            <a:avLst/>
          </a:prstGeom>
          <a:noFill/>
          <a:ln w="19080">
            <a:noFill/>
          </a:ln>
        </p:spPr>
        <p:txBody>
          <a:bodyPr lIns="91440" rIns="91440" tIns="45720" bIns="45720" anchor="t">
            <a:normAutofit fontScale="80920"/>
          </a:bodyPr>
          <a:p>
            <a:pPr marL="343080" indent="-343080">
              <a:lnSpc>
                <a:spcPct val="100000"/>
              </a:lnSpc>
              <a:spcBef>
                <a:spcPts val="700"/>
              </a:spcBef>
              <a:buClr>
                <a:srgbClr val="000000"/>
              </a:buClr>
              <a:buFont typeface="Arial"/>
              <a:buChar char="•"/>
            </a:pPr>
            <a:r>
              <a:rPr b="0" lang="en-US" sz="2800" spc="-1" strike="noStrike">
                <a:solidFill>
                  <a:srgbClr val="000000"/>
                </a:solidFill>
                <a:latin typeface="Calibri"/>
                <a:ea typeface="Arial Unicode MS"/>
              </a:rPr>
              <a:t>Click to edit Master text styles</a:t>
            </a:r>
            <a:endParaRPr b="0" lang="fr-BE" sz="2800" spc="-1" strike="noStrike">
              <a:solidFill>
                <a:srgbClr val="000000"/>
              </a:solidFill>
              <a:latin typeface="Arial"/>
            </a:endParaRPr>
          </a:p>
          <a:p>
            <a:pPr lvl="1" marL="743040" indent="-28584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Second level</a:t>
            </a:r>
            <a:endParaRPr b="0" lang="fr-BE" sz="2400" spc="-1" strike="noStrike">
              <a:solidFill>
                <a:srgbClr val="000000"/>
              </a:solidFill>
              <a:latin typeface="Arial"/>
            </a:endParaRPr>
          </a:p>
          <a:p>
            <a:pPr lvl="2" marL="11430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Third level</a:t>
            </a:r>
            <a:endParaRPr b="0" lang="fr-BE" sz="20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Fourth level</a:t>
            </a:r>
            <a:endParaRPr b="0" lang="fr-BE" sz="18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Fifth level</a:t>
            </a:r>
            <a:endParaRPr b="0" lang="fr-BE" sz="1800" spc="-1" strike="noStrike">
              <a:solidFill>
                <a:srgbClr val="000000"/>
              </a:solidFill>
              <a:latin typeface="Arial"/>
            </a:endParaRPr>
          </a:p>
        </p:txBody>
      </p:sp>
      <p:sp>
        <p:nvSpPr>
          <p:cNvPr id="50" name="PlaceHolder 4"/>
          <p:cNvSpPr>
            <a:spLocks noGrp="1"/>
          </p:cNvSpPr>
          <p:nvPr>
            <p:ph type="dt" idx="13"/>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649231F4-9285-494C-B76C-1675DE2FCEA6}"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51" name="PlaceHolder 5"/>
          <p:cNvSpPr>
            <a:spLocks noGrp="1"/>
          </p:cNvSpPr>
          <p:nvPr>
            <p:ph type="ftr" idx="14"/>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52" name="PlaceHolder 6"/>
          <p:cNvSpPr>
            <a:spLocks noGrp="1"/>
          </p:cNvSpPr>
          <p:nvPr>
            <p:ph type="sldNum" idx="15"/>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7506D769-D562-4137-A305-7280D267D195}"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61" name="PlaceHolder 2"/>
          <p:cNvSpPr>
            <a:spLocks noGrp="1"/>
          </p:cNvSpPr>
          <p:nvPr>
            <p:ph type="body"/>
          </p:nvPr>
        </p:nvSpPr>
        <p:spPr>
          <a:xfrm>
            <a:off x="457200" y="1535040"/>
            <a:ext cx="4040280" cy="639720"/>
          </a:xfrm>
          <a:prstGeom prst="rect">
            <a:avLst/>
          </a:prstGeom>
          <a:noFill/>
          <a:ln w="19080">
            <a:noFill/>
          </a:ln>
        </p:spPr>
        <p:txBody>
          <a:bodyPr lIns="91440" rIns="91440" tIns="45720" bIns="45720" anchor="b">
            <a:normAutofit fontScale="93740" lnSpcReduction="20000"/>
          </a:bodyPr>
          <a:p>
            <a:pPr marL="432000" indent="-324000">
              <a:lnSpc>
                <a:spcPct val="100000"/>
              </a:lnSpc>
              <a:spcBef>
                <a:spcPts val="601"/>
              </a:spcBef>
              <a:buClr>
                <a:srgbClr val="000000"/>
              </a:buClr>
              <a:buSzPct val="45000"/>
              <a:buFont typeface="Wingdings" charset="2"/>
              <a:buChar char=""/>
            </a:pPr>
            <a:r>
              <a:rPr b="1" lang="en-US" sz="2400" spc="-1" strike="noStrike">
                <a:solidFill>
                  <a:srgbClr val="000000"/>
                </a:solidFill>
                <a:latin typeface="Calibri"/>
                <a:ea typeface="Arial Unicode MS"/>
              </a:rPr>
              <a:t>Click to edit Master text styles</a:t>
            </a:r>
            <a:endParaRPr b="0" lang="fr-BE" sz="2400" spc="-1" strike="noStrike">
              <a:solidFill>
                <a:srgbClr val="000000"/>
              </a:solidFill>
              <a:latin typeface="Arial"/>
            </a:endParaRPr>
          </a:p>
        </p:txBody>
      </p:sp>
      <p:sp>
        <p:nvSpPr>
          <p:cNvPr id="62" name="PlaceHolder 3"/>
          <p:cNvSpPr>
            <a:spLocks noGrp="1"/>
          </p:cNvSpPr>
          <p:nvPr>
            <p:ph type="title"/>
          </p:nvPr>
        </p:nvSpPr>
        <p:spPr>
          <a:xfrm>
            <a:off x="457200" y="2174760"/>
            <a:ext cx="4040280" cy="3951360"/>
          </a:xfrm>
          <a:prstGeom prst="rect">
            <a:avLst/>
          </a:prstGeom>
          <a:noFill/>
          <a:ln w="19080">
            <a:noFill/>
          </a:ln>
        </p:spPr>
        <p:txBody>
          <a:bodyPr lIns="91440" rIns="91440" tIns="45720" bIns="45720" anchor="t">
            <a:normAutofit fontScale="93422" lnSpcReduction="10000"/>
          </a:bodyPr>
          <a:p>
            <a:pPr marL="343080" indent="-34308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Click to edit Master text styles</a:t>
            </a:r>
            <a:endParaRPr b="0" lang="fr-BE" sz="2400" spc="-1" strike="noStrike">
              <a:solidFill>
                <a:srgbClr val="000000"/>
              </a:solidFill>
              <a:latin typeface="Arial"/>
            </a:endParaRPr>
          </a:p>
          <a:p>
            <a:pPr lvl="1" marL="743040" indent="-28584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Second level</a:t>
            </a:r>
            <a:endParaRPr b="0" lang="fr-BE"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Third level</a:t>
            </a:r>
            <a:endParaRPr b="0" lang="fr-BE" sz="18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1600" spc="-1" strike="noStrike">
                <a:solidFill>
                  <a:srgbClr val="000000"/>
                </a:solidFill>
                <a:latin typeface="Calibri"/>
                <a:ea typeface="Arial Unicode MS"/>
              </a:rPr>
              <a:t>Fourth level</a:t>
            </a:r>
            <a:endParaRPr b="0" lang="fr-BE" sz="16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1600" spc="-1" strike="noStrike">
                <a:solidFill>
                  <a:srgbClr val="000000"/>
                </a:solidFill>
                <a:latin typeface="Calibri"/>
                <a:ea typeface="Arial Unicode MS"/>
              </a:rPr>
              <a:t>Fifth level</a:t>
            </a:r>
            <a:endParaRPr b="0" lang="fr-BE" sz="1600" spc="-1" strike="noStrike">
              <a:solidFill>
                <a:srgbClr val="000000"/>
              </a:solidFill>
              <a:latin typeface="Arial"/>
            </a:endParaRPr>
          </a:p>
        </p:txBody>
      </p:sp>
      <p:sp>
        <p:nvSpPr>
          <p:cNvPr id="63" name="PlaceHolder 4"/>
          <p:cNvSpPr>
            <a:spLocks noGrp="1"/>
          </p:cNvSpPr>
          <p:nvPr>
            <p:ph type="body"/>
          </p:nvPr>
        </p:nvSpPr>
        <p:spPr>
          <a:xfrm>
            <a:off x="4645080" y="1535040"/>
            <a:ext cx="4041720" cy="639720"/>
          </a:xfrm>
          <a:prstGeom prst="rect">
            <a:avLst/>
          </a:prstGeom>
          <a:noFill/>
          <a:ln w="19080">
            <a:noFill/>
          </a:ln>
        </p:spPr>
        <p:txBody>
          <a:bodyPr lIns="91440" rIns="91440" tIns="45720" bIns="45720" anchor="b">
            <a:normAutofit/>
          </a:bodyPr>
          <a:p>
            <a:pPr indent="0">
              <a:lnSpc>
                <a:spcPct val="100000"/>
              </a:lnSpc>
              <a:spcBef>
                <a:spcPts val="601"/>
              </a:spcBef>
            </a:pPr>
            <a:r>
              <a:rPr b="1" lang="en-US" sz="2400" spc="-1" strike="noStrike">
                <a:solidFill>
                  <a:srgbClr val="000000"/>
                </a:solidFill>
                <a:latin typeface="Calibri"/>
                <a:ea typeface="Arial Unicode MS"/>
              </a:rPr>
              <a:t>Click to edit Master text styles</a:t>
            </a:r>
            <a:endParaRPr b="0" lang="fr-BE" sz="2400" spc="-1" strike="noStrike">
              <a:solidFill>
                <a:srgbClr val="000000"/>
              </a:solidFill>
              <a:latin typeface="Arial"/>
            </a:endParaRPr>
          </a:p>
        </p:txBody>
      </p:sp>
      <p:sp>
        <p:nvSpPr>
          <p:cNvPr id="64" name="PlaceHolder 5"/>
          <p:cNvSpPr>
            <a:spLocks noGrp="1"/>
          </p:cNvSpPr>
          <p:nvPr>
            <p:ph type="title"/>
          </p:nvPr>
        </p:nvSpPr>
        <p:spPr>
          <a:xfrm>
            <a:off x="4645080" y="2174760"/>
            <a:ext cx="4041720" cy="3951360"/>
          </a:xfrm>
          <a:prstGeom prst="rect">
            <a:avLst/>
          </a:prstGeom>
          <a:noFill/>
          <a:ln w="19080">
            <a:noFill/>
          </a:ln>
        </p:spPr>
        <p:txBody>
          <a:bodyPr lIns="91440" rIns="91440" tIns="45720" bIns="45720" anchor="t">
            <a:normAutofit fontScale="93422" lnSpcReduction="10000"/>
          </a:bodyPr>
          <a:p>
            <a:pPr marL="343080" indent="-34308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Click to edit Master text styles</a:t>
            </a:r>
            <a:endParaRPr b="0" lang="fr-BE" sz="2400" spc="-1" strike="noStrike">
              <a:solidFill>
                <a:srgbClr val="000000"/>
              </a:solidFill>
              <a:latin typeface="Arial"/>
            </a:endParaRPr>
          </a:p>
          <a:p>
            <a:pPr lvl="1" marL="743040" indent="-28584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Second level</a:t>
            </a:r>
            <a:endParaRPr b="0" lang="fr-BE" sz="2000" spc="-1" strike="noStrike">
              <a:solidFill>
                <a:srgbClr val="000000"/>
              </a:solidFill>
              <a:latin typeface="Arial"/>
            </a:endParaRPr>
          </a:p>
          <a:p>
            <a:pPr lvl="2" marL="1143000" indent="-228600">
              <a:lnSpc>
                <a:spcPct val="100000"/>
              </a:lnSpc>
              <a:spcBef>
                <a:spcPts val="400"/>
              </a:spcBef>
              <a:buClr>
                <a:srgbClr val="000000"/>
              </a:buClr>
              <a:buFont typeface="Arial"/>
              <a:buChar char="•"/>
            </a:pPr>
            <a:r>
              <a:rPr b="0" lang="en-US" sz="1800" spc="-1" strike="noStrike">
                <a:solidFill>
                  <a:srgbClr val="000000"/>
                </a:solidFill>
                <a:latin typeface="Calibri"/>
                <a:ea typeface="Arial Unicode MS"/>
              </a:rPr>
              <a:t>Third level</a:t>
            </a:r>
            <a:endParaRPr b="0" lang="fr-BE" sz="1800" spc="-1" strike="noStrike">
              <a:solidFill>
                <a:srgbClr val="000000"/>
              </a:solidFill>
              <a:latin typeface="Arial"/>
            </a:endParaRPr>
          </a:p>
          <a:p>
            <a:pPr lvl="3" marL="1600200" indent="-228600">
              <a:lnSpc>
                <a:spcPct val="100000"/>
              </a:lnSpc>
              <a:spcBef>
                <a:spcPts val="400"/>
              </a:spcBef>
              <a:buClr>
                <a:srgbClr val="000000"/>
              </a:buClr>
              <a:buFont typeface="Arial"/>
              <a:buChar char="–"/>
            </a:pPr>
            <a:r>
              <a:rPr b="0" lang="en-US" sz="1600" spc="-1" strike="noStrike">
                <a:solidFill>
                  <a:srgbClr val="000000"/>
                </a:solidFill>
                <a:latin typeface="Calibri"/>
                <a:ea typeface="Arial Unicode MS"/>
              </a:rPr>
              <a:t>Fourth level</a:t>
            </a:r>
            <a:endParaRPr b="0" lang="fr-BE" sz="1600" spc="-1" strike="noStrike">
              <a:solidFill>
                <a:srgbClr val="000000"/>
              </a:solidFill>
              <a:latin typeface="Arial"/>
            </a:endParaRPr>
          </a:p>
          <a:p>
            <a:pPr lvl="4" marL="2057400" indent="-228600">
              <a:lnSpc>
                <a:spcPct val="100000"/>
              </a:lnSpc>
              <a:spcBef>
                <a:spcPts val="400"/>
              </a:spcBef>
              <a:buClr>
                <a:srgbClr val="000000"/>
              </a:buClr>
              <a:buFont typeface="Arial"/>
              <a:buChar char="»"/>
            </a:pPr>
            <a:r>
              <a:rPr b="0" lang="en-US" sz="1600" spc="-1" strike="noStrike">
                <a:solidFill>
                  <a:srgbClr val="000000"/>
                </a:solidFill>
                <a:latin typeface="Calibri"/>
                <a:ea typeface="Arial Unicode MS"/>
              </a:rPr>
              <a:t>Fifth level</a:t>
            </a:r>
            <a:endParaRPr b="0" lang="fr-BE" sz="1600" spc="-1" strike="noStrike">
              <a:solidFill>
                <a:srgbClr val="000000"/>
              </a:solidFill>
              <a:latin typeface="Arial"/>
            </a:endParaRPr>
          </a:p>
        </p:txBody>
      </p:sp>
      <p:sp>
        <p:nvSpPr>
          <p:cNvPr id="65" name="PlaceHolder 6"/>
          <p:cNvSpPr>
            <a:spLocks noGrp="1"/>
          </p:cNvSpPr>
          <p:nvPr>
            <p:ph type="dt" idx="16"/>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5B9BB88A-ABD5-4233-8602-166EA224D8DB}"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66" name="PlaceHolder 7"/>
          <p:cNvSpPr>
            <a:spLocks noGrp="1"/>
          </p:cNvSpPr>
          <p:nvPr>
            <p:ph type="ftr" idx="17"/>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67" name="PlaceHolder 8"/>
          <p:cNvSpPr>
            <a:spLocks noGrp="1"/>
          </p:cNvSpPr>
          <p:nvPr>
            <p:ph type="sldNum" idx="18"/>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7A6E660E-AB5C-489E-BD04-E7AB7D1CA56F}"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600" cy="1143000"/>
          </a:xfrm>
          <a:prstGeom prst="rect">
            <a:avLst/>
          </a:prstGeom>
          <a:noFill/>
          <a:ln w="19080">
            <a:noFill/>
          </a:ln>
        </p:spPr>
        <p:txBody>
          <a:bodyPr lIns="91440" rIns="91440" tIns="45720" bIns="45720" anchor="ctr" anchorCtr="1">
            <a:normAutofit/>
          </a:bodyPr>
          <a:p>
            <a:pPr indent="0" algn="ctr">
              <a:lnSpc>
                <a:spcPct val="100000"/>
              </a:lnSpc>
              <a:buNone/>
            </a:pPr>
            <a:r>
              <a:rPr b="0" lang="en-US" sz="4400" spc="-1" strike="noStrike">
                <a:solidFill>
                  <a:srgbClr val="000000"/>
                </a:solidFill>
                <a:latin typeface="Calibri"/>
                <a:ea typeface="Arial Unicode MS"/>
              </a:rPr>
              <a:t>Click to edit Master title style</a:t>
            </a:r>
            <a:endParaRPr b="0" lang="fr-BE" sz="4400" spc="-1" strike="noStrike">
              <a:solidFill>
                <a:srgbClr val="000000"/>
              </a:solidFill>
              <a:latin typeface="Arial"/>
            </a:endParaRPr>
          </a:p>
        </p:txBody>
      </p:sp>
      <p:sp>
        <p:nvSpPr>
          <p:cNvPr id="76" name="PlaceHolder 2"/>
          <p:cNvSpPr>
            <a:spLocks noGrp="1"/>
          </p:cNvSpPr>
          <p:nvPr>
            <p:ph type="dt" idx="19"/>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FA9C4C76-EC97-4241-83FD-11338A689F8B}"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77" name="PlaceHolder 3"/>
          <p:cNvSpPr>
            <a:spLocks noGrp="1"/>
          </p:cNvSpPr>
          <p:nvPr>
            <p:ph type="ftr" idx="20"/>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78" name="PlaceHolder 4"/>
          <p:cNvSpPr>
            <a:spLocks noGrp="1"/>
          </p:cNvSpPr>
          <p:nvPr>
            <p:ph type="sldNum" idx="21"/>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B2A0452F-5478-4183-9B06-EB30F6189AD2}"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dt" idx="22"/>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1565FF17-BFA6-49B6-BE2E-AB757B7B96BE}"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87" name="PlaceHolder 2"/>
          <p:cNvSpPr>
            <a:spLocks noGrp="1"/>
          </p:cNvSpPr>
          <p:nvPr>
            <p:ph type="ftr" idx="23"/>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88" name="PlaceHolder 3"/>
          <p:cNvSpPr>
            <a:spLocks noGrp="1"/>
          </p:cNvSpPr>
          <p:nvPr>
            <p:ph type="sldNum" idx="24"/>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ABD4E1DC-CF5B-43F0-A449-7CBD69BEC67E}"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
        <p:nvSpPr>
          <p:cNvPr id="89" name="PlaceHolder 4"/>
          <p:cNvSpPr>
            <a:spLocks noGrp="1"/>
          </p:cNvSpPr>
          <p:nvPr>
            <p:ph type="title"/>
          </p:nvPr>
        </p:nvSpPr>
        <p:spPr>
          <a:xfrm>
            <a:off x="342720" y="486360"/>
            <a:ext cx="6171840" cy="2035440"/>
          </a:xfrm>
          <a:prstGeom prst="rect">
            <a:avLst/>
          </a:prstGeom>
          <a:noFill/>
          <a:ln w="19080">
            <a:noFill/>
          </a:ln>
        </p:spPr>
        <p:txBody>
          <a:bodyPr lIns="0" rIns="0" tIns="0" bIns="0" anchor="ctr" anchorCtr="1">
            <a:normAutofit/>
          </a:bodyPr>
          <a:p>
            <a:pPr indent="0" algn="ctr">
              <a:buNone/>
            </a:pPr>
            <a:endParaRPr b="0" lang="fr-BE" sz="4400" spc="-1" strike="noStrike">
              <a:solidFill>
                <a:srgbClr val="000000"/>
              </a:solidFill>
              <a:latin typeface="Arial"/>
            </a:endParaRPr>
          </a:p>
        </p:txBody>
      </p:sp>
      <p:sp>
        <p:nvSpPr>
          <p:cNvPr id="90" name="PlaceHolder 5"/>
          <p:cNvSpPr>
            <a:spLocks noGrp="1"/>
          </p:cNvSpPr>
          <p:nvPr>
            <p:ph type="body"/>
          </p:nvPr>
        </p:nvSpPr>
        <p:spPr>
          <a:xfrm>
            <a:off x="342720" y="2852640"/>
            <a:ext cx="6171840" cy="7070760"/>
          </a:xfrm>
          <a:prstGeom prst="rect">
            <a:avLst/>
          </a:prstGeom>
          <a:noFill/>
          <a:ln w="19080">
            <a:noFill/>
          </a:ln>
        </p:spPr>
        <p:txBody>
          <a:bodyPr lIns="0" rIns="0" tIns="0" bIns="0" anchor="t">
            <a:normAutofit/>
          </a:bodyPr>
          <a:p>
            <a:pPr indent="0">
              <a:spcBef>
                <a:spcPts val="1417"/>
              </a:spcBef>
              <a:buNone/>
            </a:pPr>
            <a:endParaRPr b="0" lang="fr-BE"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2880"/>
            <a:ext cx="3008160" cy="1162080"/>
          </a:xfrm>
          <a:prstGeom prst="rect">
            <a:avLst/>
          </a:prstGeom>
          <a:noFill/>
          <a:ln w="19080">
            <a:noFill/>
          </a:ln>
        </p:spPr>
        <p:txBody>
          <a:bodyPr lIns="91440" rIns="91440" tIns="45720" bIns="45720" anchor="b">
            <a:normAutofit/>
          </a:bodyPr>
          <a:p>
            <a:pPr indent="0">
              <a:lnSpc>
                <a:spcPct val="100000"/>
              </a:lnSpc>
              <a:buNone/>
            </a:pPr>
            <a:r>
              <a:rPr b="1" lang="en-US" sz="2000" spc="-1" strike="noStrike">
                <a:solidFill>
                  <a:srgbClr val="000000"/>
                </a:solidFill>
                <a:latin typeface="Calibri"/>
                <a:ea typeface="Arial Unicode MS"/>
              </a:rPr>
              <a:t>Click to edit Master title style</a:t>
            </a:r>
            <a:endParaRPr b="0" lang="fr-BE" sz="2000" spc="-1" strike="noStrike">
              <a:solidFill>
                <a:srgbClr val="000000"/>
              </a:solidFill>
              <a:latin typeface="Arial"/>
            </a:endParaRPr>
          </a:p>
        </p:txBody>
      </p:sp>
      <p:sp>
        <p:nvSpPr>
          <p:cNvPr id="99" name="PlaceHolder 2"/>
          <p:cNvSpPr>
            <a:spLocks noGrp="1"/>
          </p:cNvSpPr>
          <p:nvPr>
            <p:ph type="title"/>
          </p:nvPr>
        </p:nvSpPr>
        <p:spPr>
          <a:xfrm>
            <a:off x="3575160" y="272880"/>
            <a:ext cx="5111640" cy="5853240"/>
          </a:xfrm>
          <a:prstGeom prst="rect">
            <a:avLst/>
          </a:prstGeom>
          <a:noFill/>
          <a:ln w="19080">
            <a:noFill/>
          </a:ln>
        </p:spPr>
        <p:txBody>
          <a:bodyPr lIns="91440" rIns="91440" tIns="45720" bIns="45720" anchor="t">
            <a:normAutofit/>
          </a:bodyPr>
          <a:p>
            <a:pPr marL="343080" indent="-343080">
              <a:lnSpc>
                <a:spcPct val="100000"/>
              </a:lnSpc>
              <a:spcBef>
                <a:spcPts val="799"/>
              </a:spcBef>
              <a:buClr>
                <a:srgbClr val="000000"/>
              </a:buClr>
              <a:buFont typeface="Arial"/>
              <a:buChar char="•"/>
            </a:pPr>
            <a:r>
              <a:rPr b="0" lang="en-US" sz="3200" spc="-1" strike="noStrike">
                <a:solidFill>
                  <a:srgbClr val="000000"/>
                </a:solidFill>
                <a:latin typeface="Calibri"/>
                <a:ea typeface="Arial Unicode MS"/>
              </a:rPr>
              <a:t>Click to edit Master text styles</a:t>
            </a:r>
            <a:endParaRPr b="0" lang="fr-BE" sz="3200" spc="-1" strike="noStrike">
              <a:solidFill>
                <a:srgbClr val="000000"/>
              </a:solidFill>
              <a:latin typeface="Arial"/>
            </a:endParaRPr>
          </a:p>
          <a:p>
            <a:pPr lvl="1" marL="743040" indent="-285840">
              <a:lnSpc>
                <a:spcPct val="100000"/>
              </a:lnSpc>
              <a:spcBef>
                <a:spcPts val="700"/>
              </a:spcBef>
              <a:buClr>
                <a:srgbClr val="000000"/>
              </a:buClr>
              <a:buFont typeface="Arial"/>
              <a:buChar char="–"/>
            </a:pPr>
            <a:r>
              <a:rPr b="0" lang="en-US" sz="2800" spc="-1" strike="noStrike">
                <a:solidFill>
                  <a:srgbClr val="000000"/>
                </a:solidFill>
                <a:latin typeface="Calibri"/>
                <a:ea typeface="Arial Unicode MS"/>
              </a:rPr>
              <a:t>Second level</a:t>
            </a:r>
            <a:endParaRPr b="0" lang="fr-BE" sz="2800" spc="-1" strike="noStrike">
              <a:solidFill>
                <a:srgbClr val="000000"/>
              </a:solidFill>
              <a:latin typeface="Arial"/>
            </a:endParaRPr>
          </a:p>
          <a:p>
            <a:pPr lvl="2" marL="1143000" indent="-228600">
              <a:lnSpc>
                <a:spcPct val="100000"/>
              </a:lnSpc>
              <a:spcBef>
                <a:spcPts val="601"/>
              </a:spcBef>
              <a:buClr>
                <a:srgbClr val="000000"/>
              </a:buClr>
              <a:buFont typeface="Arial"/>
              <a:buChar char="•"/>
            </a:pPr>
            <a:r>
              <a:rPr b="0" lang="en-US" sz="2400" spc="-1" strike="noStrike">
                <a:solidFill>
                  <a:srgbClr val="000000"/>
                </a:solidFill>
                <a:latin typeface="Calibri"/>
                <a:ea typeface="Arial Unicode MS"/>
              </a:rPr>
              <a:t>Third level</a:t>
            </a:r>
            <a:endParaRPr b="0" lang="fr-BE" sz="2400" spc="-1" strike="noStrike">
              <a:solidFill>
                <a:srgbClr val="000000"/>
              </a:solidFill>
              <a:latin typeface="Arial"/>
            </a:endParaRPr>
          </a:p>
          <a:p>
            <a:pPr lvl="3" marL="16002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Fourth level</a:t>
            </a:r>
            <a:endParaRPr b="0" lang="fr-BE" sz="2000" spc="-1" strike="noStrike">
              <a:solidFill>
                <a:srgbClr val="000000"/>
              </a:solidFill>
              <a:latin typeface="Arial"/>
            </a:endParaRPr>
          </a:p>
          <a:p>
            <a:pPr lvl="4" marL="2057400" indent="-228600">
              <a:lnSpc>
                <a:spcPct val="100000"/>
              </a:lnSpc>
              <a:spcBef>
                <a:spcPts val="499"/>
              </a:spcBef>
              <a:buClr>
                <a:srgbClr val="000000"/>
              </a:buClr>
              <a:buFont typeface="Arial"/>
              <a:buChar char="»"/>
            </a:pPr>
            <a:r>
              <a:rPr b="0" lang="en-US" sz="2000" spc="-1" strike="noStrike">
                <a:solidFill>
                  <a:srgbClr val="000000"/>
                </a:solidFill>
                <a:latin typeface="Calibri"/>
                <a:ea typeface="Arial Unicode MS"/>
              </a:rPr>
              <a:t>Fifth level</a:t>
            </a:r>
            <a:endParaRPr b="0" lang="fr-BE" sz="2000" spc="-1" strike="noStrike">
              <a:solidFill>
                <a:srgbClr val="000000"/>
              </a:solidFill>
              <a:latin typeface="Arial"/>
            </a:endParaRPr>
          </a:p>
        </p:txBody>
      </p:sp>
      <p:sp>
        <p:nvSpPr>
          <p:cNvPr id="100" name="PlaceHolder 3"/>
          <p:cNvSpPr>
            <a:spLocks noGrp="1"/>
          </p:cNvSpPr>
          <p:nvPr>
            <p:ph type="body"/>
          </p:nvPr>
        </p:nvSpPr>
        <p:spPr>
          <a:xfrm>
            <a:off x="457200" y="1434960"/>
            <a:ext cx="3008160" cy="4691160"/>
          </a:xfrm>
          <a:prstGeom prst="rect">
            <a:avLst/>
          </a:prstGeom>
          <a:noFill/>
          <a:ln w="19080">
            <a:noFill/>
          </a:ln>
        </p:spPr>
        <p:txBody>
          <a:bodyPr lIns="91440" rIns="91440" tIns="45720" bIns="45720" anchor="t">
            <a:normAutofit/>
          </a:bodyPr>
          <a:p>
            <a:pPr marL="432000" indent="-324000">
              <a:lnSpc>
                <a:spcPct val="100000"/>
              </a:lnSpc>
              <a:spcBef>
                <a:spcPts val="300"/>
              </a:spcBef>
              <a:buClr>
                <a:srgbClr val="000000"/>
              </a:buClr>
              <a:buSzPct val="45000"/>
              <a:buFont typeface="Wingdings" charset="2"/>
              <a:buChar char=""/>
            </a:pPr>
            <a:r>
              <a:rPr b="0" lang="en-US" sz="1400" spc="-1" strike="noStrike">
                <a:solidFill>
                  <a:srgbClr val="000000"/>
                </a:solidFill>
                <a:latin typeface="Calibri"/>
                <a:ea typeface="Arial Unicode MS"/>
              </a:rPr>
              <a:t>Click to edit Master text styles</a:t>
            </a:r>
            <a:endParaRPr b="0" lang="fr-BE" sz="1400" spc="-1" strike="noStrike">
              <a:solidFill>
                <a:srgbClr val="000000"/>
              </a:solidFill>
              <a:latin typeface="Arial"/>
            </a:endParaRPr>
          </a:p>
        </p:txBody>
      </p:sp>
      <p:sp>
        <p:nvSpPr>
          <p:cNvPr id="101" name="PlaceHolder 4"/>
          <p:cNvSpPr>
            <a:spLocks noGrp="1"/>
          </p:cNvSpPr>
          <p:nvPr>
            <p:ph type="dt" idx="25"/>
          </p:nvPr>
        </p:nvSpPr>
        <p:spPr>
          <a:xfrm>
            <a:off x="457200" y="6356520"/>
            <a:ext cx="2133720" cy="365040"/>
          </a:xfrm>
          <a:prstGeom prst="rect">
            <a:avLst/>
          </a:prstGeom>
          <a:noFill/>
          <a:ln w="19080">
            <a:noFill/>
          </a:ln>
        </p:spPr>
        <p:txBody>
          <a:bodyPr lIns="91440" rIns="91440" tIns="45720" bIns="45720" anchor="ctr">
            <a:noAutofit/>
          </a:bodyPr>
          <a:lstStyle>
            <a:lvl1pPr indent="0">
              <a:lnSpc>
                <a:spcPct val="100000"/>
              </a:lnSpc>
              <a:buNone/>
              <a:defRPr b="0" lang="en-US" sz="1200" spc="-1" strike="noStrike">
                <a:solidFill>
                  <a:srgbClr val="898989"/>
                </a:solidFill>
                <a:latin typeface="Calibri"/>
                <a:ea typeface="Tahoma"/>
              </a:defRPr>
            </a:lvl1pPr>
          </a:lstStyle>
          <a:p>
            <a:pPr indent="0">
              <a:lnSpc>
                <a:spcPct val="100000"/>
              </a:lnSpc>
              <a:buNone/>
            </a:pPr>
            <a:fld id="{8F0C0249-967B-43EA-A7E9-9A603B2E0D83}" type="datetime">
              <a:rPr b="0" lang="en-US" sz="1200" spc="-1" strike="noStrike">
                <a:solidFill>
                  <a:srgbClr val="898989"/>
                </a:solidFill>
                <a:latin typeface="Calibri"/>
                <a:ea typeface="Tahoma"/>
              </a:rPr>
              <a:t>4/6/26</a:t>
            </a:fld>
            <a:endParaRPr b="0" lang="fr-BE" sz="1200" spc="-1" strike="noStrike">
              <a:solidFill>
                <a:srgbClr val="000000"/>
              </a:solidFill>
              <a:latin typeface="Times New Roman"/>
            </a:endParaRPr>
          </a:p>
        </p:txBody>
      </p:sp>
      <p:sp>
        <p:nvSpPr>
          <p:cNvPr id="102" name="PlaceHolder 5"/>
          <p:cNvSpPr>
            <a:spLocks noGrp="1"/>
          </p:cNvSpPr>
          <p:nvPr>
            <p:ph type="ftr" idx="26"/>
          </p:nvPr>
        </p:nvSpPr>
        <p:spPr>
          <a:xfrm>
            <a:off x="3124080" y="6356520"/>
            <a:ext cx="2895480" cy="365040"/>
          </a:xfrm>
          <a:prstGeom prst="rect">
            <a:avLst/>
          </a:prstGeom>
          <a:noFill/>
          <a:ln w="19080">
            <a:noFill/>
          </a:ln>
        </p:spPr>
        <p:txBody>
          <a:bodyPr lIns="91440" rIns="91440" tIns="45720" bIns="45720" anchor="ctr" anchorCtr="1">
            <a:noAutofit/>
          </a:bodyPr>
          <a:p>
            <a:pPr indent="0">
              <a:buNone/>
            </a:pPr>
            <a:endParaRPr b="0" lang="fr-BE" sz="2400" spc="-1" strike="noStrike">
              <a:solidFill>
                <a:srgbClr val="000000"/>
              </a:solidFill>
              <a:latin typeface="Times New Roman"/>
            </a:endParaRPr>
          </a:p>
        </p:txBody>
      </p:sp>
      <p:sp>
        <p:nvSpPr>
          <p:cNvPr id="103" name="PlaceHolder 6"/>
          <p:cNvSpPr>
            <a:spLocks noGrp="1"/>
          </p:cNvSpPr>
          <p:nvPr>
            <p:ph type="sldNum" idx="27"/>
          </p:nvPr>
        </p:nvSpPr>
        <p:spPr>
          <a:xfrm>
            <a:off x="6553080" y="6356520"/>
            <a:ext cx="2133720" cy="365040"/>
          </a:xfrm>
          <a:prstGeom prst="rect">
            <a:avLst/>
          </a:prstGeom>
          <a:noFill/>
          <a:ln w="19080">
            <a:noFill/>
          </a:ln>
        </p:spPr>
        <p:txBody>
          <a:bodyPr lIns="91440" rIns="91440" tIns="45720" bIns="45720" anchor="ctr">
            <a:noAutofit/>
          </a:bodyPr>
          <a:lstStyle>
            <a:lvl1pPr indent="0" algn="r">
              <a:lnSpc>
                <a:spcPct val="100000"/>
              </a:lnSpc>
              <a:buNone/>
              <a:defRPr b="0" lang="en-US" sz="1200" spc="-1" strike="noStrike">
                <a:solidFill>
                  <a:srgbClr val="898989"/>
                </a:solidFill>
                <a:latin typeface="Calibri"/>
                <a:ea typeface="Tahoma"/>
              </a:defRPr>
            </a:lvl1pPr>
          </a:lstStyle>
          <a:p>
            <a:pPr indent="0" algn="r">
              <a:lnSpc>
                <a:spcPct val="100000"/>
              </a:lnSpc>
              <a:buNone/>
            </a:pPr>
            <a:fld id="{6BF85F35-F6A7-4257-A677-5CEF7268EFF7}" type="slidenum">
              <a:rPr b="0" lang="en-US" sz="1200" spc="-1" strike="noStrike">
                <a:solidFill>
                  <a:srgbClr val="898989"/>
                </a:solidFill>
                <a:latin typeface="Calibri"/>
                <a:ea typeface="Tahoma"/>
              </a:rPr>
              <a:t>&lt;numéro&gt;</a:t>
            </a:fld>
            <a:endParaRPr b="0" lang="fr-BE"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1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2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8.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2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3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8.xml"/>
</Relationships>
</file>

<file path=ppt/slides/_rels/slide3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8.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8.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
</Relationships>
</file>

<file path=ppt/slides/_rels/slide4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51.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8.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sp>
        <p:nvSpPr>
          <p:cNvPr id="134" name="Rectangle 2"/>
          <p:cNvSpPr/>
          <p:nvPr/>
        </p:nvSpPr>
        <p:spPr>
          <a:xfrm>
            <a:off x="-9720" y="0"/>
            <a:ext cx="6839640" cy="12161520"/>
          </a:xfrm>
          <a:custGeom>
            <a:avLst/>
            <a:gdLst/>
            <a:ahLst/>
            <a:rect l="l" t="t" r="r" b="b"/>
            <a:pathLst>
              <a:path w="21600" h="21600">
                <a:moveTo>
                  <a:pt x="0" y="0"/>
                </a:moveTo>
                <a:lnTo>
                  <a:pt x="21600" y="0"/>
                </a:lnTo>
                <a:lnTo>
                  <a:pt x="21600" y="21600"/>
                </a:lnTo>
                <a:lnTo>
                  <a:pt x="0" y="21600"/>
                </a:lnTo>
                <a:close/>
              </a:path>
            </a:pathLst>
          </a:custGeom>
          <a:solidFill>
            <a:srgbClr val="ffffff"/>
          </a:solidFill>
          <a:ln w="0">
            <a:noFill/>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35" name="TextBox 4"/>
          <p:cNvSpPr txBox="1"/>
          <p:nvPr/>
        </p:nvSpPr>
        <p:spPr>
          <a:xfrm>
            <a:off x="731520" y="7479000"/>
            <a:ext cx="5349240" cy="384120"/>
          </a:xfrm>
          <a:prstGeom prst="rect">
            <a:avLst/>
          </a:prstGeom>
          <a:noFill/>
          <a:ln w="0">
            <a:noFill/>
          </a:ln>
        </p:spPr>
        <p:txBody>
          <a:bodyPr anchor="ctr" anchorCtr="1">
            <a:noAutofit/>
          </a:bodyPr>
          <a:p>
            <a:pPr algn="ctr">
              <a:lnSpc>
                <a:spcPct val="100000"/>
              </a:lnSpc>
            </a:pPr>
            <a:r>
              <a:rPr b="1" lang="en-GB" sz="3600" spc="-1" strike="noStrike">
                <a:solidFill>
                  <a:srgbClr val="000000"/>
                </a:solidFill>
                <a:latin typeface="Calibri"/>
                <a:ea typeface="Arial Unicode MS"/>
              </a:rPr>
              <a:t>Celebration of Marriage</a:t>
            </a:r>
            <a:endParaRPr b="0" lang="fr-BE" sz="3600" spc="-1" strike="noStrike">
              <a:solidFill>
                <a:srgbClr val="000000"/>
              </a:solidFill>
              <a:latin typeface="Arial"/>
            </a:endParaRPr>
          </a:p>
        </p:txBody>
      </p:sp>
      <p:sp>
        <p:nvSpPr>
          <p:cNvPr id="136" name="TextBox 5"/>
          <p:cNvSpPr txBox="1"/>
          <p:nvPr/>
        </p:nvSpPr>
        <p:spPr>
          <a:xfrm>
            <a:off x="891720" y="8394120"/>
            <a:ext cx="5349240" cy="365760"/>
          </a:xfrm>
          <a:prstGeom prst="rect">
            <a:avLst/>
          </a:prstGeom>
          <a:noFill/>
          <a:ln w="0">
            <a:noFill/>
          </a:ln>
        </p:spPr>
        <p:txBody>
          <a:bodyPr anchor="ctr" anchorCtr="1">
            <a:noAutofit/>
          </a:bodyPr>
          <a:p>
            <a:pPr algn="ctr">
              <a:lnSpc>
                <a:spcPct val="100000"/>
              </a:lnSpc>
            </a:pPr>
            <a:r>
              <a:rPr b="1" lang="en-GB" sz="3600" spc="-1" strike="noStrike">
                <a:solidFill>
                  <a:srgbClr val="000000"/>
                </a:solidFill>
                <a:latin typeface="Calibri"/>
                <a:ea typeface="Arial Unicode MS"/>
              </a:rPr>
              <a:t>Rowana Bailey &amp; Thomas-Julian Irabor</a:t>
            </a:r>
            <a:endParaRPr b="0" lang="fr-BE" sz="3600" spc="-1" strike="noStrike">
              <a:solidFill>
                <a:srgbClr val="000000"/>
              </a:solidFill>
              <a:latin typeface="Arial"/>
            </a:endParaRPr>
          </a:p>
        </p:txBody>
      </p:sp>
      <p:sp>
        <p:nvSpPr>
          <p:cNvPr id="137" name="Rectangle 8"/>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38" name="TextBox 9"/>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Cover</a:t>
            </a:r>
            <a:endParaRPr b="0" lang="fr-BE" sz="900" spc="-1" strike="noStrike">
              <a:solidFill>
                <a:srgbClr val="000000"/>
              </a:solidFill>
              <a:latin typeface="Arial"/>
            </a:endParaRPr>
          </a:p>
        </p:txBody>
      </p:sp>
      <p:sp>
        <p:nvSpPr>
          <p:cNvPr id="139" name="TextBox 10"/>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1/12</a:t>
            </a:r>
            <a:endParaRPr b="0" lang="fr-BE" sz="1000" spc="-1" strike="noStrike">
              <a:solidFill>
                <a:srgbClr val="000000"/>
              </a:solidFill>
              <a:latin typeface="Arial"/>
            </a:endParaRPr>
          </a:p>
        </p:txBody>
      </p:sp>
      <p:pic>
        <p:nvPicPr>
          <p:cNvPr id="140" name="Picture 11" descr=""/>
          <p:cNvPicPr/>
          <p:nvPr/>
        </p:nvPicPr>
        <p:blipFill>
          <a:blip r:embed="rId1"/>
          <a:stretch/>
        </p:blipFill>
        <p:spPr>
          <a:xfrm>
            <a:off x="-1007280" y="-33480"/>
            <a:ext cx="9147600" cy="12179880"/>
          </a:xfrm>
          <a:prstGeom prst="rect">
            <a:avLst/>
          </a:prstGeom>
          <a:ln w="19080">
            <a:noFill/>
          </a:ln>
        </p:spPr>
      </p:pic>
    </p:spTree>
  </p:cSld>
  <mc:AlternateContent>
    <mc:Choice Requires="p14">
      <p:transition spd="slow" p14:dur="3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91" name="Picture 7" descr=""/>
          <p:cNvPicPr/>
          <p:nvPr/>
        </p:nvPicPr>
        <p:blipFill>
          <a:blip r:embed="rId1"/>
          <a:stretch/>
        </p:blipFill>
        <p:spPr>
          <a:xfrm>
            <a:off x="-1149480" y="0"/>
            <a:ext cx="9156600" cy="12192120"/>
          </a:xfrm>
          <a:prstGeom prst="rect">
            <a:avLst/>
          </a:prstGeom>
          <a:ln w="19080">
            <a:noFill/>
          </a:ln>
        </p:spPr>
      </p:pic>
      <p:sp>
        <p:nvSpPr>
          <p:cNvPr id="192"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93"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94"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95" name="TextBox 6"/>
          <p:cNvSpPr txBox="1"/>
          <p:nvPr/>
        </p:nvSpPr>
        <p:spPr>
          <a:xfrm>
            <a:off x="411480" y="5726520"/>
            <a:ext cx="6035040" cy="4484880"/>
          </a:xfrm>
          <a:prstGeom prst="rect">
            <a:avLst/>
          </a:prstGeom>
          <a:noFill/>
          <a:ln w="0">
            <a:noFill/>
          </a:ln>
        </p:spPr>
        <p:txBody>
          <a:bodyPr anchor="ctr" anchorCtr="1">
            <a:normAutofit/>
          </a:bodyPr>
          <a:p>
            <a:pPr algn="ctr">
              <a:lnSpc>
                <a:spcPct val="90000"/>
              </a:lnSpc>
            </a:pPr>
            <a:r>
              <a:rPr b="0" lang="en-GB" sz="4400" spc="-1" strike="noStrike">
                <a:solidFill>
                  <a:srgbClr val="111111"/>
                </a:solidFill>
                <a:latin typeface="Calibri"/>
                <a:ea typeface="Arial Unicode MS"/>
              </a:rPr>
              <a:t>7.</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Que Jésus-Christ nous garde tous,</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dans l’unité d’un même Corps,</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nous qui mangeons le même Pain.</a:t>
            </a:r>
            <a:endParaRPr b="0" lang="fr-BE" sz="4400" spc="-1" strike="noStrike">
              <a:solidFill>
                <a:srgbClr val="000000"/>
              </a:solidFill>
              <a:latin typeface="Arial"/>
            </a:endParaRPr>
          </a:p>
        </p:txBody>
      </p:sp>
      <p:sp>
        <p:nvSpPr>
          <p:cNvPr id="19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9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98" name="Picture 7" descr=""/>
          <p:cNvPicPr/>
          <p:nvPr/>
        </p:nvPicPr>
        <p:blipFill>
          <a:blip r:embed="rId1"/>
          <a:stretch/>
        </p:blipFill>
        <p:spPr>
          <a:xfrm>
            <a:off x="-1149480" y="0"/>
            <a:ext cx="9156600" cy="12192120"/>
          </a:xfrm>
          <a:prstGeom prst="rect">
            <a:avLst/>
          </a:prstGeom>
          <a:ln w="19080">
            <a:noFill/>
          </a:ln>
        </p:spPr>
      </p:pic>
      <p:sp>
        <p:nvSpPr>
          <p:cNvPr id="199"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200"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201"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02" name="TextBox 6"/>
          <p:cNvSpPr txBox="1"/>
          <p:nvPr/>
        </p:nvSpPr>
        <p:spPr>
          <a:xfrm>
            <a:off x="411480" y="5726520"/>
            <a:ext cx="6035040" cy="4484880"/>
          </a:xfrm>
          <a:prstGeom prst="rect">
            <a:avLst/>
          </a:prstGeom>
          <a:noFill/>
          <a:ln w="0">
            <a:noFill/>
          </a:ln>
        </p:spPr>
        <p:txBody>
          <a:bodyPr anchor="ctr" anchorCtr="1">
            <a:normAutofit/>
          </a:bodyPr>
          <a:p>
            <a:pPr algn="ctr">
              <a:lnSpc>
                <a:spcPct val="90000"/>
              </a:lnSpc>
            </a:pPr>
            <a:r>
              <a:rPr b="0" lang="en-GB" sz="4400" spc="-1" strike="noStrike">
                <a:solidFill>
                  <a:srgbClr val="111111"/>
                </a:solidFill>
                <a:latin typeface="Calibri"/>
                <a:ea typeface="Arial Unicode MS"/>
              </a:rPr>
              <a:t>8.</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Soyons témoins de son Esprit !</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Que disparaisse toute peur !</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Montrons au monde notre foi!</a:t>
            </a:r>
            <a:endParaRPr b="0" lang="fr-BE" sz="4400" spc="-1" strike="noStrike">
              <a:solidFill>
                <a:srgbClr val="000000"/>
              </a:solidFill>
              <a:latin typeface="Arial"/>
            </a:endParaRPr>
          </a:p>
        </p:txBody>
      </p:sp>
      <p:sp>
        <p:nvSpPr>
          <p:cNvPr id="203"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04"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206"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207"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08" name="Picture 8" descr=""/>
          <p:cNvPicPr/>
          <p:nvPr/>
        </p:nvPicPr>
        <p:blipFill>
          <a:blip r:embed="rId1"/>
          <a:stretch/>
        </p:blipFill>
        <p:spPr>
          <a:xfrm>
            <a:off x="-1149480" y="0"/>
            <a:ext cx="9156600" cy="12192120"/>
          </a:xfrm>
          <a:prstGeom prst="rect">
            <a:avLst/>
          </a:prstGeom>
          <a:ln w="19080">
            <a:noFill/>
          </a:ln>
        </p:spPr>
      </p:pic>
      <p:sp>
        <p:nvSpPr>
          <p:cNvPr id="209" name="Rounded Rectangle 3"/>
          <p:cNvSpPr/>
          <p:nvPr/>
        </p:nvSpPr>
        <p:spPr>
          <a:xfrm>
            <a:off x="502920" y="52596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10" name="Rounded Rectangle 5"/>
          <p:cNvSpPr/>
          <p:nvPr/>
        </p:nvSpPr>
        <p:spPr>
          <a:xfrm>
            <a:off x="228600" y="1315080"/>
            <a:ext cx="6309360" cy="10257120"/>
          </a:xfrm>
          <a:custGeom>
            <a:avLst/>
            <a:gdLst>
              <a:gd name="textAreaLeft" fmla="*/ 307800 w 6309360"/>
              <a:gd name="textAreaRight" fmla="*/ 6001560 w 6309360"/>
              <a:gd name="textAreaTop" fmla="*/ 307800 h 10257120"/>
              <a:gd name="textAreaBottom" fmla="*/ 9949320 h 10257120"/>
            </a:gdLst>
            <a:ahLst/>
            <a:rect l="textAreaLeft" t="textAreaTop" r="textAreaRight" b="textAreaBottom"/>
            <a:pathLst>
              <a:path w="21600" h="35114">
                <a:moveTo>
                  <a:pt x="3600" y="0"/>
                </a:moveTo>
                <a:lnTo>
                  <a:pt x="3600" y="0"/>
                </a:lnTo>
                <a:arcTo wR="3600" hR="3600" stAng="-5400000" swAng="-5400000"/>
                <a:lnTo>
                  <a:pt x="0" y="3600"/>
                </a:lnTo>
                <a:arcTo wR="0" hR="0" stAng="0" swAng="0"/>
                <a:lnTo>
                  <a:pt x="0" y="31514"/>
                </a:lnTo>
                <a:lnTo>
                  <a:pt x="0" y="31514"/>
                </a:lnTo>
                <a:arcTo wR="3600" hR="3600" stAng="-10800000" swAng="-5400000"/>
                <a:lnTo>
                  <a:pt x="3600" y="35114"/>
                </a:lnTo>
                <a:arcTo wR="0" hR="0" stAng="0" swAng="0"/>
                <a:lnTo>
                  <a:pt x="18000" y="35114"/>
                </a:lnTo>
                <a:lnTo>
                  <a:pt x="18000" y="35114"/>
                </a:lnTo>
                <a:arcTo wR="3600" hR="3600" stAng="5400000" swAng="-5400000"/>
                <a:lnTo>
                  <a:pt x="21600" y="31514"/>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11" name="TextBox 6"/>
          <p:cNvSpPr txBox="1"/>
          <p:nvPr/>
        </p:nvSpPr>
        <p:spPr>
          <a:xfrm>
            <a:off x="487800" y="2036520"/>
            <a:ext cx="5852160" cy="8814240"/>
          </a:xfrm>
          <a:prstGeom prst="rect">
            <a:avLst/>
          </a:prstGeom>
          <a:noFill/>
          <a:ln w="0">
            <a:noFill/>
          </a:ln>
        </p:spPr>
        <p:txBody>
          <a:bodyPr anchor="ctr">
            <a:noAutofit/>
          </a:bodyPr>
          <a:p>
            <a:pPr>
              <a:lnSpc>
                <a:spcPct val="100000"/>
              </a:lnSpc>
            </a:pPr>
            <a:r>
              <a:rPr b="0" lang="en-GB" sz="4000" spc="-1" strike="noStrike">
                <a:solidFill>
                  <a:srgbClr val="111111"/>
                </a:solidFill>
                <a:latin typeface="Calibri"/>
                <a:ea typeface="Arial Unicode MS"/>
              </a:rPr>
              <a:t>Dear children, let us not love with words or speech but with actions and in truth. </a:t>
            </a:r>
            <a:endParaRPr b="0" lang="fr-BE" sz="4000" spc="-1" strike="noStrike">
              <a:solidFill>
                <a:srgbClr val="000000"/>
              </a:solidFill>
              <a:latin typeface="Arial"/>
            </a:endParaRPr>
          </a:p>
          <a:p>
            <a:pPr>
              <a:lnSpc>
                <a:spcPct val="100000"/>
              </a:lnSpc>
            </a:pPr>
            <a:endParaRPr b="0" lang="fr-BE" sz="4000" spc="-1" strike="noStrike">
              <a:solidFill>
                <a:srgbClr val="000000"/>
              </a:solidFill>
              <a:latin typeface="Arial"/>
            </a:endParaRPr>
          </a:p>
          <a:p>
            <a:pPr>
              <a:lnSpc>
                <a:spcPct val="100000"/>
              </a:lnSpc>
            </a:pPr>
            <a:r>
              <a:rPr b="0" lang="en-GB" sz="4000" spc="-1" strike="noStrike">
                <a:solidFill>
                  <a:srgbClr val="111111"/>
                </a:solidFill>
                <a:latin typeface="Calibri"/>
                <a:ea typeface="Arial Unicode MS"/>
              </a:rPr>
              <a:t>This is how we know that we belong to the truth and how we set our hearts at rest in his presence:  If our hearts condemn us, we know that God is greater than our hearts, and he knows everything. </a:t>
            </a:r>
            <a:endParaRPr b="0" lang="fr-BE" sz="4000" spc="-1" strike="noStrike">
              <a:solidFill>
                <a:srgbClr val="000000"/>
              </a:solidFill>
              <a:latin typeface="Arial"/>
            </a:endParaRPr>
          </a:p>
          <a:p>
            <a:pPr>
              <a:lnSpc>
                <a:spcPct val="100000"/>
              </a:lnSpc>
            </a:pPr>
            <a:endParaRPr b="0" lang="fr-BE" sz="4000" spc="-1" strike="noStrike">
              <a:solidFill>
                <a:srgbClr val="000000"/>
              </a:solidFill>
              <a:latin typeface="Arial"/>
            </a:endParaRPr>
          </a:p>
        </p:txBody>
      </p:sp>
      <p:sp>
        <p:nvSpPr>
          <p:cNvPr id="212"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13"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Kyrie and first reading</a:t>
            </a:r>
            <a:endParaRPr b="0" lang="fr-BE" sz="900" spc="-1" strike="noStrike">
              <a:solidFill>
                <a:srgbClr val="000000"/>
              </a:solidFill>
              <a:latin typeface="Arial"/>
            </a:endParaRPr>
          </a:p>
        </p:txBody>
      </p:sp>
      <p:sp>
        <p:nvSpPr>
          <p:cNvPr id="214"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5/12</a:t>
            </a:r>
            <a:endParaRPr b="0" lang="fr-BE" sz="1000" spc="-1" strike="noStrike">
              <a:solidFill>
                <a:srgbClr val="000000"/>
              </a:solidFill>
              <a:latin typeface="Arial"/>
            </a:endParaRPr>
          </a:p>
        </p:txBody>
      </p:sp>
      <p:sp>
        <p:nvSpPr>
          <p:cNvPr id="215" name="TextBox 1"/>
          <p:cNvSpPr txBox="1"/>
          <p:nvPr/>
        </p:nvSpPr>
        <p:spPr>
          <a:xfrm>
            <a:off x="1608480" y="601920"/>
            <a:ext cx="3458520" cy="523080"/>
          </a:xfrm>
          <a:prstGeom prst="rect">
            <a:avLst/>
          </a:prstGeom>
          <a:noFill/>
          <a:ln w="0">
            <a:noFill/>
          </a:ln>
        </p:spPr>
        <p:txBody>
          <a:bodyPr anchor="t" anchorCtr="1">
            <a:noAutofit/>
          </a:bodyPr>
          <a:p>
            <a:pPr algn="ctr">
              <a:lnSpc>
                <a:spcPct val="100000"/>
              </a:lnSpc>
            </a:pPr>
            <a:r>
              <a:rPr b="1" lang="en-GB" sz="2800" spc="-1" strike="noStrike">
                <a:solidFill>
                  <a:srgbClr val="22352d"/>
                </a:solidFill>
                <a:latin typeface="Calibri"/>
                <a:ea typeface="Arial Unicode MS"/>
              </a:rPr>
              <a:t> </a:t>
            </a:r>
            <a:r>
              <a:rPr b="1" lang="en-GB" sz="2800" spc="-1" strike="noStrike">
                <a:solidFill>
                  <a:srgbClr val="22352d"/>
                </a:solidFill>
                <a:latin typeface="Calibri"/>
                <a:ea typeface="Arial Unicode MS"/>
              </a:rPr>
              <a:t>First reading</a:t>
            </a:r>
            <a:endParaRPr b="0" lang="fr-BE" sz="28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16" name="Picture 8" descr=""/>
          <p:cNvPicPr/>
          <p:nvPr/>
        </p:nvPicPr>
        <p:blipFill>
          <a:blip r:embed="rId1"/>
          <a:stretch/>
        </p:blipFill>
        <p:spPr>
          <a:xfrm>
            <a:off x="-1149480" y="0"/>
            <a:ext cx="9156600" cy="12192120"/>
          </a:xfrm>
          <a:prstGeom prst="rect">
            <a:avLst/>
          </a:prstGeom>
          <a:ln w="19080">
            <a:noFill/>
          </a:ln>
        </p:spPr>
      </p:pic>
      <p:sp>
        <p:nvSpPr>
          <p:cNvPr id="217" name="Rounded Rectangle 3"/>
          <p:cNvSpPr/>
          <p:nvPr/>
        </p:nvSpPr>
        <p:spPr>
          <a:xfrm>
            <a:off x="502920" y="52596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18" name="Rounded Rectangle 5"/>
          <p:cNvSpPr/>
          <p:nvPr/>
        </p:nvSpPr>
        <p:spPr>
          <a:xfrm>
            <a:off x="228600" y="1315080"/>
            <a:ext cx="6309360" cy="10257120"/>
          </a:xfrm>
          <a:custGeom>
            <a:avLst/>
            <a:gdLst>
              <a:gd name="textAreaLeft" fmla="*/ 307800 w 6309360"/>
              <a:gd name="textAreaRight" fmla="*/ 6001560 w 6309360"/>
              <a:gd name="textAreaTop" fmla="*/ 307800 h 10257120"/>
              <a:gd name="textAreaBottom" fmla="*/ 9949320 h 10257120"/>
            </a:gdLst>
            <a:ahLst/>
            <a:rect l="textAreaLeft" t="textAreaTop" r="textAreaRight" b="textAreaBottom"/>
            <a:pathLst>
              <a:path w="21600" h="35114">
                <a:moveTo>
                  <a:pt x="3600" y="0"/>
                </a:moveTo>
                <a:lnTo>
                  <a:pt x="3600" y="0"/>
                </a:lnTo>
                <a:arcTo wR="3600" hR="3600" stAng="-5400000" swAng="-5400000"/>
                <a:lnTo>
                  <a:pt x="0" y="3600"/>
                </a:lnTo>
                <a:arcTo wR="0" hR="0" stAng="0" swAng="0"/>
                <a:lnTo>
                  <a:pt x="0" y="31514"/>
                </a:lnTo>
                <a:lnTo>
                  <a:pt x="0" y="31514"/>
                </a:lnTo>
                <a:arcTo wR="3600" hR="3600" stAng="-10800000" swAng="-5400000"/>
                <a:lnTo>
                  <a:pt x="3600" y="35114"/>
                </a:lnTo>
                <a:arcTo wR="0" hR="0" stAng="0" swAng="0"/>
                <a:lnTo>
                  <a:pt x="18000" y="35114"/>
                </a:lnTo>
                <a:lnTo>
                  <a:pt x="18000" y="35114"/>
                </a:lnTo>
                <a:arcTo wR="3600" hR="3600" stAng="5400000" swAng="-5400000"/>
                <a:lnTo>
                  <a:pt x="21600" y="31514"/>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19" name="TextBox 6"/>
          <p:cNvSpPr txBox="1"/>
          <p:nvPr/>
        </p:nvSpPr>
        <p:spPr>
          <a:xfrm>
            <a:off x="457200" y="2036520"/>
            <a:ext cx="5852160" cy="8814240"/>
          </a:xfrm>
          <a:prstGeom prst="rect">
            <a:avLst/>
          </a:prstGeom>
          <a:noFill/>
          <a:ln w="0">
            <a:noFill/>
          </a:ln>
        </p:spPr>
        <p:txBody>
          <a:bodyPr anchor="ctr">
            <a:noAutofit/>
          </a:bodyPr>
          <a:p>
            <a:pPr>
              <a:lnSpc>
                <a:spcPct val="100000"/>
              </a:lnSpc>
            </a:pPr>
            <a:r>
              <a:rPr b="0" lang="en-GB" sz="4000" spc="-1" strike="noStrike">
                <a:solidFill>
                  <a:srgbClr val="111111"/>
                </a:solidFill>
                <a:latin typeface="Calibri"/>
                <a:ea typeface="Arial Unicode MS"/>
              </a:rPr>
              <a:t>Dear friends, if our hearts do not condemn us, we have confidence before God and receive from him anything we ask, because we keep his commands and do what pleases him.  And this is his command: to believe in the name of his Son, Jesus Christ, and to love one another as he commanded us. </a:t>
            </a:r>
            <a:endParaRPr b="0" lang="fr-BE" sz="4000" spc="-1" strike="noStrike">
              <a:solidFill>
                <a:srgbClr val="000000"/>
              </a:solidFill>
              <a:latin typeface="Arial"/>
            </a:endParaRPr>
          </a:p>
        </p:txBody>
      </p:sp>
      <p:sp>
        <p:nvSpPr>
          <p:cNvPr id="22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2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Kyrie and first reading</a:t>
            </a:r>
            <a:endParaRPr b="0" lang="fr-BE" sz="900" spc="-1" strike="noStrike">
              <a:solidFill>
                <a:srgbClr val="000000"/>
              </a:solidFill>
              <a:latin typeface="Arial"/>
            </a:endParaRPr>
          </a:p>
        </p:txBody>
      </p:sp>
      <p:sp>
        <p:nvSpPr>
          <p:cNvPr id="222"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5/12</a:t>
            </a:r>
            <a:endParaRPr b="0" lang="fr-BE" sz="1000" spc="-1" strike="noStrike">
              <a:solidFill>
                <a:srgbClr val="000000"/>
              </a:solidFill>
              <a:latin typeface="Arial"/>
            </a:endParaRPr>
          </a:p>
        </p:txBody>
      </p:sp>
      <p:sp>
        <p:nvSpPr>
          <p:cNvPr id="223" name="TextBox 1"/>
          <p:cNvSpPr txBox="1"/>
          <p:nvPr/>
        </p:nvSpPr>
        <p:spPr>
          <a:xfrm>
            <a:off x="1608480" y="601920"/>
            <a:ext cx="3458520" cy="523080"/>
          </a:xfrm>
          <a:prstGeom prst="rect">
            <a:avLst/>
          </a:prstGeom>
          <a:noFill/>
          <a:ln w="0">
            <a:noFill/>
          </a:ln>
        </p:spPr>
        <p:txBody>
          <a:bodyPr anchor="t" anchorCtr="1">
            <a:noAutofit/>
          </a:bodyPr>
          <a:p>
            <a:pPr algn="ctr">
              <a:lnSpc>
                <a:spcPct val="100000"/>
              </a:lnSpc>
            </a:pPr>
            <a:r>
              <a:rPr b="1" lang="en-GB" sz="2800" spc="-1" strike="noStrike">
                <a:solidFill>
                  <a:srgbClr val="22352d"/>
                </a:solidFill>
                <a:latin typeface="Calibri"/>
                <a:ea typeface="Arial Unicode MS"/>
              </a:rPr>
              <a:t> </a:t>
            </a:r>
            <a:r>
              <a:rPr b="1" lang="en-GB" sz="2800" spc="-1" strike="noStrike">
                <a:solidFill>
                  <a:srgbClr val="22352d"/>
                </a:solidFill>
                <a:latin typeface="Calibri"/>
                <a:ea typeface="Arial Unicode MS"/>
              </a:rPr>
              <a:t>First reading</a:t>
            </a:r>
            <a:endParaRPr b="0" lang="fr-B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24" name="Picture 8" descr=""/>
          <p:cNvPicPr/>
          <p:nvPr/>
        </p:nvPicPr>
        <p:blipFill>
          <a:blip r:embed="rId1"/>
          <a:stretch/>
        </p:blipFill>
        <p:spPr>
          <a:xfrm>
            <a:off x="-1149480" y="0"/>
            <a:ext cx="9156600" cy="12192120"/>
          </a:xfrm>
          <a:prstGeom prst="rect">
            <a:avLst/>
          </a:prstGeom>
          <a:ln w="19080">
            <a:noFill/>
          </a:ln>
        </p:spPr>
      </p:pic>
      <p:sp>
        <p:nvSpPr>
          <p:cNvPr id="225" name="Rounded Rectangle 3"/>
          <p:cNvSpPr/>
          <p:nvPr/>
        </p:nvSpPr>
        <p:spPr>
          <a:xfrm>
            <a:off x="502920" y="52596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26" name="Rounded Rectangle 5"/>
          <p:cNvSpPr/>
          <p:nvPr/>
        </p:nvSpPr>
        <p:spPr>
          <a:xfrm>
            <a:off x="228600" y="1315080"/>
            <a:ext cx="6309360" cy="10257120"/>
          </a:xfrm>
          <a:custGeom>
            <a:avLst/>
            <a:gdLst>
              <a:gd name="textAreaLeft" fmla="*/ 307800 w 6309360"/>
              <a:gd name="textAreaRight" fmla="*/ 6001560 w 6309360"/>
              <a:gd name="textAreaTop" fmla="*/ 307800 h 10257120"/>
              <a:gd name="textAreaBottom" fmla="*/ 9949320 h 10257120"/>
            </a:gdLst>
            <a:ahLst/>
            <a:rect l="textAreaLeft" t="textAreaTop" r="textAreaRight" b="textAreaBottom"/>
            <a:pathLst>
              <a:path w="21600" h="35114">
                <a:moveTo>
                  <a:pt x="3600" y="0"/>
                </a:moveTo>
                <a:lnTo>
                  <a:pt x="3600" y="0"/>
                </a:lnTo>
                <a:arcTo wR="3600" hR="3600" stAng="-5400000" swAng="-5400000"/>
                <a:lnTo>
                  <a:pt x="0" y="3600"/>
                </a:lnTo>
                <a:arcTo wR="0" hR="0" stAng="0" swAng="0"/>
                <a:lnTo>
                  <a:pt x="0" y="31514"/>
                </a:lnTo>
                <a:lnTo>
                  <a:pt x="0" y="31514"/>
                </a:lnTo>
                <a:arcTo wR="3600" hR="3600" stAng="-10800000" swAng="-5400000"/>
                <a:lnTo>
                  <a:pt x="3600" y="35114"/>
                </a:lnTo>
                <a:arcTo wR="0" hR="0" stAng="0" swAng="0"/>
                <a:lnTo>
                  <a:pt x="18000" y="35114"/>
                </a:lnTo>
                <a:lnTo>
                  <a:pt x="18000" y="35114"/>
                </a:lnTo>
                <a:arcTo wR="3600" hR="3600" stAng="5400000" swAng="-5400000"/>
                <a:lnTo>
                  <a:pt x="21600" y="31514"/>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27" name="TextBox 6"/>
          <p:cNvSpPr txBox="1"/>
          <p:nvPr/>
        </p:nvSpPr>
        <p:spPr>
          <a:xfrm>
            <a:off x="457200" y="2036520"/>
            <a:ext cx="5852160" cy="8814240"/>
          </a:xfrm>
          <a:prstGeom prst="rect">
            <a:avLst/>
          </a:prstGeom>
          <a:noFill/>
          <a:ln w="0">
            <a:noFill/>
          </a:ln>
        </p:spPr>
        <p:txBody>
          <a:bodyPr anchor="ctr">
            <a:noAutofit/>
          </a:bodyPr>
          <a:p>
            <a:pPr>
              <a:lnSpc>
                <a:spcPct val="100000"/>
              </a:lnSpc>
            </a:pPr>
            <a:r>
              <a:rPr b="0" lang="en-GB" sz="4000" spc="-1" strike="noStrike">
                <a:solidFill>
                  <a:srgbClr val="111111"/>
                </a:solidFill>
                <a:latin typeface="Calibri"/>
                <a:ea typeface="Arial Unicode MS"/>
              </a:rPr>
              <a:t>The one who keeps God’s commands lives in him, and he in them. And this is how we know that he lives in us: We know it by the Spirit he gave us.</a:t>
            </a:r>
            <a:endParaRPr b="0" lang="fr-BE" sz="4000" spc="-1" strike="noStrike">
              <a:solidFill>
                <a:srgbClr val="000000"/>
              </a:solidFill>
              <a:latin typeface="Arial"/>
            </a:endParaRPr>
          </a:p>
        </p:txBody>
      </p:sp>
      <p:sp>
        <p:nvSpPr>
          <p:cNvPr id="22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2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Kyrie and first reading</a:t>
            </a:r>
            <a:endParaRPr b="0" lang="fr-BE" sz="900" spc="-1" strike="noStrike">
              <a:solidFill>
                <a:srgbClr val="000000"/>
              </a:solidFill>
              <a:latin typeface="Arial"/>
            </a:endParaRPr>
          </a:p>
        </p:txBody>
      </p:sp>
      <p:sp>
        <p:nvSpPr>
          <p:cNvPr id="230"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5/12</a:t>
            </a:r>
            <a:endParaRPr b="0" lang="fr-BE" sz="1000" spc="-1" strike="noStrike">
              <a:solidFill>
                <a:srgbClr val="000000"/>
              </a:solidFill>
              <a:latin typeface="Arial"/>
            </a:endParaRPr>
          </a:p>
        </p:txBody>
      </p:sp>
      <p:sp>
        <p:nvSpPr>
          <p:cNvPr id="231" name="TextBox 1"/>
          <p:cNvSpPr txBox="1"/>
          <p:nvPr/>
        </p:nvSpPr>
        <p:spPr>
          <a:xfrm>
            <a:off x="1608480" y="601920"/>
            <a:ext cx="3458520" cy="523080"/>
          </a:xfrm>
          <a:prstGeom prst="rect">
            <a:avLst/>
          </a:prstGeom>
          <a:noFill/>
          <a:ln w="0">
            <a:noFill/>
          </a:ln>
        </p:spPr>
        <p:txBody>
          <a:bodyPr anchor="t" anchorCtr="1">
            <a:noAutofit/>
          </a:bodyPr>
          <a:p>
            <a:pPr algn="ctr">
              <a:lnSpc>
                <a:spcPct val="100000"/>
              </a:lnSpc>
            </a:pPr>
            <a:r>
              <a:rPr b="1" lang="en-GB" sz="2800" spc="-1" strike="noStrike">
                <a:solidFill>
                  <a:srgbClr val="22352d"/>
                </a:solidFill>
                <a:latin typeface="Calibri"/>
                <a:ea typeface="Arial Unicode MS"/>
              </a:rPr>
              <a:t> </a:t>
            </a:r>
            <a:r>
              <a:rPr b="1" lang="en-GB" sz="2800" spc="-1" strike="noStrike">
                <a:solidFill>
                  <a:srgbClr val="22352d"/>
                </a:solidFill>
                <a:latin typeface="Calibri"/>
                <a:ea typeface="Arial Unicode MS"/>
              </a:rPr>
              <a:t>First reading</a:t>
            </a:r>
            <a:endParaRPr b="0" lang="fr-B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233"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234"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35" name="Picture 6" descr=""/>
          <p:cNvPicPr/>
          <p:nvPr/>
        </p:nvPicPr>
        <p:blipFill>
          <a:blip r:embed="rId1"/>
          <a:stretch/>
        </p:blipFill>
        <p:spPr>
          <a:xfrm>
            <a:off x="-1149480" y="0"/>
            <a:ext cx="9156600" cy="12192120"/>
          </a:xfrm>
          <a:prstGeom prst="rect">
            <a:avLst/>
          </a:prstGeom>
          <a:ln w="19080">
            <a:noFill/>
          </a:ln>
        </p:spPr>
      </p:pic>
      <p:sp>
        <p:nvSpPr>
          <p:cNvPr id="236" name="TextBox 1"/>
          <p:cNvSpPr txBox="1"/>
          <p:nvPr/>
        </p:nvSpPr>
        <p:spPr>
          <a:xfrm>
            <a:off x="411480" y="11736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Psaume de la Création</a:t>
            </a:r>
            <a:endParaRPr b="0" lang="fr-BE" sz="2200" spc="-1" strike="noStrike">
              <a:solidFill>
                <a:srgbClr val="000000"/>
              </a:solidFill>
              <a:latin typeface="Arial"/>
            </a:endParaRPr>
          </a:p>
        </p:txBody>
      </p:sp>
      <p:sp>
        <p:nvSpPr>
          <p:cNvPr id="237" name="Rounded Rectangle 3"/>
          <p:cNvSpPr/>
          <p:nvPr/>
        </p:nvSpPr>
        <p:spPr>
          <a:xfrm>
            <a:off x="83880" y="665280"/>
            <a:ext cx="6774120" cy="4555080"/>
          </a:xfrm>
          <a:custGeom>
            <a:avLst/>
            <a:gdLst>
              <a:gd name="textAreaLeft" fmla="*/ 222120 w 6774120"/>
              <a:gd name="textAreaRight" fmla="*/ 6552000 w 6774120"/>
              <a:gd name="textAreaTop" fmla="*/ 222120 h 4555080"/>
              <a:gd name="textAreaBottom" fmla="*/ 4332960 h 4555080"/>
            </a:gdLst>
            <a:ahLst/>
            <a:rect l="textAreaLeft" t="textAreaTop" r="textAreaRight" b="textAreaBottom"/>
            <a:pathLst>
              <a:path w="32122"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522" y="21600"/>
                </a:lnTo>
                <a:lnTo>
                  <a:pt x="28522" y="21600"/>
                </a:lnTo>
                <a:arcTo wR="3600" hR="3600" stAng="5400000" swAng="-5400000"/>
                <a:lnTo>
                  <a:pt x="32122" y="18000"/>
                </a:lnTo>
                <a:arcTo wR="0" hR="0" stAng="0" swAng="0"/>
                <a:lnTo>
                  <a:pt x="32122" y="3600"/>
                </a:lnTo>
                <a:lnTo>
                  <a:pt x="32122" y="3600"/>
                </a:lnTo>
                <a:arcTo wR="3600" hR="3600" stAng="0" swAng="-5400000"/>
                <a:lnTo>
                  <a:pt x="28522"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38" name="TextBox 4"/>
          <p:cNvSpPr txBox="1"/>
          <p:nvPr/>
        </p:nvSpPr>
        <p:spPr>
          <a:xfrm>
            <a:off x="68760" y="750240"/>
            <a:ext cx="6774120" cy="4320360"/>
          </a:xfrm>
          <a:prstGeom prst="rect">
            <a:avLst/>
          </a:prstGeom>
          <a:noFill/>
          <a:ln w="0">
            <a:noFill/>
          </a:ln>
        </p:spPr>
        <p:txBody>
          <a:bodyPr anchor="ctr" anchorCtr="1">
            <a:noAutofit/>
          </a:bodyPr>
          <a:p>
            <a:pPr algn="ctr">
              <a:lnSpc>
                <a:spcPct val="100000"/>
              </a:lnSpc>
            </a:pPr>
            <a:r>
              <a:rPr b="1" lang="en-GB" sz="3700" spc="-1" strike="noStrike">
                <a:solidFill>
                  <a:srgbClr val="000000"/>
                </a:solidFill>
                <a:latin typeface="Calibri"/>
                <a:ea typeface="Arial Unicode MS"/>
              </a:rPr>
              <a:t>Mon Dieu, tu es grand, tu es beau</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vivant, Dieu Très-Haut,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Tu es le Dieu d’amour !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Mon Dieu, tu es grand, tu es beau Dieu vivant, Dieu Très-Haut</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présent en toute création !</a:t>
            </a:r>
            <a:endParaRPr b="0" lang="fr-BE" sz="3700" spc="-1" strike="noStrike">
              <a:solidFill>
                <a:srgbClr val="000000"/>
              </a:solidFill>
              <a:latin typeface="Arial"/>
            </a:endParaRPr>
          </a:p>
        </p:txBody>
      </p:sp>
      <p:sp>
        <p:nvSpPr>
          <p:cNvPr id="239" name="Rounded Rectangle 5"/>
          <p:cNvSpPr/>
          <p:nvPr/>
        </p:nvSpPr>
        <p:spPr>
          <a:xfrm>
            <a:off x="320040" y="5426280"/>
            <a:ext cx="6271200" cy="6442560"/>
          </a:xfrm>
          <a:custGeom>
            <a:avLst/>
            <a:gdLst>
              <a:gd name="textAreaLeft" fmla="*/ 306000 w 6271200"/>
              <a:gd name="textAreaRight" fmla="*/ 5965200 w 6271200"/>
              <a:gd name="textAreaTop" fmla="*/ 306000 h 6442560"/>
              <a:gd name="textAreaBottom" fmla="*/ 6136560 h 6442560"/>
            </a:gdLst>
            <a:ahLst/>
            <a:rect l="textAreaLeft" t="textAreaTop" r="textAreaRight" b="textAreaBottom"/>
            <a:pathLst>
              <a:path w="21600" h="22190">
                <a:moveTo>
                  <a:pt x="3600" y="0"/>
                </a:moveTo>
                <a:lnTo>
                  <a:pt x="3600" y="0"/>
                </a:lnTo>
                <a:arcTo wR="3600" hR="3600" stAng="-5400000" swAng="-5400000"/>
                <a:lnTo>
                  <a:pt x="0" y="3600"/>
                </a:lnTo>
                <a:arcTo wR="0" hR="0" stAng="0" swAng="0"/>
                <a:lnTo>
                  <a:pt x="0" y="18590"/>
                </a:lnTo>
                <a:lnTo>
                  <a:pt x="0" y="18590"/>
                </a:lnTo>
                <a:arcTo wR="3600" hR="3600" stAng="-10800000" swAng="-5400000"/>
                <a:lnTo>
                  <a:pt x="3600" y="22190"/>
                </a:lnTo>
                <a:arcTo wR="0" hR="0" stAng="0" swAng="0"/>
                <a:lnTo>
                  <a:pt x="18000" y="22190"/>
                </a:lnTo>
                <a:lnTo>
                  <a:pt x="18000" y="22190"/>
                </a:lnTo>
                <a:arcTo wR="3600" hR="3600" stAng="5400000" swAng="-5400000"/>
                <a:lnTo>
                  <a:pt x="21600" y="1859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40" name="TextBox 6"/>
          <p:cNvSpPr txBox="1"/>
          <p:nvPr/>
        </p:nvSpPr>
        <p:spPr>
          <a:xfrm>
            <a:off x="682200" y="5426280"/>
            <a:ext cx="5493960" cy="6648480"/>
          </a:xfrm>
          <a:prstGeom prst="rect">
            <a:avLst/>
          </a:prstGeom>
          <a:noFill/>
          <a:ln w="0">
            <a:noFill/>
          </a:ln>
        </p:spPr>
        <p:txBody>
          <a:bodyPr anchor="ctr" anchorCtr="1">
            <a:noAutofit/>
          </a:bodyPr>
          <a:p>
            <a:pPr algn="ctr">
              <a:lnSpc>
                <a:spcPct val="100000"/>
              </a:lnSpc>
            </a:pPr>
            <a:r>
              <a:rPr b="0" lang="nl-BE" sz="4000" spc="-1" strike="noStrike">
                <a:solidFill>
                  <a:srgbClr val="111111"/>
                </a:solidFill>
                <a:latin typeface="Calibri"/>
                <a:ea typeface="Arial Unicode MS"/>
              </a:rPr>
              <a:t>1</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les cieux devant toi, splendeur et majesté, Par l’infiniment grand, l’infiniment petit, Et par le firmament, ton manteau étoilé, Et par frère soleil, je veux crier</a:t>
            </a:r>
            <a:endParaRPr b="0" lang="fr-BE" sz="4000" spc="-1" strike="noStrike">
              <a:solidFill>
                <a:srgbClr val="000000"/>
              </a:solidFill>
              <a:latin typeface="Arial"/>
            </a:endParaRPr>
          </a:p>
          <a:p>
            <a:pPr algn="ctr">
              <a:lnSpc>
                <a:spcPct val="100000"/>
              </a:lnSpc>
            </a:pPr>
            <a:endParaRPr b="0" lang="fr-BE" sz="40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41" name="Picture 6" descr=""/>
          <p:cNvPicPr/>
          <p:nvPr/>
        </p:nvPicPr>
        <p:blipFill>
          <a:blip r:embed="rId1"/>
          <a:stretch/>
        </p:blipFill>
        <p:spPr>
          <a:xfrm>
            <a:off x="-1149480" y="0"/>
            <a:ext cx="9156600" cy="12192120"/>
          </a:xfrm>
          <a:prstGeom prst="rect">
            <a:avLst/>
          </a:prstGeom>
          <a:ln w="19080">
            <a:noFill/>
          </a:ln>
        </p:spPr>
      </p:pic>
      <p:sp>
        <p:nvSpPr>
          <p:cNvPr id="242" name="TextBox 1"/>
          <p:cNvSpPr txBox="1"/>
          <p:nvPr/>
        </p:nvSpPr>
        <p:spPr>
          <a:xfrm>
            <a:off x="411480" y="11736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Psaume de la Création</a:t>
            </a:r>
            <a:endParaRPr b="0" lang="fr-BE" sz="2200" spc="-1" strike="noStrike">
              <a:solidFill>
                <a:srgbClr val="000000"/>
              </a:solidFill>
              <a:latin typeface="Arial"/>
            </a:endParaRPr>
          </a:p>
        </p:txBody>
      </p:sp>
      <p:sp>
        <p:nvSpPr>
          <p:cNvPr id="243" name="Rounded Rectangle 3"/>
          <p:cNvSpPr/>
          <p:nvPr/>
        </p:nvSpPr>
        <p:spPr>
          <a:xfrm>
            <a:off x="83880" y="665280"/>
            <a:ext cx="6774120" cy="4555080"/>
          </a:xfrm>
          <a:custGeom>
            <a:avLst/>
            <a:gdLst>
              <a:gd name="textAreaLeft" fmla="*/ 222120 w 6774120"/>
              <a:gd name="textAreaRight" fmla="*/ 6552000 w 6774120"/>
              <a:gd name="textAreaTop" fmla="*/ 222120 h 4555080"/>
              <a:gd name="textAreaBottom" fmla="*/ 4332960 h 4555080"/>
            </a:gdLst>
            <a:ahLst/>
            <a:rect l="textAreaLeft" t="textAreaTop" r="textAreaRight" b="textAreaBottom"/>
            <a:pathLst>
              <a:path w="32122"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522" y="21600"/>
                </a:lnTo>
                <a:lnTo>
                  <a:pt x="28522" y="21600"/>
                </a:lnTo>
                <a:arcTo wR="3600" hR="3600" stAng="5400000" swAng="-5400000"/>
                <a:lnTo>
                  <a:pt x="32122" y="18000"/>
                </a:lnTo>
                <a:arcTo wR="0" hR="0" stAng="0" swAng="0"/>
                <a:lnTo>
                  <a:pt x="32122" y="3600"/>
                </a:lnTo>
                <a:lnTo>
                  <a:pt x="32122" y="3600"/>
                </a:lnTo>
                <a:arcTo wR="3600" hR="3600" stAng="0" swAng="-5400000"/>
                <a:lnTo>
                  <a:pt x="28522"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44" name="TextBox 4"/>
          <p:cNvSpPr txBox="1"/>
          <p:nvPr/>
        </p:nvSpPr>
        <p:spPr>
          <a:xfrm>
            <a:off x="68760" y="750240"/>
            <a:ext cx="6774120" cy="4320360"/>
          </a:xfrm>
          <a:prstGeom prst="rect">
            <a:avLst/>
          </a:prstGeom>
          <a:noFill/>
          <a:ln w="0">
            <a:noFill/>
          </a:ln>
        </p:spPr>
        <p:txBody>
          <a:bodyPr anchor="ctr" anchorCtr="1">
            <a:noAutofit/>
          </a:bodyPr>
          <a:p>
            <a:pPr algn="ctr">
              <a:lnSpc>
                <a:spcPct val="100000"/>
              </a:lnSpc>
            </a:pPr>
            <a:r>
              <a:rPr b="1" lang="en-GB" sz="3700" spc="-1" strike="noStrike">
                <a:solidFill>
                  <a:srgbClr val="000000"/>
                </a:solidFill>
                <a:latin typeface="Calibri"/>
                <a:ea typeface="Arial Unicode MS"/>
              </a:rPr>
              <a:t>Mon Dieu, tu es grand, tu es beau</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vivant, Dieu Très-Haut,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Tu es le Dieu d’amour !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Mon Dieu, tu es grand, tu es beau Dieu vivant, Dieu Très-Haut</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présent en toute création !</a:t>
            </a:r>
            <a:endParaRPr b="0" lang="fr-BE" sz="3700" spc="-1" strike="noStrike">
              <a:solidFill>
                <a:srgbClr val="000000"/>
              </a:solidFill>
              <a:latin typeface="Arial"/>
            </a:endParaRPr>
          </a:p>
        </p:txBody>
      </p:sp>
      <p:sp>
        <p:nvSpPr>
          <p:cNvPr id="245" name="Rounded Rectangle 5"/>
          <p:cNvSpPr/>
          <p:nvPr/>
        </p:nvSpPr>
        <p:spPr>
          <a:xfrm>
            <a:off x="320040" y="5426280"/>
            <a:ext cx="6271200" cy="6442560"/>
          </a:xfrm>
          <a:custGeom>
            <a:avLst/>
            <a:gdLst>
              <a:gd name="textAreaLeft" fmla="*/ 306000 w 6271200"/>
              <a:gd name="textAreaRight" fmla="*/ 5965200 w 6271200"/>
              <a:gd name="textAreaTop" fmla="*/ 306000 h 6442560"/>
              <a:gd name="textAreaBottom" fmla="*/ 6136560 h 6442560"/>
            </a:gdLst>
            <a:ahLst/>
            <a:rect l="textAreaLeft" t="textAreaTop" r="textAreaRight" b="textAreaBottom"/>
            <a:pathLst>
              <a:path w="21600" h="22190">
                <a:moveTo>
                  <a:pt x="3600" y="0"/>
                </a:moveTo>
                <a:lnTo>
                  <a:pt x="3600" y="0"/>
                </a:lnTo>
                <a:arcTo wR="3600" hR="3600" stAng="-5400000" swAng="-5400000"/>
                <a:lnTo>
                  <a:pt x="0" y="3600"/>
                </a:lnTo>
                <a:arcTo wR="0" hR="0" stAng="0" swAng="0"/>
                <a:lnTo>
                  <a:pt x="0" y="18590"/>
                </a:lnTo>
                <a:lnTo>
                  <a:pt x="0" y="18590"/>
                </a:lnTo>
                <a:arcTo wR="3600" hR="3600" stAng="-10800000" swAng="-5400000"/>
                <a:lnTo>
                  <a:pt x="3600" y="22190"/>
                </a:lnTo>
                <a:arcTo wR="0" hR="0" stAng="0" swAng="0"/>
                <a:lnTo>
                  <a:pt x="18000" y="22190"/>
                </a:lnTo>
                <a:lnTo>
                  <a:pt x="18000" y="22190"/>
                </a:lnTo>
                <a:arcTo wR="3600" hR="3600" stAng="5400000" swAng="-5400000"/>
                <a:lnTo>
                  <a:pt x="21600" y="1859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46" name="TextBox 6"/>
          <p:cNvSpPr txBox="1"/>
          <p:nvPr/>
        </p:nvSpPr>
        <p:spPr>
          <a:xfrm>
            <a:off x="167760" y="5179320"/>
            <a:ext cx="6522840" cy="6648480"/>
          </a:xfrm>
          <a:prstGeom prst="rect">
            <a:avLst/>
          </a:prstGeom>
          <a:noFill/>
          <a:ln w="0">
            <a:noFill/>
          </a:ln>
        </p:spPr>
        <p:txBody>
          <a:bodyPr anchor="ctr" anchorCtr="1">
            <a:noAutofit/>
          </a:bodyPr>
          <a:p>
            <a:pPr algn="ctr">
              <a:lnSpc>
                <a:spcPct val="100000"/>
              </a:lnSpc>
            </a:pPr>
            <a:r>
              <a:rPr b="0" lang="nl-BE" sz="4000" spc="-1" strike="noStrike">
                <a:solidFill>
                  <a:srgbClr val="111111"/>
                </a:solidFill>
                <a:latin typeface="Calibri"/>
                <a:ea typeface="Arial Unicode MS"/>
              </a:rPr>
              <a:t>2</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tous les océans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par toutes les mers,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tous les continents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par l'eau des rivières,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le feu qui te dit</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comme un buisson ardent,</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par l'aile du vent,</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je veux crier</a:t>
            </a:r>
            <a:endParaRPr b="0" lang="fr-B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47" name="Picture 6" descr=""/>
          <p:cNvPicPr/>
          <p:nvPr/>
        </p:nvPicPr>
        <p:blipFill>
          <a:blip r:embed="rId1"/>
          <a:stretch/>
        </p:blipFill>
        <p:spPr>
          <a:xfrm>
            <a:off x="-1149480" y="0"/>
            <a:ext cx="9156600" cy="12192120"/>
          </a:xfrm>
          <a:prstGeom prst="rect">
            <a:avLst/>
          </a:prstGeom>
          <a:ln w="19080">
            <a:noFill/>
          </a:ln>
        </p:spPr>
      </p:pic>
      <p:sp>
        <p:nvSpPr>
          <p:cNvPr id="248" name="TextBox 1"/>
          <p:cNvSpPr txBox="1"/>
          <p:nvPr/>
        </p:nvSpPr>
        <p:spPr>
          <a:xfrm>
            <a:off x="411480" y="11736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Psaume de la Création</a:t>
            </a:r>
            <a:endParaRPr b="0" lang="fr-BE" sz="2200" spc="-1" strike="noStrike">
              <a:solidFill>
                <a:srgbClr val="000000"/>
              </a:solidFill>
              <a:latin typeface="Arial"/>
            </a:endParaRPr>
          </a:p>
        </p:txBody>
      </p:sp>
      <p:sp>
        <p:nvSpPr>
          <p:cNvPr id="249" name="Rounded Rectangle 3"/>
          <p:cNvSpPr/>
          <p:nvPr/>
        </p:nvSpPr>
        <p:spPr>
          <a:xfrm>
            <a:off x="83880" y="665280"/>
            <a:ext cx="6774120" cy="4555080"/>
          </a:xfrm>
          <a:custGeom>
            <a:avLst/>
            <a:gdLst>
              <a:gd name="textAreaLeft" fmla="*/ 222120 w 6774120"/>
              <a:gd name="textAreaRight" fmla="*/ 6552000 w 6774120"/>
              <a:gd name="textAreaTop" fmla="*/ 222120 h 4555080"/>
              <a:gd name="textAreaBottom" fmla="*/ 4332960 h 4555080"/>
            </a:gdLst>
            <a:ahLst/>
            <a:rect l="textAreaLeft" t="textAreaTop" r="textAreaRight" b="textAreaBottom"/>
            <a:pathLst>
              <a:path w="32122"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522" y="21600"/>
                </a:lnTo>
                <a:lnTo>
                  <a:pt x="28522" y="21600"/>
                </a:lnTo>
                <a:arcTo wR="3600" hR="3600" stAng="5400000" swAng="-5400000"/>
                <a:lnTo>
                  <a:pt x="32122" y="18000"/>
                </a:lnTo>
                <a:arcTo wR="0" hR="0" stAng="0" swAng="0"/>
                <a:lnTo>
                  <a:pt x="32122" y="3600"/>
                </a:lnTo>
                <a:lnTo>
                  <a:pt x="32122" y="3600"/>
                </a:lnTo>
                <a:arcTo wR="3600" hR="3600" stAng="0" swAng="-5400000"/>
                <a:lnTo>
                  <a:pt x="28522"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50" name="TextBox 4"/>
          <p:cNvSpPr txBox="1"/>
          <p:nvPr/>
        </p:nvSpPr>
        <p:spPr>
          <a:xfrm>
            <a:off x="68760" y="750240"/>
            <a:ext cx="6774120" cy="4320360"/>
          </a:xfrm>
          <a:prstGeom prst="rect">
            <a:avLst/>
          </a:prstGeom>
          <a:noFill/>
          <a:ln w="0">
            <a:noFill/>
          </a:ln>
        </p:spPr>
        <p:txBody>
          <a:bodyPr anchor="ctr" anchorCtr="1">
            <a:noAutofit/>
          </a:bodyPr>
          <a:p>
            <a:pPr algn="ctr">
              <a:lnSpc>
                <a:spcPct val="100000"/>
              </a:lnSpc>
            </a:pPr>
            <a:r>
              <a:rPr b="1" lang="en-GB" sz="3700" spc="-1" strike="noStrike">
                <a:solidFill>
                  <a:srgbClr val="000000"/>
                </a:solidFill>
                <a:latin typeface="Calibri"/>
                <a:ea typeface="Arial Unicode MS"/>
              </a:rPr>
              <a:t>Mon Dieu, tu es grand, tu es beau</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vivant, Dieu Très-Haut,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Tu es le Dieu d’amour !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Mon Dieu, tu es grand, tu es beau Dieu vivant, Dieu Très-Haut</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présent en toute création !</a:t>
            </a:r>
            <a:endParaRPr b="0" lang="fr-BE" sz="3700" spc="-1" strike="noStrike">
              <a:solidFill>
                <a:srgbClr val="000000"/>
              </a:solidFill>
              <a:latin typeface="Arial"/>
            </a:endParaRPr>
          </a:p>
        </p:txBody>
      </p:sp>
      <p:sp>
        <p:nvSpPr>
          <p:cNvPr id="251" name="Rounded Rectangle 5"/>
          <p:cNvSpPr/>
          <p:nvPr/>
        </p:nvSpPr>
        <p:spPr>
          <a:xfrm>
            <a:off x="320040" y="5426280"/>
            <a:ext cx="6271200" cy="6442560"/>
          </a:xfrm>
          <a:custGeom>
            <a:avLst/>
            <a:gdLst>
              <a:gd name="textAreaLeft" fmla="*/ 306000 w 6271200"/>
              <a:gd name="textAreaRight" fmla="*/ 5965200 w 6271200"/>
              <a:gd name="textAreaTop" fmla="*/ 306000 h 6442560"/>
              <a:gd name="textAreaBottom" fmla="*/ 6136560 h 6442560"/>
            </a:gdLst>
            <a:ahLst/>
            <a:rect l="textAreaLeft" t="textAreaTop" r="textAreaRight" b="textAreaBottom"/>
            <a:pathLst>
              <a:path w="21600" h="22190">
                <a:moveTo>
                  <a:pt x="3600" y="0"/>
                </a:moveTo>
                <a:lnTo>
                  <a:pt x="3600" y="0"/>
                </a:lnTo>
                <a:arcTo wR="3600" hR="3600" stAng="-5400000" swAng="-5400000"/>
                <a:lnTo>
                  <a:pt x="0" y="3600"/>
                </a:lnTo>
                <a:arcTo wR="0" hR="0" stAng="0" swAng="0"/>
                <a:lnTo>
                  <a:pt x="0" y="18590"/>
                </a:lnTo>
                <a:lnTo>
                  <a:pt x="0" y="18590"/>
                </a:lnTo>
                <a:arcTo wR="3600" hR="3600" stAng="-10800000" swAng="-5400000"/>
                <a:lnTo>
                  <a:pt x="3600" y="22190"/>
                </a:lnTo>
                <a:arcTo wR="0" hR="0" stAng="0" swAng="0"/>
                <a:lnTo>
                  <a:pt x="18000" y="22190"/>
                </a:lnTo>
                <a:lnTo>
                  <a:pt x="18000" y="22190"/>
                </a:lnTo>
                <a:arcTo wR="3600" hR="3600" stAng="5400000" swAng="-5400000"/>
                <a:lnTo>
                  <a:pt x="21600" y="1859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52" name="TextBox 6"/>
          <p:cNvSpPr txBox="1"/>
          <p:nvPr/>
        </p:nvSpPr>
        <p:spPr>
          <a:xfrm>
            <a:off x="167760" y="5179320"/>
            <a:ext cx="6522840" cy="6648480"/>
          </a:xfrm>
          <a:prstGeom prst="rect">
            <a:avLst/>
          </a:prstGeom>
          <a:noFill/>
          <a:ln w="0">
            <a:noFill/>
          </a:ln>
        </p:spPr>
        <p:txBody>
          <a:bodyPr anchor="ctr" anchorCtr="1">
            <a:noAutofit/>
          </a:bodyPr>
          <a:p>
            <a:pPr algn="ctr">
              <a:lnSpc>
                <a:spcPct val="100000"/>
              </a:lnSpc>
            </a:pPr>
            <a:r>
              <a:rPr b="0" lang="nl-BE" sz="4000" spc="-1" strike="noStrike">
                <a:solidFill>
                  <a:srgbClr val="111111"/>
                </a:solidFill>
                <a:latin typeface="Calibri"/>
                <a:ea typeface="Arial Unicode MS"/>
              </a:rPr>
              <a:t>3</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toutes les montagnes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toutes les vallées,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l'ombre des forêts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par les fleurs des champs,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les bourgeons des arbres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et l'herbe des praires,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Par le blé en épis,</a:t>
            </a:r>
            <a:endParaRPr b="0" lang="fr-BE" sz="4000" spc="-1" strike="noStrike">
              <a:solidFill>
                <a:srgbClr val="000000"/>
              </a:solidFill>
              <a:latin typeface="Arial"/>
            </a:endParaRPr>
          </a:p>
          <a:p>
            <a:pPr algn="ctr">
              <a:lnSpc>
                <a:spcPct val="100000"/>
              </a:lnSpc>
            </a:pPr>
            <a:r>
              <a:rPr b="0" lang="nl-BE" sz="4000" spc="-1" strike="noStrike">
                <a:solidFill>
                  <a:srgbClr val="111111"/>
                </a:solidFill>
                <a:latin typeface="Calibri"/>
                <a:ea typeface="Arial Unicode MS"/>
              </a:rPr>
              <a:t>je veux crier</a:t>
            </a:r>
            <a:endParaRPr b="0" lang="fr-B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41" name="Picture 8" descr=""/>
          <p:cNvPicPr/>
          <p:nvPr/>
        </p:nvPicPr>
        <p:blipFill>
          <a:blip r:embed="rId1"/>
          <a:stretch/>
        </p:blipFill>
        <p:spPr>
          <a:xfrm>
            <a:off x="-1149480" y="0"/>
            <a:ext cx="9156600" cy="12192120"/>
          </a:xfrm>
          <a:prstGeom prst="rect">
            <a:avLst/>
          </a:prstGeom>
          <a:ln w="19080">
            <a:noFill/>
          </a:ln>
        </p:spPr>
      </p:pic>
      <p:sp>
        <p:nvSpPr>
          <p:cNvPr id="142" name="Rounded Rectangle 3"/>
          <p:cNvSpPr/>
          <p:nvPr/>
        </p:nvSpPr>
        <p:spPr>
          <a:xfrm>
            <a:off x="480240" y="420120"/>
            <a:ext cx="5852160" cy="903960"/>
          </a:xfrm>
          <a:custGeom>
            <a:avLst/>
            <a:gdLst>
              <a:gd name="textAreaLeft" fmla="*/ 43920 w 5852160"/>
              <a:gd name="textAreaRight" fmla="*/ 5808240 w 5852160"/>
              <a:gd name="textAreaTop" fmla="*/ 43920 h 903960"/>
              <a:gd name="textAreaBottom" fmla="*/ 860040 h 903960"/>
            </a:gdLst>
            <a:ahLst/>
            <a:rect l="textAreaLeft" t="textAreaTop" r="textAreaRight" b="textAreaBottom"/>
            <a:pathLst>
              <a:path w="139789"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36189" y="21600"/>
                </a:lnTo>
                <a:lnTo>
                  <a:pt x="136189" y="21600"/>
                </a:lnTo>
                <a:arcTo wR="3600" hR="3600" stAng="5400000" swAng="-5400000"/>
                <a:lnTo>
                  <a:pt x="139789" y="18000"/>
                </a:lnTo>
                <a:arcTo wR="0" hR="0" stAng="0" swAng="0"/>
                <a:lnTo>
                  <a:pt x="139789" y="3600"/>
                </a:lnTo>
                <a:lnTo>
                  <a:pt x="139789" y="3600"/>
                </a:lnTo>
                <a:arcTo wR="3600" hR="3600" stAng="0" swAng="-5400000"/>
                <a:lnTo>
                  <a:pt x="136189" y="0"/>
                </a:lnTo>
                <a:arcTo wR="0" hR="0" stAng="0" swAng="0"/>
                <a:close/>
              </a:path>
            </a:pathLst>
          </a:custGeom>
          <a:solidFill>
            <a:srgbClr val="eef5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43" name="TextBox 1"/>
          <p:cNvSpPr txBox="1"/>
          <p:nvPr/>
        </p:nvSpPr>
        <p:spPr>
          <a:xfrm>
            <a:off x="1106280" y="524520"/>
            <a:ext cx="4416120" cy="781200"/>
          </a:xfrm>
          <a:prstGeom prst="rect">
            <a:avLst/>
          </a:prstGeom>
          <a:noFill/>
          <a:ln w="0">
            <a:noFill/>
          </a:ln>
        </p:spPr>
        <p:txBody>
          <a:bodyPr anchor="t" anchorCtr="1">
            <a:noAutofit/>
          </a:bodyPr>
          <a:p>
            <a:pPr algn="ctr">
              <a:lnSpc>
                <a:spcPct val="100000"/>
              </a:lnSpc>
            </a:pPr>
            <a:r>
              <a:rPr b="1" lang="en-GB" sz="4400" spc="-1" strike="noStrike">
                <a:solidFill>
                  <a:srgbClr val="22352d"/>
                </a:solidFill>
                <a:latin typeface="Calibri"/>
                <a:ea typeface="Arial Unicode MS"/>
              </a:rPr>
              <a:t>Order of the Mass</a:t>
            </a:r>
            <a:endParaRPr b="0" lang="fr-BE" sz="4400" spc="-1" strike="noStrike">
              <a:solidFill>
                <a:srgbClr val="000000"/>
              </a:solidFill>
              <a:latin typeface="Arial"/>
            </a:endParaRPr>
          </a:p>
        </p:txBody>
      </p:sp>
      <p:sp>
        <p:nvSpPr>
          <p:cNvPr id="144" name="Rounded Rectangle 5"/>
          <p:cNvSpPr/>
          <p:nvPr/>
        </p:nvSpPr>
        <p:spPr>
          <a:xfrm>
            <a:off x="228600" y="1494360"/>
            <a:ext cx="6309360" cy="10091880"/>
          </a:xfrm>
          <a:custGeom>
            <a:avLst/>
            <a:gdLst>
              <a:gd name="textAreaLeft" fmla="*/ 307800 w 6309360"/>
              <a:gd name="textAreaRight" fmla="*/ 6001560 w 6309360"/>
              <a:gd name="textAreaTop" fmla="*/ 307800 h 10091880"/>
              <a:gd name="textAreaBottom" fmla="*/ 9784080 h 10091880"/>
            </a:gdLst>
            <a:ahLst/>
            <a:rect l="textAreaLeft" t="textAreaTop" r="textAreaRight" b="textAreaBottom"/>
            <a:pathLst>
              <a:path w="21600" h="34549">
                <a:moveTo>
                  <a:pt x="3600" y="0"/>
                </a:moveTo>
                <a:lnTo>
                  <a:pt x="3600" y="0"/>
                </a:lnTo>
                <a:arcTo wR="3600" hR="3600" stAng="-5400000" swAng="-5400000"/>
                <a:lnTo>
                  <a:pt x="0" y="3600"/>
                </a:lnTo>
                <a:arcTo wR="0" hR="0" stAng="0" swAng="0"/>
                <a:lnTo>
                  <a:pt x="0" y="30949"/>
                </a:lnTo>
                <a:lnTo>
                  <a:pt x="0" y="30949"/>
                </a:lnTo>
                <a:arcTo wR="3600" hR="3600" stAng="-10800000" swAng="-5400000"/>
                <a:lnTo>
                  <a:pt x="3600" y="34549"/>
                </a:lnTo>
                <a:arcTo wR="0" hR="0" stAng="0" swAng="0"/>
                <a:lnTo>
                  <a:pt x="18000" y="34549"/>
                </a:lnTo>
                <a:lnTo>
                  <a:pt x="18000" y="34549"/>
                </a:lnTo>
                <a:arcTo wR="3600" hR="3600" stAng="5400000" swAng="-5400000"/>
                <a:lnTo>
                  <a:pt x="21600" y="30949"/>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45" name="TextBox 6"/>
          <p:cNvSpPr txBox="1"/>
          <p:nvPr/>
        </p:nvSpPr>
        <p:spPr>
          <a:xfrm>
            <a:off x="548640" y="2071440"/>
            <a:ext cx="5760720" cy="8937720"/>
          </a:xfrm>
          <a:prstGeom prst="rect">
            <a:avLst/>
          </a:prstGeom>
          <a:noFill/>
          <a:ln w="0">
            <a:noFill/>
          </a:ln>
        </p:spPr>
        <p:txBody>
          <a:bodyPr anchor="ctr">
            <a:normAutofit/>
          </a:bodyPr>
          <a:p>
            <a:pPr>
              <a:lnSpc>
                <a:spcPct val="100000"/>
              </a:lnSpc>
            </a:pPr>
            <a:r>
              <a:rPr b="0" lang="en-GB" sz="3700" spc="-1" strike="noStrike">
                <a:solidFill>
                  <a:srgbClr val="111111"/>
                </a:solidFill>
                <a:latin typeface="Calibri"/>
                <a:ea typeface="Arial Unicode MS"/>
              </a:rPr>
              <a:t>1. Entrance hymn</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2. Greeting and Kyrie</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3. First reading</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4. Psalm</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5. Gospel acclamation and Gospel</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6. Celebration of Matrimony</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7. Prayer of the faithful</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8. Preparation of the gifts</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9. Eucharistic Prayer</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10. Our Father, Peace, Agnus Dei</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11. Communion</a:t>
            </a:r>
            <a:endParaRPr b="0" lang="fr-BE" sz="3700" spc="-1" strike="noStrike">
              <a:solidFill>
                <a:srgbClr val="000000"/>
              </a:solidFill>
              <a:latin typeface="Arial"/>
            </a:endParaRPr>
          </a:p>
          <a:p>
            <a:pPr>
              <a:lnSpc>
                <a:spcPct val="100000"/>
              </a:lnSpc>
            </a:pPr>
            <a:r>
              <a:rPr b="0" lang="en-GB" sz="3700" spc="-1" strike="noStrike">
                <a:solidFill>
                  <a:srgbClr val="111111"/>
                </a:solidFill>
                <a:latin typeface="Calibri"/>
                <a:ea typeface="Arial Unicode MS"/>
              </a:rPr>
              <a:t>12. Final blessing and sending forth</a:t>
            </a:r>
            <a:endParaRPr b="0" lang="fr-BE" sz="3700" spc="-1" strike="noStrike">
              <a:solidFill>
                <a:srgbClr val="000000"/>
              </a:solidFill>
              <a:latin typeface="Arial"/>
            </a:endParaRPr>
          </a:p>
        </p:txBody>
      </p:sp>
      <p:sp>
        <p:nvSpPr>
          <p:cNvPr id="14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4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Order of the Mass</a:t>
            </a:r>
            <a:endParaRPr b="0" lang="fr-BE" sz="9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53" name="Picture 6" descr=""/>
          <p:cNvPicPr/>
          <p:nvPr/>
        </p:nvPicPr>
        <p:blipFill>
          <a:blip r:embed="rId1"/>
          <a:stretch/>
        </p:blipFill>
        <p:spPr>
          <a:xfrm>
            <a:off x="-1149480" y="0"/>
            <a:ext cx="9156600" cy="12192120"/>
          </a:xfrm>
          <a:prstGeom prst="rect">
            <a:avLst/>
          </a:prstGeom>
          <a:ln w="19080">
            <a:noFill/>
          </a:ln>
        </p:spPr>
      </p:pic>
      <p:sp>
        <p:nvSpPr>
          <p:cNvPr id="254" name="TextBox 1"/>
          <p:cNvSpPr txBox="1"/>
          <p:nvPr/>
        </p:nvSpPr>
        <p:spPr>
          <a:xfrm>
            <a:off x="411480" y="11736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Psaume de la Création</a:t>
            </a:r>
            <a:endParaRPr b="0" lang="fr-BE" sz="2200" spc="-1" strike="noStrike">
              <a:solidFill>
                <a:srgbClr val="000000"/>
              </a:solidFill>
              <a:latin typeface="Arial"/>
            </a:endParaRPr>
          </a:p>
        </p:txBody>
      </p:sp>
      <p:sp>
        <p:nvSpPr>
          <p:cNvPr id="255" name="Rounded Rectangle 3"/>
          <p:cNvSpPr/>
          <p:nvPr/>
        </p:nvSpPr>
        <p:spPr>
          <a:xfrm>
            <a:off x="83880" y="665280"/>
            <a:ext cx="6774120" cy="4555080"/>
          </a:xfrm>
          <a:custGeom>
            <a:avLst/>
            <a:gdLst>
              <a:gd name="textAreaLeft" fmla="*/ 222120 w 6774120"/>
              <a:gd name="textAreaRight" fmla="*/ 6552000 w 6774120"/>
              <a:gd name="textAreaTop" fmla="*/ 222120 h 4555080"/>
              <a:gd name="textAreaBottom" fmla="*/ 4332960 h 4555080"/>
            </a:gdLst>
            <a:ahLst/>
            <a:rect l="textAreaLeft" t="textAreaTop" r="textAreaRight" b="textAreaBottom"/>
            <a:pathLst>
              <a:path w="32122"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522" y="21600"/>
                </a:lnTo>
                <a:lnTo>
                  <a:pt x="28522" y="21600"/>
                </a:lnTo>
                <a:arcTo wR="3600" hR="3600" stAng="5400000" swAng="-5400000"/>
                <a:lnTo>
                  <a:pt x="32122" y="18000"/>
                </a:lnTo>
                <a:arcTo wR="0" hR="0" stAng="0" swAng="0"/>
                <a:lnTo>
                  <a:pt x="32122" y="3600"/>
                </a:lnTo>
                <a:lnTo>
                  <a:pt x="32122" y="3600"/>
                </a:lnTo>
                <a:arcTo wR="3600" hR="3600" stAng="0" swAng="-5400000"/>
                <a:lnTo>
                  <a:pt x="28522"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56" name="TextBox 4"/>
          <p:cNvSpPr txBox="1"/>
          <p:nvPr/>
        </p:nvSpPr>
        <p:spPr>
          <a:xfrm>
            <a:off x="68760" y="750240"/>
            <a:ext cx="6774120" cy="4320360"/>
          </a:xfrm>
          <a:prstGeom prst="rect">
            <a:avLst/>
          </a:prstGeom>
          <a:noFill/>
          <a:ln w="0">
            <a:noFill/>
          </a:ln>
        </p:spPr>
        <p:txBody>
          <a:bodyPr anchor="ctr" anchorCtr="1">
            <a:noAutofit/>
          </a:bodyPr>
          <a:p>
            <a:pPr algn="ctr">
              <a:lnSpc>
                <a:spcPct val="100000"/>
              </a:lnSpc>
            </a:pPr>
            <a:r>
              <a:rPr b="1" lang="en-GB" sz="3700" spc="-1" strike="noStrike">
                <a:solidFill>
                  <a:srgbClr val="000000"/>
                </a:solidFill>
                <a:latin typeface="Calibri"/>
                <a:ea typeface="Arial Unicode MS"/>
              </a:rPr>
              <a:t>Mon Dieu, tu es grand, tu es beau</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vivant, Dieu Très-Haut,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Tu es le Dieu d’amour !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Mon Dieu, tu es grand, tu es beau Dieu vivant, Dieu Très-Haut</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présent en toute création !</a:t>
            </a:r>
            <a:endParaRPr b="0" lang="fr-BE" sz="3700" spc="-1" strike="noStrike">
              <a:solidFill>
                <a:srgbClr val="000000"/>
              </a:solidFill>
              <a:latin typeface="Arial"/>
            </a:endParaRPr>
          </a:p>
        </p:txBody>
      </p:sp>
      <p:sp>
        <p:nvSpPr>
          <p:cNvPr id="257" name="Rounded Rectangle 5"/>
          <p:cNvSpPr/>
          <p:nvPr/>
        </p:nvSpPr>
        <p:spPr>
          <a:xfrm>
            <a:off x="320040" y="5426280"/>
            <a:ext cx="6271200" cy="6442560"/>
          </a:xfrm>
          <a:custGeom>
            <a:avLst/>
            <a:gdLst>
              <a:gd name="textAreaLeft" fmla="*/ 306000 w 6271200"/>
              <a:gd name="textAreaRight" fmla="*/ 5965200 w 6271200"/>
              <a:gd name="textAreaTop" fmla="*/ 306000 h 6442560"/>
              <a:gd name="textAreaBottom" fmla="*/ 6136560 h 6442560"/>
            </a:gdLst>
            <a:ahLst/>
            <a:rect l="textAreaLeft" t="textAreaTop" r="textAreaRight" b="textAreaBottom"/>
            <a:pathLst>
              <a:path w="21600" h="22190">
                <a:moveTo>
                  <a:pt x="3600" y="0"/>
                </a:moveTo>
                <a:lnTo>
                  <a:pt x="3600" y="0"/>
                </a:lnTo>
                <a:arcTo wR="3600" hR="3600" stAng="-5400000" swAng="-5400000"/>
                <a:lnTo>
                  <a:pt x="0" y="3600"/>
                </a:lnTo>
                <a:arcTo wR="0" hR="0" stAng="0" swAng="0"/>
                <a:lnTo>
                  <a:pt x="0" y="18590"/>
                </a:lnTo>
                <a:lnTo>
                  <a:pt x="0" y="18590"/>
                </a:lnTo>
                <a:arcTo wR="3600" hR="3600" stAng="-10800000" swAng="-5400000"/>
                <a:lnTo>
                  <a:pt x="3600" y="22190"/>
                </a:lnTo>
                <a:arcTo wR="0" hR="0" stAng="0" swAng="0"/>
                <a:lnTo>
                  <a:pt x="18000" y="22190"/>
                </a:lnTo>
                <a:lnTo>
                  <a:pt x="18000" y="22190"/>
                </a:lnTo>
                <a:arcTo wR="3600" hR="3600" stAng="5400000" swAng="-5400000"/>
                <a:lnTo>
                  <a:pt x="21600" y="1859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58" name="TextBox 6"/>
          <p:cNvSpPr txBox="1"/>
          <p:nvPr/>
        </p:nvSpPr>
        <p:spPr>
          <a:xfrm>
            <a:off x="167760" y="5179320"/>
            <a:ext cx="6522840" cy="6648480"/>
          </a:xfrm>
          <a:prstGeom prst="rect">
            <a:avLst/>
          </a:prstGeom>
          <a:noFill/>
          <a:ln w="0">
            <a:noFill/>
          </a:ln>
        </p:spPr>
        <p:txBody>
          <a:bodyPr anchor="ctr" anchorCtr="1">
            <a:noAutofit/>
          </a:bodyPr>
          <a:p>
            <a:pPr algn="ctr">
              <a:lnSpc>
                <a:spcPct val="100000"/>
              </a:lnSpc>
            </a:pPr>
            <a:r>
              <a:rPr b="0" lang="en-GB" sz="4000" spc="-1" strike="noStrike">
                <a:solidFill>
                  <a:srgbClr val="111111"/>
                </a:solidFill>
                <a:latin typeface="Calibri"/>
                <a:ea typeface="Arial Unicode MS"/>
              </a:rPr>
              <a:t>4</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tous les animaux</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de la terre et de l'eau,</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le chant des oiseaux,</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le chant de la vie,</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l'homme que tu fis</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juste moins grand que toi,</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Et par tous ses enfants,</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je veux crier</a:t>
            </a:r>
            <a:endParaRPr b="0" lang="fr-B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59" name="Picture 6" descr=""/>
          <p:cNvPicPr/>
          <p:nvPr/>
        </p:nvPicPr>
        <p:blipFill>
          <a:blip r:embed="rId1"/>
          <a:stretch/>
        </p:blipFill>
        <p:spPr>
          <a:xfrm>
            <a:off x="-1149480" y="0"/>
            <a:ext cx="9156600" cy="12192120"/>
          </a:xfrm>
          <a:prstGeom prst="rect">
            <a:avLst/>
          </a:prstGeom>
          <a:ln w="19080">
            <a:noFill/>
          </a:ln>
        </p:spPr>
      </p:pic>
      <p:sp>
        <p:nvSpPr>
          <p:cNvPr id="260" name="TextBox 1"/>
          <p:cNvSpPr txBox="1"/>
          <p:nvPr/>
        </p:nvSpPr>
        <p:spPr>
          <a:xfrm>
            <a:off x="411480" y="11736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Psaume de la Création</a:t>
            </a:r>
            <a:endParaRPr b="0" lang="fr-BE" sz="2200" spc="-1" strike="noStrike">
              <a:solidFill>
                <a:srgbClr val="000000"/>
              </a:solidFill>
              <a:latin typeface="Arial"/>
            </a:endParaRPr>
          </a:p>
        </p:txBody>
      </p:sp>
      <p:sp>
        <p:nvSpPr>
          <p:cNvPr id="261" name="Rounded Rectangle 3"/>
          <p:cNvSpPr/>
          <p:nvPr/>
        </p:nvSpPr>
        <p:spPr>
          <a:xfrm>
            <a:off x="83880" y="665280"/>
            <a:ext cx="6774120" cy="4555080"/>
          </a:xfrm>
          <a:custGeom>
            <a:avLst/>
            <a:gdLst>
              <a:gd name="textAreaLeft" fmla="*/ 222120 w 6774120"/>
              <a:gd name="textAreaRight" fmla="*/ 6552000 w 6774120"/>
              <a:gd name="textAreaTop" fmla="*/ 222120 h 4555080"/>
              <a:gd name="textAreaBottom" fmla="*/ 4332960 h 4555080"/>
            </a:gdLst>
            <a:ahLst/>
            <a:rect l="textAreaLeft" t="textAreaTop" r="textAreaRight" b="textAreaBottom"/>
            <a:pathLst>
              <a:path w="32122"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522" y="21600"/>
                </a:lnTo>
                <a:lnTo>
                  <a:pt x="28522" y="21600"/>
                </a:lnTo>
                <a:arcTo wR="3600" hR="3600" stAng="5400000" swAng="-5400000"/>
                <a:lnTo>
                  <a:pt x="32122" y="18000"/>
                </a:lnTo>
                <a:arcTo wR="0" hR="0" stAng="0" swAng="0"/>
                <a:lnTo>
                  <a:pt x="32122" y="3600"/>
                </a:lnTo>
                <a:lnTo>
                  <a:pt x="32122" y="3600"/>
                </a:lnTo>
                <a:arcTo wR="3600" hR="3600" stAng="0" swAng="-5400000"/>
                <a:lnTo>
                  <a:pt x="28522"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62" name="TextBox 4"/>
          <p:cNvSpPr txBox="1"/>
          <p:nvPr/>
        </p:nvSpPr>
        <p:spPr>
          <a:xfrm>
            <a:off x="68760" y="750240"/>
            <a:ext cx="6774120" cy="4320360"/>
          </a:xfrm>
          <a:prstGeom prst="rect">
            <a:avLst/>
          </a:prstGeom>
          <a:noFill/>
          <a:ln w="0">
            <a:noFill/>
          </a:ln>
        </p:spPr>
        <p:txBody>
          <a:bodyPr anchor="ctr" anchorCtr="1">
            <a:noAutofit/>
          </a:bodyPr>
          <a:p>
            <a:pPr algn="ctr">
              <a:lnSpc>
                <a:spcPct val="100000"/>
              </a:lnSpc>
            </a:pPr>
            <a:r>
              <a:rPr b="1" lang="en-GB" sz="3700" spc="-1" strike="noStrike">
                <a:solidFill>
                  <a:srgbClr val="000000"/>
                </a:solidFill>
                <a:latin typeface="Calibri"/>
                <a:ea typeface="Arial Unicode MS"/>
              </a:rPr>
              <a:t>Mon Dieu, tu es grand, tu es beau</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vivant, Dieu Très-Haut,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Tu es le Dieu d’amour ! </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Mon Dieu, tu es grand, tu es beau Dieu vivant, Dieu Très-Haut</a:t>
            </a:r>
            <a:endParaRPr b="0" lang="fr-BE" sz="3700" spc="-1" strike="noStrike">
              <a:solidFill>
                <a:srgbClr val="000000"/>
              </a:solidFill>
              <a:latin typeface="Arial"/>
            </a:endParaRPr>
          </a:p>
          <a:p>
            <a:pPr algn="ctr">
              <a:lnSpc>
                <a:spcPct val="100000"/>
              </a:lnSpc>
            </a:pPr>
            <a:r>
              <a:rPr b="1" lang="en-GB" sz="3700" spc="-1" strike="noStrike">
                <a:solidFill>
                  <a:srgbClr val="000000"/>
                </a:solidFill>
                <a:latin typeface="Calibri"/>
                <a:ea typeface="Arial Unicode MS"/>
              </a:rPr>
              <a:t>Dieu présent en toute création !</a:t>
            </a:r>
            <a:endParaRPr b="0" lang="fr-BE" sz="3700" spc="-1" strike="noStrike">
              <a:solidFill>
                <a:srgbClr val="000000"/>
              </a:solidFill>
              <a:latin typeface="Arial"/>
            </a:endParaRPr>
          </a:p>
        </p:txBody>
      </p:sp>
      <p:sp>
        <p:nvSpPr>
          <p:cNvPr id="263" name="Rounded Rectangle 5"/>
          <p:cNvSpPr/>
          <p:nvPr/>
        </p:nvSpPr>
        <p:spPr>
          <a:xfrm>
            <a:off x="320040" y="5426280"/>
            <a:ext cx="6271200" cy="6442560"/>
          </a:xfrm>
          <a:custGeom>
            <a:avLst/>
            <a:gdLst>
              <a:gd name="textAreaLeft" fmla="*/ 306000 w 6271200"/>
              <a:gd name="textAreaRight" fmla="*/ 5965200 w 6271200"/>
              <a:gd name="textAreaTop" fmla="*/ 306000 h 6442560"/>
              <a:gd name="textAreaBottom" fmla="*/ 6136560 h 6442560"/>
            </a:gdLst>
            <a:ahLst/>
            <a:rect l="textAreaLeft" t="textAreaTop" r="textAreaRight" b="textAreaBottom"/>
            <a:pathLst>
              <a:path w="21600" h="22190">
                <a:moveTo>
                  <a:pt x="3600" y="0"/>
                </a:moveTo>
                <a:lnTo>
                  <a:pt x="3600" y="0"/>
                </a:lnTo>
                <a:arcTo wR="3600" hR="3600" stAng="-5400000" swAng="-5400000"/>
                <a:lnTo>
                  <a:pt x="0" y="3600"/>
                </a:lnTo>
                <a:arcTo wR="0" hR="0" stAng="0" swAng="0"/>
                <a:lnTo>
                  <a:pt x="0" y="18590"/>
                </a:lnTo>
                <a:lnTo>
                  <a:pt x="0" y="18590"/>
                </a:lnTo>
                <a:arcTo wR="3600" hR="3600" stAng="-10800000" swAng="-5400000"/>
                <a:lnTo>
                  <a:pt x="3600" y="22190"/>
                </a:lnTo>
                <a:arcTo wR="0" hR="0" stAng="0" swAng="0"/>
                <a:lnTo>
                  <a:pt x="18000" y="22190"/>
                </a:lnTo>
                <a:lnTo>
                  <a:pt x="18000" y="22190"/>
                </a:lnTo>
                <a:arcTo wR="3600" hR="3600" stAng="5400000" swAng="-5400000"/>
                <a:lnTo>
                  <a:pt x="21600" y="1859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64" name="TextBox 6"/>
          <p:cNvSpPr txBox="1"/>
          <p:nvPr/>
        </p:nvSpPr>
        <p:spPr>
          <a:xfrm>
            <a:off x="167760" y="5179320"/>
            <a:ext cx="6522840" cy="6648480"/>
          </a:xfrm>
          <a:prstGeom prst="rect">
            <a:avLst/>
          </a:prstGeom>
          <a:noFill/>
          <a:ln w="0">
            <a:noFill/>
          </a:ln>
        </p:spPr>
        <p:txBody>
          <a:bodyPr anchor="ctr" anchorCtr="1">
            <a:noAutofit/>
          </a:bodyPr>
          <a:p>
            <a:pPr algn="ctr">
              <a:lnSpc>
                <a:spcPct val="100000"/>
              </a:lnSpc>
            </a:pPr>
            <a:r>
              <a:rPr b="0" lang="en-GB" sz="4000" spc="-1" strike="noStrike">
                <a:solidFill>
                  <a:srgbClr val="111111"/>
                </a:solidFill>
                <a:latin typeface="Calibri"/>
                <a:ea typeface="Arial Unicode MS"/>
              </a:rPr>
              <a:t>5</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cette main tendue</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qui invite à la danse,</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ce baiser jailli d'un élan</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d'espérance,</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ce regard d'amour</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qui relève et réchauffe,</a:t>
            </a:r>
            <a:endParaRPr b="0" lang="fr-BE" sz="4000" spc="-1" strike="noStrike">
              <a:solidFill>
                <a:srgbClr val="000000"/>
              </a:solidFill>
              <a:latin typeface="Arial"/>
            </a:endParaRPr>
          </a:p>
          <a:p>
            <a:pPr algn="ctr">
              <a:lnSpc>
                <a:spcPct val="100000"/>
              </a:lnSpc>
            </a:pPr>
            <a:r>
              <a:rPr b="0" lang="en-GB" sz="4000" spc="-1" strike="noStrike">
                <a:solidFill>
                  <a:srgbClr val="111111"/>
                </a:solidFill>
                <a:latin typeface="Calibri"/>
                <a:ea typeface="Arial Unicode MS"/>
              </a:rPr>
              <a:t>Par le pain et le vin, je veux crier</a:t>
            </a:r>
            <a:endParaRPr b="0" lang="fr-B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266"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267"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sp>
        <p:nvSpPr>
          <p:cNvPr id="268" name="TextBox 1"/>
          <p:cNvSpPr txBox="1"/>
          <p:nvPr/>
        </p:nvSpPr>
        <p:spPr>
          <a:xfrm>
            <a:off x="411480" y="9972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Gospel acclamation and Gospel</a:t>
            </a:r>
            <a:endParaRPr b="0" lang="fr-BE" sz="2200" spc="-1" strike="noStrike">
              <a:solidFill>
                <a:srgbClr val="000000"/>
              </a:solidFill>
              <a:latin typeface="Arial"/>
            </a:endParaRPr>
          </a:p>
        </p:txBody>
      </p:sp>
      <p:sp>
        <p:nvSpPr>
          <p:cNvPr id="269" name="Rounded Rectangle 3"/>
          <p:cNvSpPr/>
          <p:nvPr/>
        </p:nvSpPr>
        <p:spPr>
          <a:xfrm>
            <a:off x="502920" y="4784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70" name="TextBox 4"/>
          <p:cNvSpPr txBox="1"/>
          <p:nvPr/>
        </p:nvSpPr>
        <p:spPr>
          <a:xfrm>
            <a:off x="731520" y="615600"/>
            <a:ext cx="5394960" cy="320040"/>
          </a:xfrm>
          <a:prstGeom prst="rect">
            <a:avLst/>
          </a:prstGeom>
          <a:noFill/>
          <a:ln w="0">
            <a:noFill/>
          </a:ln>
        </p:spPr>
        <p:txBody>
          <a:bodyPr anchor="ctr" anchorCtr="1">
            <a:noAutofit/>
          </a:bodyPr>
          <a:p>
            <a:pPr algn="ctr">
              <a:lnSpc>
                <a:spcPct val="100000"/>
              </a:lnSpc>
            </a:pPr>
            <a:r>
              <a:rPr b="1" lang="en-GB" sz="4400" spc="-1" strike="noStrike">
                <a:solidFill>
                  <a:srgbClr val="4e7a64"/>
                </a:solidFill>
                <a:latin typeface="Calibri"/>
                <a:ea typeface="Arial Unicode MS"/>
              </a:rPr>
              <a:t>Stand for the Gospel</a:t>
            </a:r>
            <a:endParaRPr b="0" lang="fr-BE" sz="4400" spc="-1" strike="noStrike">
              <a:solidFill>
                <a:srgbClr val="000000"/>
              </a:solidFill>
              <a:latin typeface="Arial"/>
            </a:endParaRPr>
          </a:p>
        </p:txBody>
      </p:sp>
      <p:sp>
        <p:nvSpPr>
          <p:cNvPr id="271"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72"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Gospel acclamation and Gospel</a:t>
            </a:r>
            <a:endParaRPr b="0" lang="fr-BE" sz="900" spc="-1" strike="noStrike">
              <a:solidFill>
                <a:srgbClr val="000000"/>
              </a:solidFill>
              <a:latin typeface="Arial"/>
            </a:endParaRPr>
          </a:p>
        </p:txBody>
      </p:sp>
      <p:sp>
        <p:nvSpPr>
          <p:cNvPr id="273"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7/12</a:t>
            </a:r>
            <a:endParaRPr b="0" lang="fr-BE" sz="1000" spc="-1" strike="noStrike">
              <a:solidFill>
                <a:srgbClr val="000000"/>
              </a:solidFill>
              <a:latin typeface="Arial"/>
            </a:endParaRPr>
          </a:p>
        </p:txBody>
      </p:sp>
      <p:pic>
        <p:nvPicPr>
          <p:cNvPr id="274" name="Picture 11" descr=""/>
          <p:cNvPicPr/>
          <p:nvPr/>
        </p:nvPicPr>
        <p:blipFill>
          <a:blip r:embed="rId1"/>
          <a:stretch/>
        </p:blipFill>
        <p:spPr>
          <a:xfrm>
            <a:off x="-688320" y="1253160"/>
            <a:ext cx="8234640" cy="10964520"/>
          </a:xfrm>
          <a:prstGeom prst="rect">
            <a:avLst/>
          </a:prstGeom>
          <a:ln w="19080">
            <a:noFill/>
          </a:ln>
        </p:spPr>
      </p:pic>
    </p:spTree>
  </p:cSld>
  <mc:AlternateContent>
    <mc:Choice Requires="p14">
      <p:transition spd="slow" p14:dur="3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75" name="Picture 10" descr=""/>
          <p:cNvPicPr/>
          <p:nvPr/>
        </p:nvPicPr>
        <p:blipFill>
          <a:blip r:embed="rId1"/>
          <a:stretch/>
        </p:blipFill>
        <p:spPr>
          <a:xfrm>
            <a:off x="-1149480" y="0"/>
            <a:ext cx="9156600" cy="12192120"/>
          </a:xfrm>
          <a:prstGeom prst="rect">
            <a:avLst/>
          </a:prstGeom>
          <a:ln w="19080">
            <a:noFill/>
          </a:ln>
        </p:spPr>
      </p:pic>
      <p:sp>
        <p:nvSpPr>
          <p:cNvPr id="276" name="Rounded Rectangle 3"/>
          <p:cNvSpPr/>
          <p:nvPr/>
        </p:nvSpPr>
        <p:spPr>
          <a:xfrm>
            <a:off x="502920" y="2768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77" name="TextBox 4"/>
          <p:cNvSpPr txBox="1"/>
          <p:nvPr/>
        </p:nvSpPr>
        <p:spPr>
          <a:xfrm>
            <a:off x="731520" y="524520"/>
            <a:ext cx="5394960" cy="320040"/>
          </a:xfrm>
          <a:prstGeom prst="rect">
            <a:avLst/>
          </a:prstGeom>
          <a:noFill/>
          <a:ln w="0">
            <a:noFill/>
          </a:ln>
        </p:spPr>
        <p:txBody>
          <a:bodyPr anchor="ctr" anchorCtr="1">
            <a:noAutofit/>
          </a:bodyPr>
          <a:p>
            <a:pPr algn="ctr">
              <a:lnSpc>
                <a:spcPct val="80000"/>
              </a:lnSpc>
            </a:pPr>
            <a:r>
              <a:rPr b="1" lang="en-GB" sz="4000" spc="-1" strike="noStrike">
                <a:solidFill>
                  <a:srgbClr val="111111"/>
                </a:solidFill>
                <a:latin typeface="Calibri"/>
                <a:ea typeface="Arial Unicode MS"/>
              </a:rPr>
              <a:t>Gospel of John 17 20-24</a:t>
            </a:r>
            <a:endParaRPr b="0" lang="fr-BE" sz="4000" spc="-1" strike="noStrike">
              <a:solidFill>
                <a:srgbClr val="000000"/>
              </a:solidFill>
              <a:latin typeface="Arial"/>
            </a:endParaRPr>
          </a:p>
        </p:txBody>
      </p:sp>
      <p:sp>
        <p:nvSpPr>
          <p:cNvPr id="278" name="Rounded Rectangle 5"/>
          <p:cNvSpPr/>
          <p:nvPr/>
        </p:nvSpPr>
        <p:spPr>
          <a:xfrm>
            <a:off x="190440" y="1228320"/>
            <a:ext cx="6534000" cy="9844920"/>
          </a:xfrm>
          <a:custGeom>
            <a:avLst/>
            <a:gdLst>
              <a:gd name="textAreaLeft" fmla="*/ 318960 w 6534000"/>
              <a:gd name="textAreaRight" fmla="*/ 6215040 w 6534000"/>
              <a:gd name="textAreaTop" fmla="*/ 318960 h 9844920"/>
              <a:gd name="textAreaBottom" fmla="*/ 9525960 h 9844920"/>
            </a:gdLst>
            <a:ahLst/>
            <a:rect l="textAreaLeft" t="textAreaTop" r="textAreaRight" b="textAreaBottom"/>
            <a:pathLst>
              <a:path w="21600" h="32545">
                <a:moveTo>
                  <a:pt x="3600" y="0"/>
                </a:moveTo>
                <a:lnTo>
                  <a:pt x="3600" y="0"/>
                </a:lnTo>
                <a:arcTo wR="3600" hR="3600" stAng="-5400000" swAng="-5400000"/>
                <a:lnTo>
                  <a:pt x="0" y="3600"/>
                </a:lnTo>
                <a:arcTo wR="0" hR="0" stAng="0" swAng="0"/>
                <a:lnTo>
                  <a:pt x="0" y="28945"/>
                </a:lnTo>
                <a:lnTo>
                  <a:pt x="0" y="28945"/>
                </a:lnTo>
                <a:arcTo wR="3600" hR="3600" stAng="-10800000" swAng="-5400000"/>
                <a:lnTo>
                  <a:pt x="3600" y="32545"/>
                </a:lnTo>
                <a:arcTo wR="0" hR="0" stAng="0" swAng="0"/>
                <a:lnTo>
                  <a:pt x="18000" y="32545"/>
                </a:lnTo>
                <a:lnTo>
                  <a:pt x="18000" y="32545"/>
                </a:lnTo>
                <a:arcTo wR="3600" hR="3600" stAng="5400000" swAng="-5400000"/>
                <a:lnTo>
                  <a:pt x="21600" y="28945"/>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79" name="TextBox 6"/>
          <p:cNvSpPr txBox="1"/>
          <p:nvPr/>
        </p:nvSpPr>
        <p:spPr>
          <a:xfrm>
            <a:off x="777240" y="1228320"/>
            <a:ext cx="5303520" cy="9735480"/>
          </a:xfrm>
          <a:prstGeom prst="rect">
            <a:avLst/>
          </a:prstGeom>
          <a:noFill/>
          <a:ln w="0">
            <a:noFill/>
          </a:ln>
        </p:spPr>
        <p:txBody>
          <a:bodyPr anchor="ctr">
            <a:noAutofit/>
          </a:bodyPr>
          <a:p>
            <a:pPr algn="ctr">
              <a:lnSpc>
                <a:spcPct val="80000"/>
              </a:lnSpc>
            </a:pPr>
            <a:endParaRPr b="0" lang="fr-BE" sz="4400" spc="-1" strike="noStrike">
              <a:solidFill>
                <a:srgbClr val="000000"/>
              </a:solidFill>
              <a:latin typeface="Arial"/>
            </a:endParaRPr>
          </a:p>
          <a:p>
            <a:pPr>
              <a:lnSpc>
                <a:spcPct val="80000"/>
              </a:lnSpc>
            </a:pPr>
            <a:r>
              <a:rPr b="0" lang="en-GB" sz="4400" spc="-1" strike="noStrike">
                <a:solidFill>
                  <a:srgbClr val="111111"/>
                </a:solidFill>
                <a:latin typeface="Calibri"/>
                <a:ea typeface="Arial Unicode MS"/>
              </a:rPr>
              <a:t>My prayer is not for them alone. I pray also for those who will believe in me through their message, that all of them may be one, Father, just as you are in me and I am in you. </a:t>
            </a:r>
            <a:endParaRPr b="0" lang="fr-BE" sz="4400" spc="-1" strike="noStrike">
              <a:solidFill>
                <a:srgbClr val="000000"/>
              </a:solidFill>
              <a:latin typeface="Arial"/>
            </a:endParaRPr>
          </a:p>
          <a:p>
            <a:pPr>
              <a:lnSpc>
                <a:spcPct val="80000"/>
              </a:lnSpc>
            </a:pPr>
            <a:endParaRPr b="0" lang="fr-BE" sz="4400" spc="-1" strike="noStrike">
              <a:solidFill>
                <a:srgbClr val="000000"/>
              </a:solidFill>
              <a:latin typeface="Arial"/>
            </a:endParaRPr>
          </a:p>
          <a:p>
            <a:pPr>
              <a:lnSpc>
                <a:spcPct val="80000"/>
              </a:lnSpc>
            </a:pPr>
            <a:endParaRPr b="0" lang="fr-BE" sz="4000" spc="-1" strike="noStrike">
              <a:solidFill>
                <a:srgbClr val="000000"/>
              </a:solidFill>
              <a:latin typeface="Arial"/>
            </a:endParaRPr>
          </a:p>
        </p:txBody>
      </p:sp>
      <p:sp>
        <p:nvSpPr>
          <p:cNvPr id="28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8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Gospel acclamation and Gospel</a:t>
            </a:r>
            <a:endParaRPr b="0" lang="fr-BE" sz="900" spc="-1" strike="noStrike">
              <a:solidFill>
                <a:srgbClr val="000000"/>
              </a:solidFill>
              <a:latin typeface="Arial"/>
            </a:endParaRPr>
          </a:p>
        </p:txBody>
      </p:sp>
      <p:sp>
        <p:nvSpPr>
          <p:cNvPr id="282"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7/12</a:t>
            </a:r>
            <a:endParaRPr b="0" lang="fr-BE" sz="10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83" name="Picture 1" descr=""/>
          <p:cNvPicPr/>
          <p:nvPr/>
        </p:nvPicPr>
        <p:blipFill>
          <a:blip r:embed="rId1"/>
          <a:stretch/>
        </p:blipFill>
        <p:spPr>
          <a:xfrm>
            <a:off x="-1149480" y="0"/>
            <a:ext cx="9156600" cy="12192120"/>
          </a:xfrm>
          <a:prstGeom prst="rect">
            <a:avLst/>
          </a:prstGeom>
          <a:ln w="19080">
            <a:noFill/>
          </a:ln>
        </p:spPr>
      </p:pic>
      <p:sp>
        <p:nvSpPr>
          <p:cNvPr id="284" name="Rounded Rectangle 3"/>
          <p:cNvSpPr/>
          <p:nvPr/>
        </p:nvSpPr>
        <p:spPr>
          <a:xfrm>
            <a:off x="502920" y="2768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85" name="TextBox 4"/>
          <p:cNvSpPr txBox="1"/>
          <p:nvPr/>
        </p:nvSpPr>
        <p:spPr>
          <a:xfrm>
            <a:off x="731520" y="524520"/>
            <a:ext cx="5394960" cy="320040"/>
          </a:xfrm>
          <a:prstGeom prst="rect">
            <a:avLst/>
          </a:prstGeom>
          <a:noFill/>
          <a:ln w="0">
            <a:noFill/>
          </a:ln>
        </p:spPr>
        <p:txBody>
          <a:bodyPr anchor="ctr" anchorCtr="1">
            <a:noAutofit/>
          </a:bodyPr>
          <a:p>
            <a:pPr algn="ctr">
              <a:lnSpc>
                <a:spcPct val="80000"/>
              </a:lnSpc>
            </a:pPr>
            <a:r>
              <a:rPr b="1" lang="en-GB" sz="4400" spc="-1" strike="noStrike">
                <a:solidFill>
                  <a:srgbClr val="111111"/>
                </a:solidFill>
                <a:latin typeface="Calibri"/>
                <a:ea typeface="Arial Unicode MS"/>
              </a:rPr>
              <a:t>John 17 20-24</a:t>
            </a:r>
            <a:endParaRPr b="0" lang="fr-BE" sz="4400" spc="-1" strike="noStrike">
              <a:solidFill>
                <a:srgbClr val="000000"/>
              </a:solidFill>
              <a:latin typeface="Arial"/>
            </a:endParaRPr>
          </a:p>
        </p:txBody>
      </p:sp>
      <p:sp>
        <p:nvSpPr>
          <p:cNvPr id="286" name="Rounded Rectangle 5"/>
          <p:cNvSpPr/>
          <p:nvPr/>
        </p:nvSpPr>
        <p:spPr>
          <a:xfrm>
            <a:off x="190440" y="1228320"/>
            <a:ext cx="6534000" cy="9844920"/>
          </a:xfrm>
          <a:custGeom>
            <a:avLst/>
            <a:gdLst>
              <a:gd name="textAreaLeft" fmla="*/ 318960 w 6534000"/>
              <a:gd name="textAreaRight" fmla="*/ 6215040 w 6534000"/>
              <a:gd name="textAreaTop" fmla="*/ 318960 h 9844920"/>
              <a:gd name="textAreaBottom" fmla="*/ 9525960 h 9844920"/>
            </a:gdLst>
            <a:ahLst/>
            <a:rect l="textAreaLeft" t="textAreaTop" r="textAreaRight" b="textAreaBottom"/>
            <a:pathLst>
              <a:path w="21600" h="32545">
                <a:moveTo>
                  <a:pt x="3600" y="0"/>
                </a:moveTo>
                <a:lnTo>
                  <a:pt x="3600" y="0"/>
                </a:lnTo>
                <a:arcTo wR="3600" hR="3600" stAng="-5400000" swAng="-5400000"/>
                <a:lnTo>
                  <a:pt x="0" y="3600"/>
                </a:lnTo>
                <a:arcTo wR="0" hR="0" stAng="0" swAng="0"/>
                <a:lnTo>
                  <a:pt x="0" y="28945"/>
                </a:lnTo>
                <a:lnTo>
                  <a:pt x="0" y="28945"/>
                </a:lnTo>
                <a:arcTo wR="3600" hR="3600" stAng="-10800000" swAng="-5400000"/>
                <a:lnTo>
                  <a:pt x="3600" y="32545"/>
                </a:lnTo>
                <a:arcTo wR="0" hR="0" stAng="0" swAng="0"/>
                <a:lnTo>
                  <a:pt x="18000" y="32545"/>
                </a:lnTo>
                <a:lnTo>
                  <a:pt x="18000" y="32545"/>
                </a:lnTo>
                <a:arcTo wR="3600" hR="3600" stAng="5400000" swAng="-5400000"/>
                <a:lnTo>
                  <a:pt x="21600" y="28945"/>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87" name="TextBox 6"/>
          <p:cNvSpPr txBox="1"/>
          <p:nvPr/>
        </p:nvSpPr>
        <p:spPr>
          <a:xfrm>
            <a:off x="777240" y="1228320"/>
            <a:ext cx="5303520" cy="9735480"/>
          </a:xfrm>
          <a:prstGeom prst="rect">
            <a:avLst/>
          </a:prstGeom>
          <a:noFill/>
          <a:ln w="0">
            <a:noFill/>
          </a:ln>
        </p:spPr>
        <p:txBody>
          <a:bodyPr anchor="ctr">
            <a:noAutofit/>
          </a:bodyPr>
          <a:p>
            <a:pPr algn="ctr">
              <a:lnSpc>
                <a:spcPct val="80000"/>
              </a:lnSpc>
            </a:pPr>
            <a:endParaRPr b="0" lang="fr-BE" sz="4000" spc="-1" strike="noStrike">
              <a:solidFill>
                <a:srgbClr val="000000"/>
              </a:solidFill>
              <a:latin typeface="Arial"/>
            </a:endParaRPr>
          </a:p>
          <a:p>
            <a:pPr>
              <a:lnSpc>
                <a:spcPct val="80000"/>
              </a:lnSpc>
            </a:pPr>
            <a:endParaRPr b="0" lang="fr-BE" sz="4000" spc="-1" strike="noStrike">
              <a:solidFill>
                <a:srgbClr val="000000"/>
              </a:solidFill>
              <a:latin typeface="Arial"/>
            </a:endParaRPr>
          </a:p>
          <a:p>
            <a:pPr>
              <a:lnSpc>
                <a:spcPct val="80000"/>
              </a:lnSpc>
            </a:pPr>
            <a:r>
              <a:rPr b="0" lang="en-GB" sz="4400" spc="-1" strike="noStrike">
                <a:solidFill>
                  <a:srgbClr val="111111"/>
                </a:solidFill>
                <a:latin typeface="Calibri"/>
                <a:ea typeface="Arial Unicode MS"/>
              </a:rPr>
              <a:t>May they also be in us so that the world may believe that you have sent me. I have given them the glory that you gave me, that they may be one as we are one—I in them and you in me—so that they may be brought to complete unity.</a:t>
            </a:r>
            <a:endParaRPr b="0" lang="fr-BE" sz="4400" spc="-1" strike="noStrike">
              <a:solidFill>
                <a:srgbClr val="000000"/>
              </a:solidFill>
              <a:latin typeface="Arial"/>
            </a:endParaRPr>
          </a:p>
          <a:p>
            <a:pPr>
              <a:lnSpc>
                <a:spcPct val="80000"/>
              </a:lnSpc>
            </a:pPr>
            <a:endParaRPr b="0" lang="fr-BE" sz="4000" spc="-1" strike="noStrike">
              <a:solidFill>
                <a:srgbClr val="000000"/>
              </a:solidFill>
              <a:latin typeface="Arial"/>
            </a:endParaRPr>
          </a:p>
        </p:txBody>
      </p:sp>
      <p:sp>
        <p:nvSpPr>
          <p:cNvPr id="28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8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Gospel acclamation and Gospel</a:t>
            </a:r>
            <a:endParaRPr b="0" lang="fr-BE" sz="900" spc="-1" strike="noStrike">
              <a:solidFill>
                <a:srgbClr val="000000"/>
              </a:solidFill>
              <a:latin typeface="Arial"/>
            </a:endParaRPr>
          </a:p>
        </p:txBody>
      </p:sp>
      <p:sp>
        <p:nvSpPr>
          <p:cNvPr id="290"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7/12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291" name="Picture 1" descr=""/>
          <p:cNvPicPr/>
          <p:nvPr/>
        </p:nvPicPr>
        <p:blipFill>
          <a:blip r:embed="rId1"/>
          <a:stretch/>
        </p:blipFill>
        <p:spPr>
          <a:xfrm>
            <a:off x="-1149480" y="0"/>
            <a:ext cx="9156600" cy="12192120"/>
          </a:xfrm>
          <a:prstGeom prst="rect">
            <a:avLst/>
          </a:prstGeom>
          <a:ln w="19080">
            <a:noFill/>
          </a:ln>
        </p:spPr>
      </p:pic>
      <p:sp>
        <p:nvSpPr>
          <p:cNvPr id="292" name="Rounded Rectangle 3"/>
          <p:cNvSpPr/>
          <p:nvPr/>
        </p:nvSpPr>
        <p:spPr>
          <a:xfrm>
            <a:off x="502920" y="2768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93" name="TextBox 4"/>
          <p:cNvSpPr txBox="1"/>
          <p:nvPr/>
        </p:nvSpPr>
        <p:spPr>
          <a:xfrm>
            <a:off x="731520" y="524520"/>
            <a:ext cx="5394960" cy="320040"/>
          </a:xfrm>
          <a:prstGeom prst="rect">
            <a:avLst/>
          </a:prstGeom>
          <a:noFill/>
          <a:ln w="0">
            <a:noFill/>
          </a:ln>
        </p:spPr>
        <p:txBody>
          <a:bodyPr anchor="ctr" anchorCtr="1">
            <a:noAutofit/>
          </a:bodyPr>
          <a:p>
            <a:pPr algn="ctr">
              <a:lnSpc>
                <a:spcPct val="80000"/>
              </a:lnSpc>
            </a:pPr>
            <a:r>
              <a:rPr b="1" lang="en-GB" sz="4400" spc="-1" strike="noStrike">
                <a:solidFill>
                  <a:srgbClr val="111111"/>
                </a:solidFill>
                <a:latin typeface="Calibri"/>
                <a:ea typeface="Arial Unicode MS"/>
              </a:rPr>
              <a:t>John 17 20-24</a:t>
            </a:r>
            <a:endParaRPr b="0" lang="fr-BE" sz="4400" spc="-1" strike="noStrike">
              <a:solidFill>
                <a:srgbClr val="000000"/>
              </a:solidFill>
              <a:latin typeface="Arial"/>
            </a:endParaRPr>
          </a:p>
        </p:txBody>
      </p:sp>
      <p:sp>
        <p:nvSpPr>
          <p:cNvPr id="294" name="Rounded Rectangle 5"/>
          <p:cNvSpPr/>
          <p:nvPr/>
        </p:nvSpPr>
        <p:spPr>
          <a:xfrm>
            <a:off x="190440" y="1228320"/>
            <a:ext cx="6534000" cy="9844920"/>
          </a:xfrm>
          <a:custGeom>
            <a:avLst/>
            <a:gdLst>
              <a:gd name="textAreaLeft" fmla="*/ 318960 w 6534000"/>
              <a:gd name="textAreaRight" fmla="*/ 6215040 w 6534000"/>
              <a:gd name="textAreaTop" fmla="*/ 318960 h 9844920"/>
              <a:gd name="textAreaBottom" fmla="*/ 9525960 h 9844920"/>
            </a:gdLst>
            <a:ahLst/>
            <a:rect l="textAreaLeft" t="textAreaTop" r="textAreaRight" b="textAreaBottom"/>
            <a:pathLst>
              <a:path w="21600" h="32545">
                <a:moveTo>
                  <a:pt x="3600" y="0"/>
                </a:moveTo>
                <a:lnTo>
                  <a:pt x="3600" y="0"/>
                </a:lnTo>
                <a:arcTo wR="3600" hR="3600" stAng="-5400000" swAng="-5400000"/>
                <a:lnTo>
                  <a:pt x="0" y="3600"/>
                </a:lnTo>
                <a:arcTo wR="0" hR="0" stAng="0" swAng="0"/>
                <a:lnTo>
                  <a:pt x="0" y="28945"/>
                </a:lnTo>
                <a:lnTo>
                  <a:pt x="0" y="28945"/>
                </a:lnTo>
                <a:arcTo wR="3600" hR="3600" stAng="-10800000" swAng="-5400000"/>
                <a:lnTo>
                  <a:pt x="3600" y="32545"/>
                </a:lnTo>
                <a:arcTo wR="0" hR="0" stAng="0" swAng="0"/>
                <a:lnTo>
                  <a:pt x="18000" y="32545"/>
                </a:lnTo>
                <a:lnTo>
                  <a:pt x="18000" y="32545"/>
                </a:lnTo>
                <a:arcTo wR="3600" hR="3600" stAng="5400000" swAng="-5400000"/>
                <a:lnTo>
                  <a:pt x="21600" y="28945"/>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295" name="TextBox 6"/>
          <p:cNvSpPr txBox="1"/>
          <p:nvPr/>
        </p:nvSpPr>
        <p:spPr>
          <a:xfrm>
            <a:off x="777240" y="1228320"/>
            <a:ext cx="5303520" cy="9735480"/>
          </a:xfrm>
          <a:prstGeom prst="rect">
            <a:avLst/>
          </a:prstGeom>
          <a:noFill/>
          <a:ln w="0">
            <a:noFill/>
          </a:ln>
        </p:spPr>
        <p:txBody>
          <a:bodyPr anchor="ctr">
            <a:noAutofit/>
          </a:bodyPr>
          <a:p>
            <a:pPr algn="ctr">
              <a:lnSpc>
                <a:spcPct val="80000"/>
              </a:lnSpc>
            </a:pPr>
            <a:endParaRPr b="0" lang="fr-BE" sz="4000" spc="-1" strike="noStrike">
              <a:solidFill>
                <a:srgbClr val="000000"/>
              </a:solidFill>
              <a:latin typeface="Arial"/>
            </a:endParaRPr>
          </a:p>
          <a:p>
            <a:pPr>
              <a:lnSpc>
                <a:spcPct val="80000"/>
              </a:lnSpc>
            </a:pPr>
            <a:endParaRPr b="0" lang="fr-BE" sz="4000" spc="-1" strike="noStrike">
              <a:solidFill>
                <a:srgbClr val="000000"/>
              </a:solidFill>
              <a:latin typeface="Arial"/>
            </a:endParaRPr>
          </a:p>
          <a:p>
            <a:pPr>
              <a:lnSpc>
                <a:spcPct val="80000"/>
              </a:lnSpc>
            </a:pPr>
            <a:r>
              <a:rPr b="0" lang="en-GB" sz="4400" spc="-1" strike="noStrike">
                <a:solidFill>
                  <a:srgbClr val="111111"/>
                </a:solidFill>
                <a:latin typeface="Calibri"/>
                <a:ea typeface="Arial Unicode MS"/>
              </a:rPr>
              <a:t>Then the world will know that you sent me and have loved them even as you have loved me.</a:t>
            </a:r>
            <a:endParaRPr b="0" lang="fr-BE" sz="4400" spc="-1" strike="noStrike">
              <a:solidFill>
                <a:srgbClr val="000000"/>
              </a:solidFill>
              <a:latin typeface="Arial"/>
            </a:endParaRPr>
          </a:p>
          <a:p>
            <a:pPr>
              <a:lnSpc>
                <a:spcPct val="80000"/>
              </a:lnSpc>
            </a:pPr>
            <a:endParaRPr b="0" lang="fr-BE" sz="4400" spc="-1" strike="noStrike">
              <a:solidFill>
                <a:srgbClr val="000000"/>
              </a:solidFill>
              <a:latin typeface="Arial"/>
            </a:endParaRPr>
          </a:p>
          <a:p>
            <a:pPr>
              <a:lnSpc>
                <a:spcPct val="80000"/>
              </a:lnSpc>
            </a:pPr>
            <a:r>
              <a:rPr b="0" lang="en-GB" sz="4400" spc="-1" strike="noStrike">
                <a:solidFill>
                  <a:srgbClr val="111111"/>
                </a:solidFill>
                <a:latin typeface="Calibri"/>
                <a:ea typeface="Arial Unicode MS"/>
              </a:rPr>
              <a:t>Father, I want those you have given me to be with me where I am, and to see my glory, the glory you have given me because you loved me before the creation of the world.</a:t>
            </a:r>
            <a:endParaRPr b="0" lang="fr-BE" sz="4400" spc="-1" strike="noStrike">
              <a:solidFill>
                <a:srgbClr val="000000"/>
              </a:solidFill>
              <a:latin typeface="Arial"/>
            </a:endParaRPr>
          </a:p>
          <a:p>
            <a:pPr>
              <a:lnSpc>
                <a:spcPct val="80000"/>
              </a:lnSpc>
            </a:pPr>
            <a:endParaRPr b="0" lang="fr-BE" sz="4000" spc="-1" strike="noStrike">
              <a:solidFill>
                <a:srgbClr val="000000"/>
              </a:solidFill>
              <a:latin typeface="Arial"/>
            </a:endParaRPr>
          </a:p>
        </p:txBody>
      </p:sp>
      <p:sp>
        <p:nvSpPr>
          <p:cNvPr id="29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29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Gospel acclamation and Gospel</a:t>
            </a:r>
            <a:endParaRPr b="0" lang="fr-BE" sz="900" spc="-1" strike="noStrike">
              <a:solidFill>
                <a:srgbClr val="000000"/>
              </a:solidFill>
              <a:latin typeface="Arial"/>
            </a:endParaRPr>
          </a:p>
        </p:txBody>
      </p:sp>
      <p:sp>
        <p:nvSpPr>
          <p:cNvPr id="298"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7/12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9"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300"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301"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02" name="Picture 9" descr=""/>
          <p:cNvPicPr/>
          <p:nvPr/>
        </p:nvPicPr>
        <p:blipFill>
          <a:blip r:embed="rId1"/>
          <a:stretch/>
        </p:blipFill>
        <p:spPr>
          <a:xfrm>
            <a:off x="-1149480" y="1031400"/>
            <a:ext cx="9156600" cy="12192120"/>
          </a:xfrm>
          <a:prstGeom prst="rect">
            <a:avLst/>
          </a:prstGeom>
          <a:ln w="19080">
            <a:noFill/>
          </a:ln>
        </p:spPr>
      </p:pic>
      <p:sp>
        <p:nvSpPr>
          <p:cNvPr id="303" name="TextBox 1"/>
          <p:cNvSpPr txBox="1"/>
          <p:nvPr/>
        </p:nvSpPr>
        <p:spPr>
          <a:xfrm>
            <a:off x="313200" y="438120"/>
            <a:ext cx="6231600" cy="593280"/>
          </a:xfrm>
          <a:prstGeom prst="rect">
            <a:avLst/>
          </a:prstGeom>
          <a:noFill/>
          <a:ln w="0">
            <a:noFill/>
          </a:ln>
        </p:spPr>
        <p:txBody>
          <a:bodyPr anchor="t" anchorCtr="1">
            <a:noAutofit/>
          </a:bodyPr>
          <a:p>
            <a:pPr algn="ctr">
              <a:lnSpc>
                <a:spcPct val="100000"/>
              </a:lnSpc>
            </a:pPr>
            <a:r>
              <a:rPr b="1" lang="en-GB" sz="3200" spc="-1" strike="noStrike">
                <a:solidFill>
                  <a:srgbClr val="22352d"/>
                </a:solidFill>
                <a:latin typeface="Calibri"/>
                <a:ea typeface="Arial Unicode MS"/>
              </a:rPr>
              <a:t>Prayer of the faithful · Toi qui aimes</a:t>
            </a:r>
            <a:endParaRPr b="0" lang="fr-BE" sz="3200" spc="-1" strike="noStrike">
              <a:solidFill>
                <a:srgbClr val="000000"/>
              </a:solidFill>
              <a:latin typeface="Arial"/>
            </a:endParaRPr>
          </a:p>
        </p:txBody>
      </p:sp>
      <p:sp>
        <p:nvSpPr>
          <p:cNvPr id="304" name="Rounded Rectangle 5"/>
          <p:cNvSpPr/>
          <p:nvPr/>
        </p:nvSpPr>
        <p:spPr>
          <a:xfrm>
            <a:off x="274320" y="2122920"/>
            <a:ext cx="6309360" cy="7946280"/>
          </a:xfrm>
          <a:custGeom>
            <a:avLst/>
            <a:gdLst>
              <a:gd name="textAreaLeft" fmla="*/ 307800 w 6309360"/>
              <a:gd name="textAreaRight" fmla="*/ 6001560 w 6309360"/>
              <a:gd name="textAreaTop" fmla="*/ 307800 h 7946280"/>
              <a:gd name="textAreaBottom" fmla="*/ 7638480 h 7946280"/>
            </a:gdLst>
            <a:ahLst/>
            <a:rect l="textAreaLeft" t="textAreaTop" r="textAreaRight" b="textAreaBottom"/>
            <a:pathLst>
              <a:path w="21600" h="27204">
                <a:moveTo>
                  <a:pt x="3600" y="0"/>
                </a:moveTo>
                <a:lnTo>
                  <a:pt x="3600" y="0"/>
                </a:lnTo>
                <a:arcTo wR="3600" hR="3600" stAng="-5400000" swAng="-5400000"/>
                <a:lnTo>
                  <a:pt x="0" y="3600"/>
                </a:lnTo>
                <a:arcTo wR="0" hR="0" stAng="0" swAng="0"/>
                <a:lnTo>
                  <a:pt x="0" y="23604"/>
                </a:lnTo>
                <a:lnTo>
                  <a:pt x="0" y="23604"/>
                </a:lnTo>
                <a:arcTo wR="3600" hR="3600" stAng="-10800000" swAng="-5400000"/>
                <a:lnTo>
                  <a:pt x="3600" y="27204"/>
                </a:lnTo>
                <a:arcTo wR="0" hR="0" stAng="0" swAng="0"/>
                <a:lnTo>
                  <a:pt x="18000" y="27204"/>
                </a:lnTo>
                <a:lnTo>
                  <a:pt x="18000" y="27204"/>
                </a:lnTo>
                <a:arcTo wR="3600" hR="3600" stAng="5400000" swAng="-5400000"/>
                <a:lnTo>
                  <a:pt x="21600" y="23604"/>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400" spc="-1" strike="noStrike">
                <a:solidFill>
                  <a:srgbClr val="000000"/>
                </a:solidFill>
                <a:latin typeface="Calibri"/>
                <a:ea typeface="Arial Unicode MS"/>
              </a:rPr>
              <a:t>Toi qui aimes ceux qui s'aiment, Car tu es l'amour, Dans nos vies comme un poème, Fais chanter l'amour.</a:t>
            </a:r>
            <a:endParaRPr b="0" lang="fr-BE" sz="4400" spc="-1" strike="noStrike">
              <a:solidFill>
                <a:srgbClr val="000000"/>
              </a:solidFill>
              <a:latin typeface="Arial"/>
            </a:endParaRPr>
          </a:p>
        </p:txBody>
      </p:sp>
      <p:sp>
        <p:nvSpPr>
          <p:cNvPr id="305"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06"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Prayer of the faithful · Toi qui aimes</a:t>
            </a:r>
            <a:endParaRPr b="0" lang="fr-BE" sz="900" spc="-1" strike="noStrike">
              <a:solidFill>
                <a:srgbClr val="000000"/>
              </a:solidFill>
              <a:latin typeface="Arial"/>
            </a:endParaRPr>
          </a:p>
        </p:txBody>
      </p:sp>
      <p:sp>
        <p:nvSpPr>
          <p:cNvPr id="307"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8/12</a:t>
            </a:r>
            <a:endParaRPr b="0" lang="fr-BE" sz="10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309"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310"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8" name="Picture 4"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11" name="Picture 9" descr=""/>
          <p:cNvPicPr/>
          <p:nvPr/>
        </p:nvPicPr>
        <p:blipFill>
          <a:blip r:embed="rId1"/>
          <a:stretch/>
        </p:blipFill>
        <p:spPr>
          <a:xfrm>
            <a:off x="-1149480" y="0"/>
            <a:ext cx="9156600" cy="12192120"/>
          </a:xfrm>
          <a:prstGeom prst="rect">
            <a:avLst/>
          </a:prstGeom>
          <a:ln w="19080">
            <a:noFill/>
          </a:ln>
        </p:spPr>
      </p:pic>
      <p:sp>
        <p:nvSpPr>
          <p:cNvPr id="312"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Preparation of the gifts · Donnez de la paix</a:t>
            </a:r>
            <a:endParaRPr b="0" lang="fr-BE" sz="2200" spc="-1" strike="noStrike">
              <a:solidFill>
                <a:srgbClr val="000000"/>
              </a:solidFill>
              <a:latin typeface="Arial"/>
            </a:endParaRPr>
          </a:p>
        </p:txBody>
      </p:sp>
      <p:sp>
        <p:nvSpPr>
          <p:cNvPr id="313" name="Rounded Rectangle 3"/>
          <p:cNvSpPr/>
          <p:nvPr/>
        </p:nvSpPr>
        <p:spPr>
          <a:xfrm>
            <a:off x="171360" y="1005840"/>
            <a:ext cx="6514920" cy="2583720"/>
          </a:xfrm>
          <a:custGeom>
            <a:avLst/>
            <a:gdLst>
              <a:gd name="textAreaLeft" fmla="*/ 126000 w 6514920"/>
              <a:gd name="textAreaRight" fmla="*/ 6388920 w 6514920"/>
              <a:gd name="textAreaTop" fmla="*/ 126000 h 2583720"/>
              <a:gd name="textAreaBottom" fmla="*/ 2457720 h 2583720"/>
            </a:gdLst>
            <a:ahLst/>
            <a:rect l="textAreaLeft" t="textAreaTop" r="textAreaRight" b="textAreaBottom"/>
            <a:pathLst>
              <a:path w="54460"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50860" y="21600"/>
                </a:lnTo>
                <a:lnTo>
                  <a:pt x="50860" y="21600"/>
                </a:lnTo>
                <a:arcTo wR="3600" hR="3600" stAng="5400000" swAng="-5400000"/>
                <a:lnTo>
                  <a:pt x="54460" y="18000"/>
                </a:lnTo>
                <a:arcTo wR="0" hR="0" stAng="0" swAng="0"/>
                <a:lnTo>
                  <a:pt x="54460" y="3600"/>
                </a:lnTo>
                <a:lnTo>
                  <a:pt x="54460" y="3600"/>
                </a:lnTo>
                <a:arcTo wR="3600" hR="3600" stAng="0" swAng="-5400000"/>
                <a:lnTo>
                  <a:pt x="50860"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14" name="TextBox 4"/>
          <p:cNvSpPr txBox="1"/>
          <p:nvPr/>
        </p:nvSpPr>
        <p:spPr>
          <a:xfrm>
            <a:off x="534960" y="1374840"/>
            <a:ext cx="5788080" cy="177012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Donnez de la paix,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Donnez de la joie,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Vous verrez fleurir le monde, L’amour éclatera.</a:t>
            </a:r>
            <a:endParaRPr b="0" lang="fr-BE" sz="4000" spc="-1" strike="noStrike">
              <a:solidFill>
                <a:srgbClr val="000000"/>
              </a:solidFill>
              <a:latin typeface="Arial"/>
            </a:endParaRPr>
          </a:p>
        </p:txBody>
      </p:sp>
      <p:sp>
        <p:nvSpPr>
          <p:cNvPr id="315" name="Rounded Rectangle 5"/>
          <p:cNvSpPr/>
          <p:nvPr/>
        </p:nvSpPr>
        <p:spPr>
          <a:xfrm>
            <a:off x="502920" y="3781800"/>
            <a:ext cx="5852160" cy="7373880"/>
          </a:xfrm>
          <a:custGeom>
            <a:avLst/>
            <a:gdLst>
              <a:gd name="textAreaLeft" fmla="*/ 285480 w 5852160"/>
              <a:gd name="textAreaRight" fmla="*/ 5566680 w 5852160"/>
              <a:gd name="textAreaTop" fmla="*/ 285480 h 7373880"/>
              <a:gd name="textAreaBottom" fmla="*/ 7088400 h 7373880"/>
            </a:gdLst>
            <a:ahLst/>
            <a:rect l="textAreaLeft" t="textAreaTop" r="textAreaRight" b="textAreaBottom"/>
            <a:pathLst>
              <a:path w="21600" h="27216">
                <a:moveTo>
                  <a:pt x="3600" y="0"/>
                </a:moveTo>
                <a:lnTo>
                  <a:pt x="3600" y="0"/>
                </a:lnTo>
                <a:arcTo wR="3600" hR="3600" stAng="-5400000" swAng="-5400000"/>
                <a:lnTo>
                  <a:pt x="0" y="3600"/>
                </a:lnTo>
                <a:arcTo wR="0" hR="0" stAng="0" swAng="0"/>
                <a:lnTo>
                  <a:pt x="0" y="23616"/>
                </a:lnTo>
                <a:lnTo>
                  <a:pt x="0" y="23616"/>
                </a:lnTo>
                <a:arcTo wR="3600" hR="3600" stAng="-10800000" swAng="-5400000"/>
                <a:lnTo>
                  <a:pt x="3600" y="27216"/>
                </a:lnTo>
                <a:arcTo wR="0" hR="0" stAng="0" swAng="0"/>
                <a:lnTo>
                  <a:pt x="18000" y="27216"/>
                </a:lnTo>
                <a:lnTo>
                  <a:pt x="18000" y="27216"/>
                </a:lnTo>
                <a:arcTo wR="3600" hR="3600" stAng="5400000" swAng="-5400000"/>
                <a:lnTo>
                  <a:pt x="21600" y="23616"/>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16" name="TextBox 6"/>
          <p:cNvSpPr txBox="1"/>
          <p:nvPr/>
        </p:nvSpPr>
        <p:spPr>
          <a:xfrm>
            <a:off x="841320" y="3200400"/>
            <a:ext cx="5175360" cy="79552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1.</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suffirait d’un peu de terre Pour que germe le grain de blé ; Peut-être de pain partagé Pour commencer à vivre en frères.</a:t>
            </a:r>
            <a:endParaRPr b="0" lang="fr-BE" sz="4400" spc="-1" strike="noStrike">
              <a:solidFill>
                <a:srgbClr val="000000"/>
              </a:solidFill>
              <a:latin typeface="Arial"/>
            </a:endParaRPr>
          </a:p>
        </p:txBody>
      </p:sp>
      <p:sp>
        <p:nvSpPr>
          <p:cNvPr id="317"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18"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Preparation of the gifts · Donnez de la paix</a:t>
            </a:r>
            <a:endParaRPr b="0" lang="fr-BE" sz="900" spc="-1" strike="noStrike">
              <a:solidFill>
                <a:srgbClr val="000000"/>
              </a:solidFill>
              <a:latin typeface="Arial"/>
            </a:endParaRPr>
          </a:p>
        </p:txBody>
      </p:sp>
      <p:sp>
        <p:nvSpPr>
          <p:cNvPr id="319"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9/12</a:t>
            </a:r>
            <a:endParaRPr b="0" lang="fr-BE" sz="10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20" name="Picture 9" descr=""/>
          <p:cNvPicPr/>
          <p:nvPr/>
        </p:nvPicPr>
        <p:blipFill>
          <a:blip r:embed="rId1"/>
          <a:stretch/>
        </p:blipFill>
        <p:spPr>
          <a:xfrm>
            <a:off x="-1149480" y="0"/>
            <a:ext cx="9156600" cy="12192120"/>
          </a:xfrm>
          <a:prstGeom prst="rect">
            <a:avLst/>
          </a:prstGeom>
          <a:ln w="19080">
            <a:noFill/>
          </a:ln>
        </p:spPr>
      </p:pic>
      <p:sp>
        <p:nvSpPr>
          <p:cNvPr id="321"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Preparation of the gifts · Donnez de la paix</a:t>
            </a:r>
            <a:endParaRPr b="0" lang="fr-BE" sz="2200" spc="-1" strike="noStrike">
              <a:solidFill>
                <a:srgbClr val="000000"/>
              </a:solidFill>
              <a:latin typeface="Arial"/>
            </a:endParaRPr>
          </a:p>
        </p:txBody>
      </p:sp>
      <p:sp>
        <p:nvSpPr>
          <p:cNvPr id="322" name="Rounded Rectangle 3"/>
          <p:cNvSpPr/>
          <p:nvPr/>
        </p:nvSpPr>
        <p:spPr>
          <a:xfrm>
            <a:off x="171360" y="1005840"/>
            <a:ext cx="6514920" cy="2583720"/>
          </a:xfrm>
          <a:custGeom>
            <a:avLst/>
            <a:gdLst>
              <a:gd name="textAreaLeft" fmla="*/ 126000 w 6514920"/>
              <a:gd name="textAreaRight" fmla="*/ 6388920 w 6514920"/>
              <a:gd name="textAreaTop" fmla="*/ 126000 h 2583720"/>
              <a:gd name="textAreaBottom" fmla="*/ 2457720 h 2583720"/>
            </a:gdLst>
            <a:ahLst/>
            <a:rect l="textAreaLeft" t="textAreaTop" r="textAreaRight" b="textAreaBottom"/>
            <a:pathLst>
              <a:path w="54460"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50860" y="21600"/>
                </a:lnTo>
                <a:lnTo>
                  <a:pt x="50860" y="21600"/>
                </a:lnTo>
                <a:arcTo wR="3600" hR="3600" stAng="5400000" swAng="-5400000"/>
                <a:lnTo>
                  <a:pt x="54460" y="18000"/>
                </a:lnTo>
                <a:arcTo wR="0" hR="0" stAng="0" swAng="0"/>
                <a:lnTo>
                  <a:pt x="54460" y="3600"/>
                </a:lnTo>
                <a:lnTo>
                  <a:pt x="54460" y="3600"/>
                </a:lnTo>
                <a:arcTo wR="3600" hR="3600" stAng="0" swAng="-5400000"/>
                <a:lnTo>
                  <a:pt x="50860"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23" name="TextBox 4"/>
          <p:cNvSpPr txBox="1"/>
          <p:nvPr/>
        </p:nvSpPr>
        <p:spPr>
          <a:xfrm>
            <a:off x="534960" y="1374840"/>
            <a:ext cx="5788080" cy="177012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Donnez de la paix,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Donnez de la joie,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Vous verrez fleurir le monde, L’amour éclatera.</a:t>
            </a:r>
            <a:endParaRPr b="0" lang="fr-BE" sz="4000" spc="-1" strike="noStrike">
              <a:solidFill>
                <a:srgbClr val="000000"/>
              </a:solidFill>
              <a:latin typeface="Arial"/>
            </a:endParaRPr>
          </a:p>
        </p:txBody>
      </p:sp>
      <p:sp>
        <p:nvSpPr>
          <p:cNvPr id="324" name="Rounded Rectangle 5"/>
          <p:cNvSpPr/>
          <p:nvPr/>
        </p:nvSpPr>
        <p:spPr>
          <a:xfrm>
            <a:off x="502920" y="3781800"/>
            <a:ext cx="5852160" cy="7373880"/>
          </a:xfrm>
          <a:custGeom>
            <a:avLst/>
            <a:gdLst>
              <a:gd name="textAreaLeft" fmla="*/ 285480 w 5852160"/>
              <a:gd name="textAreaRight" fmla="*/ 5566680 w 5852160"/>
              <a:gd name="textAreaTop" fmla="*/ 285480 h 7373880"/>
              <a:gd name="textAreaBottom" fmla="*/ 7088400 h 7373880"/>
            </a:gdLst>
            <a:ahLst/>
            <a:rect l="textAreaLeft" t="textAreaTop" r="textAreaRight" b="textAreaBottom"/>
            <a:pathLst>
              <a:path w="21600" h="27216">
                <a:moveTo>
                  <a:pt x="3600" y="0"/>
                </a:moveTo>
                <a:lnTo>
                  <a:pt x="3600" y="0"/>
                </a:lnTo>
                <a:arcTo wR="3600" hR="3600" stAng="-5400000" swAng="-5400000"/>
                <a:lnTo>
                  <a:pt x="0" y="3600"/>
                </a:lnTo>
                <a:arcTo wR="0" hR="0" stAng="0" swAng="0"/>
                <a:lnTo>
                  <a:pt x="0" y="23616"/>
                </a:lnTo>
                <a:lnTo>
                  <a:pt x="0" y="23616"/>
                </a:lnTo>
                <a:arcTo wR="3600" hR="3600" stAng="-10800000" swAng="-5400000"/>
                <a:lnTo>
                  <a:pt x="3600" y="27216"/>
                </a:lnTo>
                <a:arcTo wR="0" hR="0" stAng="0" swAng="0"/>
                <a:lnTo>
                  <a:pt x="18000" y="27216"/>
                </a:lnTo>
                <a:lnTo>
                  <a:pt x="18000" y="27216"/>
                </a:lnTo>
                <a:arcTo wR="3600" hR="3600" stAng="5400000" swAng="-5400000"/>
                <a:lnTo>
                  <a:pt x="21600" y="23616"/>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25" name="TextBox 6"/>
          <p:cNvSpPr txBox="1"/>
          <p:nvPr/>
        </p:nvSpPr>
        <p:spPr>
          <a:xfrm>
            <a:off x="614880" y="3458520"/>
            <a:ext cx="5445000" cy="7955280"/>
          </a:xfrm>
          <a:prstGeom prst="rect">
            <a:avLst/>
          </a:prstGeom>
          <a:noFill/>
          <a:ln w="0">
            <a:noFill/>
          </a:ln>
        </p:spPr>
        <p:txBody>
          <a:bodyPr anchor="ctr" anchorCtr="1">
            <a:normAutofit/>
          </a:bodyPr>
          <a:p>
            <a:pPr algn="ctr">
              <a:lnSpc>
                <a:spcPct val="100000"/>
              </a:lnSpc>
            </a:pPr>
            <a:r>
              <a:rPr b="0" lang="nl-BE" sz="4400" spc="-1" strike="noStrike">
                <a:solidFill>
                  <a:srgbClr val="111111"/>
                </a:solidFill>
                <a:latin typeface="Calibri"/>
                <a:ea typeface="Arial Unicode MS"/>
              </a:rPr>
              <a:t>2.</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suffirait d’une hirondelle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Pour cueillir un air de printemps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Peut-être d’un rire d’enfant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Pour rendre la journée plus belle.</a:t>
            </a:r>
            <a:endParaRPr b="0" lang="fr-BE" sz="4400" spc="-1" strike="noStrike">
              <a:solidFill>
                <a:srgbClr val="000000"/>
              </a:solidFill>
              <a:latin typeface="Arial"/>
            </a:endParaRPr>
          </a:p>
        </p:txBody>
      </p:sp>
      <p:sp>
        <p:nvSpPr>
          <p:cNvPr id="32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2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Preparation of the gifts · Donnez de la paix</a:t>
            </a:r>
            <a:endParaRPr b="0" lang="fr-BE" sz="900" spc="-1" strike="noStrike">
              <a:solidFill>
                <a:srgbClr val="000000"/>
              </a:solidFill>
              <a:latin typeface="Arial"/>
            </a:endParaRPr>
          </a:p>
        </p:txBody>
      </p:sp>
      <p:sp>
        <p:nvSpPr>
          <p:cNvPr id="328"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9/12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29" name="Picture 9" descr=""/>
          <p:cNvPicPr/>
          <p:nvPr/>
        </p:nvPicPr>
        <p:blipFill>
          <a:blip r:embed="rId1"/>
          <a:stretch/>
        </p:blipFill>
        <p:spPr>
          <a:xfrm>
            <a:off x="-1149480" y="0"/>
            <a:ext cx="9156600" cy="12192120"/>
          </a:xfrm>
          <a:prstGeom prst="rect">
            <a:avLst/>
          </a:prstGeom>
          <a:ln w="19080">
            <a:noFill/>
          </a:ln>
        </p:spPr>
      </p:pic>
      <p:sp>
        <p:nvSpPr>
          <p:cNvPr id="330"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Preparation of the gifts · Donnez de la paix</a:t>
            </a:r>
            <a:endParaRPr b="0" lang="fr-BE" sz="2200" spc="-1" strike="noStrike">
              <a:solidFill>
                <a:srgbClr val="000000"/>
              </a:solidFill>
              <a:latin typeface="Arial"/>
            </a:endParaRPr>
          </a:p>
        </p:txBody>
      </p:sp>
      <p:sp>
        <p:nvSpPr>
          <p:cNvPr id="331" name="Rounded Rectangle 3"/>
          <p:cNvSpPr/>
          <p:nvPr/>
        </p:nvSpPr>
        <p:spPr>
          <a:xfrm>
            <a:off x="171360" y="1005840"/>
            <a:ext cx="6514920" cy="2583720"/>
          </a:xfrm>
          <a:custGeom>
            <a:avLst/>
            <a:gdLst>
              <a:gd name="textAreaLeft" fmla="*/ 126000 w 6514920"/>
              <a:gd name="textAreaRight" fmla="*/ 6388920 w 6514920"/>
              <a:gd name="textAreaTop" fmla="*/ 126000 h 2583720"/>
              <a:gd name="textAreaBottom" fmla="*/ 2457720 h 2583720"/>
            </a:gdLst>
            <a:ahLst/>
            <a:rect l="textAreaLeft" t="textAreaTop" r="textAreaRight" b="textAreaBottom"/>
            <a:pathLst>
              <a:path w="54460"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50860" y="21600"/>
                </a:lnTo>
                <a:lnTo>
                  <a:pt x="50860" y="21600"/>
                </a:lnTo>
                <a:arcTo wR="3600" hR="3600" stAng="5400000" swAng="-5400000"/>
                <a:lnTo>
                  <a:pt x="54460" y="18000"/>
                </a:lnTo>
                <a:arcTo wR="0" hR="0" stAng="0" swAng="0"/>
                <a:lnTo>
                  <a:pt x="54460" y="3600"/>
                </a:lnTo>
                <a:lnTo>
                  <a:pt x="54460" y="3600"/>
                </a:lnTo>
                <a:arcTo wR="3600" hR="3600" stAng="0" swAng="-5400000"/>
                <a:lnTo>
                  <a:pt x="50860"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32" name="TextBox 4"/>
          <p:cNvSpPr txBox="1"/>
          <p:nvPr/>
        </p:nvSpPr>
        <p:spPr>
          <a:xfrm>
            <a:off x="534960" y="1374840"/>
            <a:ext cx="5788080" cy="177012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Donnez de la paix,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Donnez de la joie,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Vous verrez fleurir le monde, L’amour éclatera.</a:t>
            </a:r>
            <a:endParaRPr b="0" lang="fr-BE" sz="4000" spc="-1" strike="noStrike">
              <a:solidFill>
                <a:srgbClr val="000000"/>
              </a:solidFill>
              <a:latin typeface="Arial"/>
            </a:endParaRPr>
          </a:p>
        </p:txBody>
      </p:sp>
      <p:sp>
        <p:nvSpPr>
          <p:cNvPr id="333" name="Rounded Rectangle 5"/>
          <p:cNvSpPr/>
          <p:nvPr/>
        </p:nvSpPr>
        <p:spPr>
          <a:xfrm>
            <a:off x="502920" y="3781800"/>
            <a:ext cx="5852160" cy="7373880"/>
          </a:xfrm>
          <a:custGeom>
            <a:avLst/>
            <a:gdLst>
              <a:gd name="textAreaLeft" fmla="*/ 285480 w 5852160"/>
              <a:gd name="textAreaRight" fmla="*/ 5566680 w 5852160"/>
              <a:gd name="textAreaTop" fmla="*/ 285480 h 7373880"/>
              <a:gd name="textAreaBottom" fmla="*/ 7088400 h 7373880"/>
            </a:gdLst>
            <a:ahLst/>
            <a:rect l="textAreaLeft" t="textAreaTop" r="textAreaRight" b="textAreaBottom"/>
            <a:pathLst>
              <a:path w="21600" h="27216">
                <a:moveTo>
                  <a:pt x="3600" y="0"/>
                </a:moveTo>
                <a:lnTo>
                  <a:pt x="3600" y="0"/>
                </a:lnTo>
                <a:arcTo wR="3600" hR="3600" stAng="-5400000" swAng="-5400000"/>
                <a:lnTo>
                  <a:pt x="0" y="3600"/>
                </a:lnTo>
                <a:arcTo wR="0" hR="0" stAng="0" swAng="0"/>
                <a:lnTo>
                  <a:pt x="0" y="23616"/>
                </a:lnTo>
                <a:lnTo>
                  <a:pt x="0" y="23616"/>
                </a:lnTo>
                <a:arcTo wR="3600" hR="3600" stAng="-10800000" swAng="-5400000"/>
                <a:lnTo>
                  <a:pt x="3600" y="27216"/>
                </a:lnTo>
                <a:arcTo wR="0" hR="0" stAng="0" swAng="0"/>
                <a:lnTo>
                  <a:pt x="18000" y="27216"/>
                </a:lnTo>
                <a:lnTo>
                  <a:pt x="18000" y="27216"/>
                </a:lnTo>
                <a:arcTo wR="3600" hR="3600" stAng="5400000" swAng="-5400000"/>
                <a:lnTo>
                  <a:pt x="21600" y="23616"/>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34" name="TextBox 6"/>
          <p:cNvSpPr txBox="1"/>
          <p:nvPr/>
        </p:nvSpPr>
        <p:spPr>
          <a:xfrm>
            <a:off x="614880" y="3458520"/>
            <a:ext cx="5404680" cy="79552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3.</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suffirait d’un clair de lune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Pour chasser le noir de la nuit;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Peut-être écouter un ami</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En faisant taire une rancune.</a:t>
            </a:r>
            <a:endParaRPr b="0" lang="fr-BE" sz="4400" spc="-1" strike="noStrike">
              <a:solidFill>
                <a:srgbClr val="000000"/>
              </a:solidFill>
              <a:latin typeface="Arial"/>
            </a:endParaRPr>
          </a:p>
        </p:txBody>
      </p:sp>
      <p:sp>
        <p:nvSpPr>
          <p:cNvPr id="335"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36"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Preparation of the gifts · Donnez de la paix</a:t>
            </a:r>
            <a:endParaRPr b="0" lang="fr-BE" sz="900" spc="-1" strike="noStrike">
              <a:solidFill>
                <a:srgbClr val="000000"/>
              </a:solidFill>
              <a:latin typeface="Arial"/>
            </a:endParaRPr>
          </a:p>
        </p:txBody>
      </p:sp>
      <p:sp>
        <p:nvSpPr>
          <p:cNvPr id="337"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9/12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38" name="Picture 9" descr=""/>
          <p:cNvPicPr/>
          <p:nvPr/>
        </p:nvPicPr>
        <p:blipFill>
          <a:blip r:embed="rId1"/>
          <a:stretch/>
        </p:blipFill>
        <p:spPr>
          <a:xfrm>
            <a:off x="-1149480" y="0"/>
            <a:ext cx="9156600" cy="12192120"/>
          </a:xfrm>
          <a:prstGeom prst="rect">
            <a:avLst/>
          </a:prstGeom>
          <a:ln w="19080">
            <a:noFill/>
          </a:ln>
        </p:spPr>
      </p:pic>
      <p:sp>
        <p:nvSpPr>
          <p:cNvPr id="339"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Preparation of the gifts · Donnez de la paix</a:t>
            </a:r>
            <a:endParaRPr b="0" lang="fr-BE" sz="2200" spc="-1" strike="noStrike">
              <a:solidFill>
                <a:srgbClr val="000000"/>
              </a:solidFill>
              <a:latin typeface="Arial"/>
            </a:endParaRPr>
          </a:p>
        </p:txBody>
      </p:sp>
      <p:sp>
        <p:nvSpPr>
          <p:cNvPr id="340" name="Rounded Rectangle 3"/>
          <p:cNvSpPr/>
          <p:nvPr/>
        </p:nvSpPr>
        <p:spPr>
          <a:xfrm>
            <a:off x="171360" y="1005840"/>
            <a:ext cx="6514920" cy="2583720"/>
          </a:xfrm>
          <a:custGeom>
            <a:avLst/>
            <a:gdLst>
              <a:gd name="textAreaLeft" fmla="*/ 126000 w 6514920"/>
              <a:gd name="textAreaRight" fmla="*/ 6388920 w 6514920"/>
              <a:gd name="textAreaTop" fmla="*/ 126000 h 2583720"/>
              <a:gd name="textAreaBottom" fmla="*/ 2457720 h 2583720"/>
            </a:gdLst>
            <a:ahLst/>
            <a:rect l="textAreaLeft" t="textAreaTop" r="textAreaRight" b="textAreaBottom"/>
            <a:pathLst>
              <a:path w="54460"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50860" y="21600"/>
                </a:lnTo>
                <a:lnTo>
                  <a:pt x="50860" y="21600"/>
                </a:lnTo>
                <a:arcTo wR="3600" hR="3600" stAng="5400000" swAng="-5400000"/>
                <a:lnTo>
                  <a:pt x="54460" y="18000"/>
                </a:lnTo>
                <a:arcTo wR="0" hR="0" stAng="0" swAng="0"/>
                <a:lnTo>
                  <a:pt x="54460" y="3600"/>
                </a:lnTo>
                <a:lnTo>
                  <a:pt x="54460" y="3600"/>
                </a:lnTo>
                <a:arcTo wR="3600" hR="3600" stAng="0" swAng="-5400000"/>
                <a:lnTo>
                  <a:pt x="50860"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41" name="TextBox 4"/>
          <p:cNvSpPr txBox="1"/>
          <p:nvPr/>
        </p:nvSpPr>
        <p:spPr>
          <a:xfrm>
            <a:off x="534960" y="1374840"/>
            <a:ext cx="5788080" cy="177012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Donnez de la paix,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Donnez de la joie,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Vous verrez fleurir le monde, L’amour éclatera.</a:t>
            </a:r>
            <a:endParaRPr b="0" lang="fr-BE" sz="4000" spc="-1" strike="noStrike">
              <a:solidFill>
                <a:srgbClr val="000000"/>
              </a:solidFill>
              <a:latin typeface="Arial"/>
            </a:endParaRPr>
          </a:p>
        </p:txBody>
      </p:sp>
      <p:sp>
        <p:nvSpPr>
          <p:cNvPr id="342" name="Rounded Rectangle 5"/>
          <p:cNvSpPr/>
          <p:nvPr/>
        </p:nvSpPr>
        <p:spPr>
          <a:xfrm>
            <a:off x="502920" y="3781800"/>
            <a:ext cx="5852160" cy="7373880"/>
          </a:xfrm>
          <a:custGeom>
            <a:avLst/>
            <a:gdLst>
              <a:gd name="textAreaLeft" fmla="*/ 285480 w 5852160"/>
              <a:gd name="textAreaRight" fmla="*/ 5566680 w 5852160"/>
              <a:gd name="textAreaTop" fmla="*/ 285480 h 7373880"/>
              <a:gd name="textAreaBottom" fmla="*/ 7088400 h 7373880"/>
            </a:gdLst>
            <a:ahLst/>
            <a:rect l="textAreaLeft" t="textAreaTop" r="textAreaRight" b="textAreaBottom"/>
            <a:pathLst>
              <a:path w="21600" h="27216">
                <a:moveTo>
                  <a:pt x="3600" y="0"/>
                </a:moveTo>
                <a:lnTo>
                  <a:pt x="3600" y="0"/>
                </a:lnTo>
                <a:arcTo wR="3600" hR="3600" stAng="-5400000" swAng="-5400000"/>
                <a:lnTo>
                  <a:pt x="0" y="3600"/>
                </a:lnTo>
                <a:arcTo wR="0" hR="0" stAng="0" swAng="0"/>
                <a:lnTo>
                  <a:pt x="0" y="23616"/>
                </a:lnTo>
                <a:lnTo>
                  <a:pt x="0" y="23616"/>
                </a:lnTo>
                <a:arcTo wR="3600" hR="3600" stAng="-10800000" swAng="-5400000"/>
                <a:lnTo>
                  <a:pt x="3600" y="27216"/>
                </a:lnTo>
                <a:arcTo wR="0" hR="0" stAng="0" swAng="0"/>
                <a:lnTo>
                  <a:pt x="18000" y="27216"/>
                </a:lnTo>
                <a:lnTo>
                  <a:pt x="18000" y="27216"/>
                </a:lnTo>
                <a:arcTo wR="3600" hR="3600" stAng="5400000" swAng="-5400000"/>
                <a:lnTo>
                  <a:pt x="21600" y="23616"/>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43" name="TextBox 6"/>
          <p:cNvSpPr txBox="1"/>
          <p:nvPr/>
        </p:nvSpPr>
        <p:spPr>
          <a:xfrm>
            <a:off x="614880" y="3458520"/>
            <a:ext cx="5404680" cy="79552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4.</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suffirait d’un ciel d’étoiles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A celui qui cherche un chemin ;</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Peut-être qu’en tendant la main,</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Jésus nous invite à la table.</a:t>
            </a:r>
            <a:endParaRPr b="0" lang="fr-BE" sz="4400" spc="-1" strike="noStrike">
              <a:solidFill>
                <a:srgbClr val="000000"/>
              </a:solidFill>
              <a:latin typeface="Arial"/>
            </a:endParaRPr>
          </a:p>
        </p:txBody>
      </p:sp>
      <p:sp>
        <p:nvSpPr>
          <p:cNvPr id="344"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45"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Preparation of the gifts · Donnez de la paix</a:t>
            </a:r>
            <a:endParaRPr b="0" lang="fr-BE" sz="900" spc="-1" strike="noStrike">
              <a:solidFill>
                <a:srgbClr val="000000"/>
              </a:solidFill>
              <a:latin typeface="Arial"/>
            </a:endParaRPr>
          </a:p>
        </p:txBody>
      </p:sp>
      <p:sp>
        <p:nvSpPr>
          <p:cNvPr id="346"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9/12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47" name="Picture 9" descr=""/>
          <p:cNvPicPr/>
          <p:nvPr/>
        </p:nvPicPr>
        <p:blipFill>
          <a:blip r:embed="rId1"/>
          <a:stretch/>
        </p:blipFill>
        <p:spPr>
          <a:xfrm>
            <a:off x="-1149480" y="0"/>
            <a:ext cx="9156600" cy="12192120"/>
          </a:xfrm>
          <a:prstGeom prst="rect">
            <a:avLst/>
          </a:prstGeom>
          <a:ln w="19080">
            <a:noFill/>
          </a:ln>
        </p:spPr>
      </p:pic>
      <p:sp>
        <p:nvSpPr>
          <p:cNvPr id="348"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Preparation of the gifts · Donnez de la paix</a:t>
            </a:r>
            <a:endParaRPr b="0" lang="fr-BE" sz="2200" spc="-1" strike="noStrike">
              <a:solidFill>
                <a:srgbClr val="000000"/>
              </a:solidFill>
              <a:latin typeface="Arial"/>
            </a:endParaRPr>
          </a:p>
        </p:txBody>
      </p:sp>
      <p:sp>
        <p:nvSpPr>
          <p:cNvPr id="349" name="Rounded Rectangle 3"/>
          <p:cNvSpPr/>
          <p:nvPr/>
        </p:nvSpPr>
        <p:spPr>
          <a:xfrm>
            <a:off x="171360" y="1005840"/>
            <a:ext cx="6514920" cy="2583720"/>
          </a:xfrm>
          <a:custGeom>
            <a:avLst/>
            <a:gdLst>
              <a:gd name="textAreaLeft" fmla="*/ 126000 w 6514920"/>
              <a:gd name="textAreaRight" fmla="*/ 6388920 w 6514920"/>
              <a:gd name="textAreaTop" fmla="*/ 126000 h 2583720"/>
              <a:gd name="textAreaBottom" fmla="*/ 2457720 h 2583720"/>
            </a:gdLst>
            <a:ahLst/>
            <a:rect l="textAreaLeft" t="textAreaTop" r="textAreaRight" b="textAreaBottom"/>
            <a:pathLst>
              <a:path w="54460"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50860" y="21600"/>
                </a:lnTo>
                <a:lnTo>
                  <a:pt x="50860" y="21600"/>
                </a:lnTo>
                <a:arcTo wR="3600" hR="3600" stAng="5400000" swAng="-5400000"/>
                <a:lnTo>
                  <a:pt x="54460" y="18000"/>
                </a:lnTo>
                <a:arcTo wR="0" hR="0" stAng="0" swAng="0"/>
                <a:lnTo>
                  <a:pt x="54460" y="3600"/>
                </a:lnTo>
                <a:lnTo>
                  <a:pt x="54460" y="3600"/>
                </a:lnTo>
                <a:arcTo wR="3600" hR="3600" stAng="0" swAng="-5400000"/>
                <a:lnTo>
                  <a:pt x="50860"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50" name="TextBox 4"/>
          <p:cNvSpPr txBox="1"/>
          <p:nvPr/>
        </p:nvSpPr>
        <p:spPr>
          <a:xfrm>
            <a:off x="534960" y="1374840"/>
            <a:ext cx="5788080" cy="177012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Donnez de la paix,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Donnez de la joie,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Vous verrez fleurir le monde, L’amour éclatera.</a:t>
            </a:r>
            <a:endParaRPr b="0" lang="fr-BE" sz="4000" spc="-1" strike="noStrike">
              <a:solidFill>
                <a:srgbClr val="000000"/>
              </a:solidFill>
              <a:latin typeface="Arial"/>
            </a:endParaRPr>
          </a:p>
        </p:txBody>
      </p:sp>
      <p:sp>
        <p:nvSpPr>
          <p:cNvPr id="351" name="Rounded Rectangle 5"/>
          <p:cNvSpPr/>
          <p:nvPr/>
        </p:nvSpPr>
        <p:spPr>
          <a:xfrm>
            <a:off x="502920" y="3781800"/>
            <a:ext cx="5852160" cy="7373880"/>
          </a:xfrm>
          <a:custGeom>
            <a:avLst/>
            <a:gdLst>
              <a:gd name="textAreaLeft" fmla="*/ 285480 w 5852160"/>
              <a:gd name="textAreaRight" fmla="*/ 5566680 w 5852160"/>
              <a:gd name="textAreaTop" fmla="*/ 285480 h 7373880"/>
              <a:gd name="textAreaBottom" fmla="*/ 7088400 h 7373880"/>
            </a:gdLst>
            <a:ahLst/>
            <a:rect l="textAreaLeft" t="textAreaTop" r="textAreaRight" b="textAreaBottom"/>
            <a:pathLst>
              <a:path w="21600" h="27216">
                <a:moveTo>
                  <a:pt x="3600" y="0"/>
                </a:moveTo>
                <a:lnTo>
                  <a:pt x="3600" y="0"/>
                </a:lnTo>
                <a:arcTo wR="3600" hR="3600" stAng="-5400000" swAng="-5400000"/>
                <a:lnTo>
                  <a:pt x="0" y="3600"/>
                </a:lnTo>
                <a:arcTo wR="0" hR="0" stAng="0" swAng="0"/>
                <a:lnTo>
                  <a:pt x="0" y="23616"/>
                </a:lnTo>
                <a:lnTo>
                  <a:pt x="0" y="23616"/>
                </a:lnTo>
                <a:arcTo wR="3600" hR="3600" stAng="-10800000" swAng="-5400000"/>
                <a:lnTo>
                  <a:pt x="3600" y="27216"/>
                </a:lnTo>
                <a:arcTo wR="0" hR="0" stAng="0" swAng="0"/>
                <a:lnTo>
                  <a:pt x="18000" y="27216"/>
                </a:lnTo>
                <a:lnTo>
                  <a:pt x="18000" y="27216"/>
                </a:lnTo>
                <a:arcTo wR="3600" hR="3600" stAng="5400000" swAng="-5400000"/>
                <a:lnTo>
                  <a:pt x="21600" y="23616"/>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52" name="TextBox 6"/>
          <p:cNvSpPr txBox="1"/>
          <p:nvPr/>
        </p:nvSpPr>
        <p:spPr>
          <a:xfrm>
            <a:off x="614880" y="3458520"/>
            <a:ext cx="5404680" cy="79552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5.</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 </a:t>
            </a:r>
            <a:r>
              <a:rPr b="0" lang="en-GB" sz="4400" spc="-1" strike="noStrike">
                <a:solidFill>
                  <a:srgbClr val="111111"/>
                </a:solidFill>
                <a:latin typeface="Calibri"/>
                <a:ea typeface="Arial Unicode MS"/>
              </a:rPr>
              <a:t>Il suffirait d’une eau limpide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Pour que refleurissent les fleurs ;</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Peut-être d’un peu de chaleur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Pour réchauffer nos maisons vides.</a:t>
            </a:r>
            <a:endParaRPr b="0" lang="fr-BE" sz="4400" spc="-1" strike="noStrike">
              <a:solidFill>
                <a:srgbClr val="000000"/>
              </a:solidFill>
              <a:latin typeface="Arial"/>
            </a:endParaRPr>
          </a:p>
        </p:txBody>
      </p:sp>
      <p:sp>
        <p:nvSpPr>
          <p:cNvPr id="353"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54"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Preparation of the gifts · Donnez de la paix</a:t>
            </a:r>
            <a:endParaRPr b="0" lang="fr-BE" sz="900" spc="-1" strike="noStrike">
              <a:solidFill>
                <a:srgbClr val="000000"/>
              </a:solidFill>
              <a:latin typeface="Arial"/>
            </a:endParaRPr>
          </a:p>
        </p:txBody>
      </p:sp>
      <p:sp>
        <p:nvSpPr>
          <p:cNvPr id="355" name="TextBox 9"/>
          <p:cNvSpPr txBox="1"/>
          <p:nvPr/>
        </p:nvSpPr>
        <p:spPr>
          <a:xfrm>
            <a:off x="5577840" y="11685960"/>
            <a:ext cx="731520" cy="244440"/>
          </a:xfrm>
          <a:prstGeom prst="rect">
            <a:avLst/>
          </a:prstGeom>
          <a:noFill/>
          <a:ln w="0">
            <a:noFill/>
          </a:ln>
        </p:spPr>
        <p:txBody>
          <a:bodyPr anchor="t">
            <a:noAutofit/>
          </a:bodyPr>
          <a:p>
            <a:pPr algn="r">
              <a:lnSpc>
                <a:spcPct val="100000"/>
              </a:lnSpc>
            </a:pPr>
            <a:r>
              <a:rPr b="1" lang="en-GB" sz="1000" spc="-1" strike="noStrike">
                <a:solidFill>
                  <a:srgbClr val="4e7a64"/>
                </a:solidFill>
                <a:latin typeface="Calibri"/>
                <a:ea typeface="Arial Unicode MS"/>
              </a:rPr>
              <a:t>9/12</a:t>
            </a:r>
            <a:endParaRPr b="0" lang="fr-BE"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6"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357"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358" name="Picture 5" descr=""/>
          <p:cNvPicPr/>
          <p:nvPr/>
        </p:nvPicPr>
        <p:blipFill>
          <a:blip r:embed="rId1"/>
          <a:stretch/>
        </p:blipFill>
        <p:spPr>
          <a:xfrm>
            <a:off x="-114984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59" name="Picture 10" descr=""/>
          <p:cNvPicPr/>
          <p:nvPr/>
        </p:nvPicPr>
        <p:blipFill>
          <a:blip r:embed="rId1"/>
          <a:stretch/>
        </p:blipFill>
        <p:spPr>
          <a:xfrm>
            <a:off x="-1149480" y="0"/>
            <a:ext cx="9156600" cy="12192120"/>
          </a:xfrm>
          <a:prstGeom prst="rect">
            <a:avLst/>
          </a:prstGeom>
          <a:ln w="19080">
            <a:noFill/>
          </a:ln>
        </p:spPr>
      </p:pic>
      <p:sp>
        <p:nvSpPr>
          <p:cNvPr id="360" name="Rounded Rectangle 3"/>
          <p:cNvSpPr/>
          <p:nvPr/>
        </p:nvSpPr>
        <p:spPr>
          <a:xfrm>
            <a:off x="502920" y="5072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61" name="TextBox 4"/>
          <p:cNvSpPr txBox="1"/>
          <p:nvPr/>
        </p:nvSpPr>
        <p:spPr>
          <a:xfrm>
            <a:off x="731520" y="1211760"/>
            <a:ext cx="5394960" cy="320040"/>
          </a:xfrm>
          <a:prstGeom prst="rect">
            <a:avLst/>
          </a:prstGeom>
          <a:noFill/>
          <a:ln w="0">
            <a:noFill/>
          </a:ln>
        </p:spPr>
        <p:txBody>
          <a:bodyPr anchor="ctr" anchorCtr="1">
            <a:noAutofit/>
          </a:bodyPr>
          <a:p>
            <a:endParaRPr b="0" lang="fr-BE" sz="1800" spc="-1" strike="noStrike">
              <a:solidFill>
                <a:srgbClr val="000000"/>
              </a:solidFill>
              <a:latin typeface="Arial"/>
            </a:endParaRPr>
          </a:p>
        </p:txBody>
      </p:sp>
      <p:sp>
        <p:nvSpPr>
          <p:cNvPr id="362" name="Rounded Rectangle 5"/>
          <p:cNvSpPr/>
          <p:nvPr/>
        </p:nvSpPr>
        <p:spPr>
          <a:xfrm>
            <a:off x="152280" y="1488600"/>
            <a:ext cx="6572160" cy="9624240"/>
          </a:xfrm>
          <a:custGeom>
            <a:avLst/>
            <a:gdLst>
              <a:gd name="textAreaLeft" fmla="*/ 320760 w 6572160"/>
              <a:gd name="textAreaRight" fmla="*/ 6251400 w 6572160"/>
              <a:gd name="textAreaTop" fmla="*/ 320760 h 9624240"/>
              <a:gd name="textAreaBottom" fmla="*/ 9303480 h 9624240"/>
            </a:gdLst>
            <a:ahLst/>
            <a:rect l="textAreaLeft" t="textAreaTop" r="textAreaRight" b="textAreaBottom"/>
            <a:pathLst>
              <a:path w="21600" h="31630">
                <a:moveTo>
                  <a:pt x="3600" y="0"/>
                </a:moveTo>
                <a:lnTo>
                  <a:pt x="3600" y="0"/>
                </a:lnTo>
                <a:arcTo wR="3600" hR="3600" stAng="-5400000" swAng="-5400000"/>
                <a:lnTo>
                  <a:pt x="0" y="3600"/>
                </a:lnTo>
                <a:arcTo wR="0" hR="0" stAng="0" swAng="0"/>
                <a:lnTo>
                  <a:pt x="0" y="28030"/>
                </a:lnTo>
                <a:lnTo>
                  <a:pt x="0" y="28030"/>
                </a:lnTo>
                <a:arcTo wR="3600" hR="3600" stAng="-10800000" swAng="-5400000"/>
                <a:lnTo>
                  <a:pt x="3600" y="31630"/>
                </a:lnTo>
                <a:arcTo wR="0" hR="0" stAng="0" swAng="0"/>
                <a:lnTo>
                  <a:pt x="18000" y="31630"/>
                </a:lnTo>
                <a:lnTo>
                  <a:pt x="18000" y="31630"/>
                </a:lnTo>
                <a:arcTo wR="3600" hR="3600" stAng="5400000" swAng="-5400000"/>
                <a:lnTo>
                  <a:pt x="21600" y="28030"/>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63" name="TextBox 6"/>
          <p:cNvSpPr txBox="1"/>
          <p:nvPr/>
        </p:nvSpPr>
        <p:spPr>
          <a:xfrm>
            <a:off x="411480" y="1513800"/>
            <a:ext cx="6035040" cy="9444240"/>
          </a:xfrm>
          <a:prstGeom prst="rect">
            <a:avLst/>
          </a:prstGeom>
          <a:noFill/>
          <a:ln w="0">
            <a:noFill/>
          </a:ln>
        </p:spPr>
        <p:txBody>
          <a:bodyPr anchor="ctr" anchorCtr="1">
            <a:noAutofit/>
          </a:bodyPr>
          <a:p>
            <a:pPr>
              <a:lnSpc>
                <a:spcPct val="100000"/>
              </a:lnSpc>
              <a:spcBef>
                <a:spcPts val="1191"/>
              </a:spcBef>
              <a:spcAft>
                <a:spcPts val="989"/>
              </a:spcAft>
            </a:pPr>
            <a:r>
              <a:rPr b="0" lang="en-GB" sz="4000" spc="-1" strike="noStrike">
                <a:solidFill>
                  <a:srgbClr val="111111"/>
                </a:solidFill>
                <a:latin typeface="Calibri"/>
                <a:ea typeface="Arial Unicode MS"/>
              </a:rPr>
              <a:t>Notre Père qui es aux cieux, que ton Nom soit sanctifié,</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que ton règne vienne,</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que ta volonté soit faite</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sur la terre comme au ciel.</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Donne-nous aujourd'hui notre pain de ce jour.</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Pardonne-nous nos offenses,</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comme nous pardonnons aussi</a:t>
            </a:r>
            <a:endParaRPr b="0" lang="fr-BE" sz="4000" spc="-1" strike="noStrike">
              <a:solidFill>
                <a:srgbClr val="000000"/>
              </a:solidFill>
              <a:latin typeface="Arial"/>
            </a:endParaRPr>
          </a:p>
        </p:txBody>
      </p:sp>
      <p:sp>
        <p:nvSpPr>
          <p:cNvPr id="364"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65"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Eucharistic Prayer</a:t>
            </a:r>
            <a:endParaRPr b="0" lang="fr-BE" sz="900" spc="-1" strike="noStrike">
              <a:solidFill>
                <a:srgbClr val="000000"/>
              </a:solidFill>
              <a:latin typeface="Arial"/>
            </a:endParaRPr>
          </a:p>
        </p:txBody>
      </p:sp>
      <p:sp>
        <p:nvSpPr>
          <p:cNvPr id="366" name="TextBox 1"/>
          <p:cNvSpPr txBox="1"/>
          <p:nvPr/>
        </p:nvSpPr>
        <p:spPr>
          <a:xfrm>
            <a:off x="2194560" y="518760"/>
            <a:ext cx="2468520" cy="718560"/>
          </a:xfrm>
          <a:prstGeom prst="rect">
            <a:avLst/>
          </a:prstGeom>
          <a:noFill/>
          <a:ln w="0">
            <a:noFill/>
          </a:ln>
        </p:spPr>
        <p:txBody>
          <a:bodyPr anchor="t" anchorCtr="1">
            <a:noAutofit/>
          </a:bodyPr>
          <a:p>
            <a:pPr algn="ctr">
              <a:lnSpc>
                <a:spcPct val="100000"/>
              </a:lnSpc>
            </a:pPr>
            <a:r>
              <a:rPr b="1" lang="en-GB" sz="4000" spc="-1" strike="noStrike">
                <a:solidFill>
                  <a:srgbClr val="22352d"/>
                </a:solidFill>
                <a:latin typeface="Calibri"/>
                <a:ea typeface="Arial Unicode MS"/>
              </a:rPr>
              <a:t>Our Father</a:t>
            </a:r>
            <a:endParaRPr b="0" lang="fr-BE" sz="40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67" name="Picture 8" descr=""/>
          <p:cNvPicPr/>
          <p:nvPr/>
        </p:nvPicPr>
        <p:blipFill>
          <a:blip r:embed="rId1"/>
          <a:stretch/>
        </p:blipFill>
        <p:spPr>
          <a:xfrm>
            <a:off x="-1149480" y="0"/>
            <a:ext cx="9156600" cy="12192120"/>
          </a:xfrm>
          <a:prstGeom prst="rect">
            <a:avLst/>
          </a:prstGeom>
          <a:ln w="19080">
            <a:noFill/>
          </a:ln>
        </p:spPr>
      </p:pic>
      <p:sp>
        <p:nvSpPr>
          <p:cNvPr id="368" name="Rounded Rectangle 3"/>
          <p:cNvSpPr/>
          <p:nvPr/>
        </p:nvSpPr>
        <p:spPr>
          <a:xfrm>
            <a:off x="502920" y="507240"/>
            <a:ext cx="5852160" cy="685800"/>
          </a:xfrm>
          <a:custGeom>
            <a:avLst/>
            <a:gdLst>
              <a:gd name="textAreaLeft" fmla="*/ 33480 w 5852160"/>
              <a:gd name="textAreaRight" fmla="*/ 5818680 w 5852160"/>
              <a:gd name="textAreaTop" fmla="*/ 33480 h 685800"/>
              <a:gd name="textAreaBottom" fmla="*/ 652320 h 685800"/>
            </a:gdLst>
            <a:ahLst/>
            <a:rect l="textAreaLeft" t="textAreaTop" r="textAreaRight" b="textAreaBottom"/>
            <a:pathLst>
              <a:path w="184235"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180635" y="21600"/>
                </a:lnTo>
                <a:lnTo>
                  <a:pt x="180635" y="21600"/>
                </a:lnTo>
                <a:arcTo wR="3600" hR="3600" stAng="5400000" swAng="-5400000"/>
                <a:lnTo>
                  <a:pt x="184235" y="18000"/>
                </a:lnTo>
                <a:arcTo wR="0" hR="0" stAng="0" swAng="0"/>
                <a:lnTo>
                  <a:pt x="184235" y="3600"/>
                </a:lnTo>
                <a:lnTo>
                  <a:pt x="184235" y="3600"/>
                </a:lnTo>
                <a:arcTo wR="3600" hR="3600" stAng="0" swAng="-5400000"/>
                <a:lnTo>
                  <a:pt x="180635" y="0"/>
                </a:lnTo>
                <a:arcTo wR="0" hR="0" stAng="0" swAng="0"/>
                <a:close/>
              </a:path>
            </a:pathLst>
          </a:custGeom>
          <a:solidFill>
            <a:srgbClr val="eef4f0"/>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69" name="TextBox 4"/>
          <p:cNvSpPr txBox="1"/>
          <p:nvPr/>
        </p:nvSpPr>
        <p:spPr>
          <a:xfrm>
            <a:off x="731520" y="1211760"/>
            <a:ext cx="5394960" cy="320040"/>
          </a:xfrm>
          <a:prstGeom prst="rect">
            <a:avLst/>
          </a:prstGeom>
          <a:noFill/>
          <a:ln w="0">
            <a:noFill/>
          </a:ln>
        </p:spPr>
        <p:txBody>
          <a:bodyPr anchor="ctr" anchorCtr="1">
            <a:noAutofit/>
          </a:bodyPr>
          <a:p>
            <a:endParaRPr b="0" lang="fr-BE" sz="1800" spc="-1" strike="noStrike">
              <a:solidFill>
                <a:srgbClr val="000000"/>
              </a:solidFill>
              <a:latin typeface="Arial"/>
            </a:endParaRPr>
          </a:p>
        </p:txBody>
      </p:sp>
      <p:sp>
        <p:nvSpPr>
          <p:cNvPr id="370" name="Rounded Rectangle 5"/>
          <p:cNvSpPr/>
          <p:nvPr/>
        </p:nvSpPr>
        <p:spPr>
          <a:xfrm>
            <a:off x="152280" y="1488600"/>
            <a:ext cx="6572160" cy="9923760"/>
          </a:xfrm>
          <a:custGeom>
            <a:avLst/>
            <a:gdLst>
              <a:gd name="textAreaLeft" fmla="*/ 320760 w 6572160"/>
              <a:gd name="textAreaRight" fmla="*/ 6251400 w 6572160"/>
              <a:gd name="textAreaTop" fmla="*/ 320760 h 9923760"/>
              <a:gd name="textAreaBottom" fmla="*/ 9603000 h 9923760"/>
            </a:gdLst>
            <a:ahLst/>
            <a:rect l="textAreaLeft" t="textAreaTop" r="textAreaRight" b="textAreaBottom"/>
            <a:pathLst>
              <a:path w="21600" h="32615">
                <a:moveTo>
                  <a:pt x="3600" y="0"/>
                </a:moveTo>
                <a:lnTo>
                  <a:pt x="3600" y="0"/>
                </a:lnTo>
                <a:arcTo wR="3600" hR="3600" stAng="-5400000" swAng="-5400000"/>
                <a:lnTo>
                  <a:pt x="0" y="3600"/>
                </a:lnTo>
                <a:arcTo wR="0" hR="0" stAng="0" swAng="0"/>
                <a:lnTo>
                  <a:pt x="0" y="29015"/>
                </a:lnTo>
                <a:lnTo>
                  <a:pt x="0" y="29015"/>
                </a:lnTo>
                <a:arcTo wR="3600" hR="3600" stAng="-10800000" swAng="-5400000"/>
                <a:lnTo>
                  <a:pt x="3600" y="32615"/>
                </a:lnTo>
                <a:arcTo wR="0" hR="0" stAng="0" swAng="0"/>
                <a:lnTo>
                  <a:pt x="18000" y="32615"/>
                </a:lnTo>
                <a:lnTo>
                  <a:pt x="18000" y="32615"/>
                </a:lnTo>
                <a:arcTo wR="3600" hR="3600" stAng="5400000" swAng="-5400000"/>
                <a:lnTo>
                  <a:pt x="21600" y="29015"/>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71" name="TextBox 6"/>
          <p:cNvSpPr txBox="1"/>
          <p:nvPr/>
        </p:nvSpPr>
        <p:spPr>
          <a:xfrm>
            <a:off x="133200" y="2027160"/>
            <a:ext cx="6724800" cy="8676360"/>
          </a:xfrm>
          <a:prstGeom prst="rect">
            <a:avLst/>
          </a:prstGeom>
          <a:noFill/>
          <a:ln w="0">
            <a:noFill/>
          </a:ln>
        </p:spPr>
        <p:txBody>
          <a:bodyPr anchor="ctr" anchorCtr="1">
            <a:noAutofit/>
          </a:bodyPr>
          <a:p>
            <a:pPr>
              <a:lnSpc>
                <a:spcPct val="100000"/>
              </a:lnSpc>
              <a:spcBef>
                <a:spcPts val="1191"/>
              </a:spcBef>
              <a:spcAft>
                <a:spcPts val="989"/>
              </a:spcAft>
            </a:pPr>
            <a:r>
              <a:rPr b="0" lang="en-GB" sz="4000" spc="-1" strike="noStrike">
                <a:solidFill>
                  <a:srgbClr val="111111"/>
                </a:solidFill>
                <a:latin typeface="Calibri"/>
                <a:ea typeface="Arial Unicode MS"/>
              </a:rPr>
              <a:t>à ceux qui nous ont offensés.</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Et ne nous laisse pas entrer en tentation,</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mais délivre nous du mal.</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Car c’est à toi qu’appartiennent,</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le Règne,</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la Puissance,</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et la Gloire</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pour les siècles des siècles.</a:t>
            </a:r>
            <a:endParaRPr b="0" lang="fr-BE" sz="4000" spc="-1" strike="noStrike">
              <a:solidFill>
                <a:srgbClr val="000000"/>
              </a:solidFill>
              <a:latin typeface="Arial"/>
            </a:endParaRPr>
          </a:p>
          <a:p>
            <a:pPr>
              <a:lnSpc>
                <a:spcPct val="100000"/>
              </a:lnSpc>
              <a:spcBef>
                <a:spcPts val="1191"/>
              </a:spcBef>
              <a:spcAft>
                <a:spcPts val="989"/>
              </a:spcAft>
            </a:pPr>
            <a:r>
              <a:rPr b="0" lang="en-GB" sz="4000" spc="-1" strike="noStrike">
                <a:solidFill>
                  <a:srgbClr val="111111"/>
                </a:solidFill>
                <a:latin typeface="Calibri"/>
                <a:ea typeface="Arial Unicode MS"/>
              </a:rPr>
              <a:t>Amen</a:t>
            </a:r>
            <a:endParaRPr b="0" lang="fr-BE" sz="4000" spc="-1" strike="noStrike">
              <a:solidFill>
                <a:srgbClr val="000000"/>
              </a:solidFill>
              <a:latin typeface="Arial"/>
            </a:endParaRPr>
          </a:p>
        </p:txBody>
      </p:sp>
      <p:sp>
        <p:nvSpPr>
          <p:cNvPr id="372"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73"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Eucharistic Prayer</a:t>
            </a:r>
            <a:endParaRPr b="0" lang="fr-BE" sz="900" spc="-1" strike="noStrike">
              <a:solidFill>
                <a:srgbClr val="000000"/>
              </a:solidFill>
              <a:latin typeface="Arial"/>
            </a:endParaRPr>
          </a:p>
        </p:txBody>
      </p:sp>
      <p:sp>
        <p:nvSpPr>
          <p:cNvPr id="374" name="TextBox 1"/>
          <p:cNvSpPr txBox="1"/>
          <p:nvPr/>
        </p:nvSpPr>
        <p:spPr>
          <a:xfrm>
            <a:off x="2194560" y="518760"/>
            <a:ext cx="2468520" cy="718560"/>
          </a:xfrm>
          <a:prstGeom prst="rect">
            <a:avLst/>
          </a:prstGeom>
          <a:noFill/>
          <a:ln w="0">
            <a:noFill/>
          </a:ln>
        </p:spPr>
        <p:txBody>
          <a:bodyPr anchor="t" anchorCtr="1">
            <a:noAutofit/>
          </a:bodyPr>
          <a:p>
            <a:pPr algn="ctr">
              <a:lnSpc>
                <a:spcPct val="100000"/>
              </a:lnSpc>
            </a:pPr>
            <a:r>
              <a:rPr b="1" lang="en-GB" sz="4000" spc="-1" strike="noStrike">
                <a:solidFill>
                  <a:srgbClr val="22352d"/>
                </a:solidFill>
                <a:latin typeface="Calibri"/>
                <a:ea typeface="Arial Unicode MS"/>
              </a:rPr>
              <a:t>Our Father</a:t>
            </a:r>
            <a:endParaRPr b="0" lang="fr-B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75" name="Picture 9" descr=""/>
          <p:cNvPicPr/>
          <p:nvPr/>
        </p:nvPicPr>
        <p:blipFill>
          <a:blip r:embed="rId1"/>
          <a:stretch/>
        </p:blipFill>
        <p:spPr>
          <a:xfrm>
            <a:off x="-1149480" y="0"/>
            <a:ext cx="9156600" cy="12192120"/>
          </a:xfrm>
          <a:prstGeom prst="rect">
            <a:avLst/>
          </a:prstGeom>
          <a:ln w="19080">
            <a:noFill/>
          </a:ln>
        </p:spPr>
      </p:pic>
      <p:sp>
        <p:nvSpPr>
          <p:cNvPr id="376"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377"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78"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379"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8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8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382"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1.</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Baptisés en un seul Esprit, Nous ne formons tous qu’un seul Corps, Abreuvés de l’unique Esprit, Nous n’avons qu’un seul Dieu et Père.</a:t>
            </a:r>
            <a:endParaRPr b="0" lang="fr-BE" sz="4400" spc="-1" strike="noStrike">
              <a:solidFill>
                <a:srgbClr val="000000"/>
              </a:solidFill>
              <a:latin typeface="Arial"/>
            </a:endParaRPr>
          </a:p>
          <a:p>
            <a:pPr algn="ctr">
              <a:lnSpc>
                <a:spcPct val="100000"/>
              </a:lnSpc>
            </a:pPr>
            <a:endParaRPr b="0" lang="fr-BE" sz="44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83" name="Picture 5" descr=""/>
          <p:cNvPicPr/>
          <p:nvPr/>
        </p:nvPicPr>
        <p:blipFill>
          <a:blip r:embed="rId1"/>
          <a:stretch/>
        </p:blipFill>
        <p:spPr>
          <a:xfrm>
            <a:off x="-1149480" y="0"/>
            <a:ext cx="9156600" cy="12192120"/>
          </a:xfrm>
          <a:prstGeom prst="rect">
            <a:avLst/>
          </a:prstGeom>
          <a:ln w="19080">
            <a:noFill/>
          </a:ln>
        </p:spPr>
      </p:pic>
      <p:sp>
        <p:nvSpPr>
          <p:cNvPr id="384"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385"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86"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387"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8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8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390"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2.</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Rassasiés par le Pain de Vie, Nous n’avons qu’un cœur et qu’une âme ; Fortifiés par l’Amour du Christ, Nous pouvons aimer comme il aime.</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49" name="Picture 7" descr=""/>
          <p:cNvPicPr/>
          <p:nvPr/>
        </p:nvPicPr>
        <p:blipFill>
          <a:blip r:embed="rId1"/>
          <a:stretch/>
        </p:blipFill>
        <p:spPr>
          <a:xfrm>
            <a:off x="-1149480" y="0"/>
            <a:ext cx="9156600" cy="12192120"/>
          </a:xfrm>
          <a:prstGeom prst="rect">
            <a:avLst/>
          </a:prstGeom>
          <a:ln w="19080">
            <a:noFill/>
          </a:ln>
        </p:spPr>
      </p:pic>
      <p:sp>
        <p:nvSpPr>
          <p:cNvPr id="150"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51"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52"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53" name="TextBox 6"/>
          <p:cNvSpPr txBox="1"/>
          <p:nvPr/>
        </p:nvSpPr>
        <p:spPr>
          <a:xfrm>
            <a:off x="411480" y="4838400"/>
            <a:ext cx="6035040" cy="68475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1</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Ô quelle joie quand on m’a dit : Approchons de sa maison, dans la cité du Dieu vivant.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 </a:t>
            </a:r>
            <a:endParaRPr b="0" lang="fr-BE" sz="4400" spc="-1" strike="noStrike">
              <a:solidFill>
                <a:srgbClr val="000000"/>
              </a:solidFill>
              <a:latin typeface="Arial"/>
            </a:endParaRPr>
          </a:p>
        </p:txBody>
      </p:sp>
      <p:sp>
        <p:nvSpPr>
          <p:cNvPr id="154"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55"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91" name="Picture 5" descr=""/>
          <p:cNvPicPr/>
          <p:nvPr/>
        </p:nvPicPr>
        <p:blipFill>
          <a:blip r:embed="rId1"/>
          <a:stretch/>
        </p:blipFill>
        <p:spPr>
          <a:xfrm>
            <a:off x="-1149480" y="0"/>
            <a:ext cx="9156600" cy="12192120"/>
          </a:xfrm>
          <a:prstGeom prst="rect">
            <a:avLst/>
          </a:prstGeom>
          <a:ln w="19080">
            <a:noFill/>
          </a:ln>
        </p:spPr>
      </p:pic>
      <p:sp>
        <p:nvSpPr>
          <p:cNvPr id="392"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393"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94"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395"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39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39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398"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3.</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Purifiés par le Sang du Christ,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 réconciliés avec Dieu,</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Sanctifiés par la Vie du Christ,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Nous goûtons la joie du Royaume.</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399" name="Picture 5" descr=""/>
          <p:cNvPicPr/>
          <p:nvPr/>
        </p:nvPicPr>
        <p:blipFill>
          <a:blip r:embed="rId1"/>
          <a:stretch/>
        </p:blipFill>
        <p:spPr>
          <a:xfrm>
            <a:off x="-1149480" y="0"/>
            <a:ext cx="9156600" cy="12192120"/>
          </a:xfrm>
          <a:prstGeom prst="rect">
            <a:avLst/>
          </a:prstGeom>
          <a:ln w="19080">
            <a:noFill/>
          </a:ln>
        </p:spPr>
      </p:pic>
      <p:sp>
        <p:nvSpPr>
          <p:cNvPr id="400"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401"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02"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403"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04"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05"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406"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4.</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Rassemblés à la même table,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Nous formons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un peuple nouveau :</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Bienheureux sont les invités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Au festin des Noces éternelles.</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07" name="Picture 5" descr=""/>
          <p:cNvPicPr/>
          <p:nvPr/>
        </p:nvPicPr>
        <p:blipFill>
          <a:blip r:embed="rId1"/>
          <a:stretch/>
        </p:blipFill>
        <p:spPr>
          <a:xfrm>
            <a:off x="-1149480" y="0"/>
            <a:ext cx="9156600" cy="12192120"/>
          </a:xfrm>
          <a:prstGeom prst="rect">
            <a:avLst/>
          </a:prstGeom>
          <a:ln w="19080">
            <a:noFill/>
          </a:ln>
        </p:spPr>
      </p:pic>
      <p:sp>
        <p:nvSpPr>
          <p:cNvPr id="408"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409"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10"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411"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12"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13"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414"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5.</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Appelés par Dieu notre Père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À devenir saints comme lui,</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Nous avons revêtu le Christ,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Nous portons la robe nuptiale.</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15" name="Picture 5" descr=""/>
          <p:cNvPicPr/>
          <p:nvPr/>
        </p:nvPicPr>
        <p:blipFill>
          <a:blip r:embed="rId1"/>
          <a:stretch/>
        </p:blipFill>
        <p:spPr>
          <a:xfrm>
            <a:off x="-1149480" y="0"/>
            <a:ext cx="9156600" cy="12192120"/>
          </a:xfrm>
          <a:prstGeom prst="rect">
            <a:avLst/>
          </a:prstGeom>
          <a:ln w="19080">
            <a:noFill/>
          </a:ln>
        </p:spPr>
      </p:pic>
      <p:sp>
        <p:nvSpPr>
          <p:cNvPr id="416"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417"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18"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419"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2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2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422"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6.</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Envoyés par l’Esprit de Dieu,</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 comblés de dons spirituels,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Nous marchons dans l’Amour du</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Christ,</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Annonçant la bonne nouvelle.</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23" name="Picture 5" descr=""/>
          <p:cNvPicPr/>
          <p:nvPr/>
        </p:nvPicPr>
        <p:blipFill>
          <a:blip r:embed="rId1"/>
          <a:stretch/>
        </p:blipFill>
        <p:spPr>
          <a:xfrm>
            <a:off x="-1149480" y="0"/>
            <a:ext cx="9156600" cy="12192120"/>
          </a:xfrm>
          <a:prstGeom prst="rect">
            <a:avLst/>
          </a:prstGeom>
          <a:ln w="19080">
            <a:noFill/>
          </a:ln>
        </p:spPr>
      </p:pic>
      <p:sp>
        <p:nvSpPr>
          <p:cNvPr id="424"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Communion · Devenez ce que vous recevez</a:t>
            </a:r>
            <a:endParaRPr b="0" lang="fr-BE" sz="2200" spc="-1" strike="noStrike">
              <a:solidFill>
                <a:srgbClr val="000000"/>
              </a:solidFill>
              <a:latin typeface="Arial"/>
            </a:endParaRPr>
          </a:p>
        </p:txBody>
      </p:sp>
      <p:sp>
        <p:nvSpPr>
          <p:cNvPr id="425" name="Rounded Rectangle 3"/>
          <p:cNvSpPr/>
          <p:nvPr/>
        </p:nvSpPr>
        <p:spPr>
          <a:xfrm>
            <a:off x="152280" y="1005840"/>
            <a:ext cx="6705720" cy="3059640"/>
          </a:xfrm>
          <a:custGeom>
            <a:avLst/>
            <a:gdLst>
              <a:gd name="textAreaLeft" fmla="*/ 149040 w 6705720"/>
              <a:gd name="textAreaRight" fmla="*/ 6556680 w 6705720"/>
              <a:gd name="textAreaTop" fmla="*/ 149040 h 3059640"/>
              <a:gd name="textAreaBottom" fmla="*/ 2910600 h 3059640"/>
            </a:gdLst>
            <a:ahLst/>
            <a:rect l="textAreaLeft" t="textAreaTop" r="textAreaRight" b="textAreaBottom"/>
            <a:pathLst>
              <a:path w="4733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43737" y="21600"/>
                </a:lnTo>
                <a:lnTo>
                  <a:pt x="43737" y="21600"/>
                </a:lnTo>
                <a:arcTo wR="3600" hR="3600" stAng="5400000" swAng="-5400000"/>
                <a:lnTo>
                  <a:pt x="47337" y="18000"/>
                </a:lnTo>
                <a:arcTo wR="0" hR="0" stAng="0" swAng="0"/>
                <a:lnTo>
                  <a:pt x="47337" y="3600"/>
                </a:lnTo>
                <a:lnTo>
                  <a:pt x="47337" y="3600"/>
                </a:lnTo>
                <a:arcTo wR="3600" hR="3600" stAng="0" swAng="-5400000"/>
                <a:lnTo>
                  <a:pt x="43737"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26" name="TextBox 4"/>
          <p:cNvSpPr txBox="1"/>
          <p:nvPr/>
        </p:nvSpPr>
        <p:spPr>
          <a:xfrm>
            <a:off x="76320" y="2078280"/>
            <a:ext cx="6705720" cy="91440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Devenez ce que vous recevez, Devenez le Corps du Christ, Devenez ce que vous recevez, Vous êtes le Corps du Christ.</a:t>
            </a:r>
            <a:endParaRPr b="0" lang="fr-BE" sz="4000" spc="-1" strike="noStrike">
              <a:solidFill>
                <a:srgbClr val="000000"/>
              </a:solidFill>
              <a:latin typeface="Arial"/>
            </a:endParaRPr>
          </a:p>
        </p:txBody>
      </p:sp>
      <p:sp>
        <p:nvSpPr>
          <p:cNvPr id="427" name="Rounded Rectangle 5"/>
          <p:cNvSpPr/>
          <p:nvPr/>
        </p:nvSpPr>
        <p:spPr>
          <a:xfrm>
            <a:off x="152280" y="4333320"/>
            <a:ext cx="6385680" cy="6822360"/>
          </a:xfrm>
          <a:custGeom>
            <a:avLst/>
            <a:gdLst>
              <a:gd name="textAreaLeft" fmla="*/ 311400 w 6385680"/>
              <a:gd name="textAreaRight" fmla="*/ 6074280 w 6385680"/>
              <a:gd name="textAreaTop" fmla="*/ 311400 h 6822360"/>
              <a:gd name="textAreaBottom" fmla="*/ 6510960 h 6822360"/>
            </a:gdLst>
            <a:ahLst/>
            <a:rect l="textAreaLeft" t="textAreaTop" r="textAreaRight" b="textAreaBottom"/>
            <a:pathLst>
              <a:path w="21600" h="23077">
                <a:moveTo>
                  <a:pt x="3600" y="0"/>
                </a:moveTo>
                <a:lnTo>
                  <a:pt x="3600" y="0"/>
                </a:lnTo>
                <a:arcTo wR="3600" hR="3600" stAng="-5400000" swAng="-5400000"/>
                <a:lnTo>
                  <a:pt x="0" y="3600"/>
                </a:lnTo>
                <a:arcTo wR="0" hR="0" stAng="0" swAng="0"/>
                <a:lnTo>
                  <a:pt x="0" y="19477"/>
                </a:lnTo>
                <a:lnTo>
                  <a:pt x="0" y="19477"/>
                </a:lnTo>
                <a:arcTo wR="3600" hR="3600" stAng="-10800000" swAng="-5400000"/>
                <a:lnTo>
                  <a:pt x="3600" y="23077"/>
                </a:lnTo>
                <a:arcTo wR="0" hR="0" stAng="0" swAng="0"/>
                <a:lnTo>
                  <a:pt x="18000" y="23077"/>
                </a:lnTo>
                <a:lnTo>
                  <a:pt x="18000" y="23077"/>
                </a:lnTo>
                <a:arcTo wR="3600" hR="3600" stAng="5400000" swAng="-5400000"/>
                <a:lnTo>
                  <a:pt x="21600" y="19477"/>
                </a:lnTo>
                <a:arcTo wR="0" hR="0" stAng="0" swAng="0"/>
                <a:lnTo>
                  <a:pt x="21600" y="3600"/>
                </a:lnTo>
                <a:lnTo>
                  <a:pt x="21600" y="3600"/>
                </a:lnTo>
                <a:arcTo wR="3600" hR="3600" stAng="0" swAng="-5400000"/>
                <a:lnTo>
                  <a:pt x="18000"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2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2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Communion · Devenez ce que vous recevez</a:t>
            </a:r>
            <a:endParaRPr b="0" lang="fr-BE" sz="900" spc="-1" strike="noStrike">
              <a:solidFill>
                <a:srgbClr val="000000"/>
              </a:solidFill>
              <a:latin typeface="Arial"/>
            </a:endParaRPr>
          </a:p>
        </p:txBody>
      </p:sp>
      <p:sp>
        <p:nvSpPr>
          <p:cNvPr id="430" name="TextBox 6"/>
          <p:cNvSpPr txBox="1"/>
          <p:nvPr/>
        </p:nvSpPr>
        <p:spPr>
          <a:xfrm>
            <a:off x="320040" y="4314960"/>
            <a:ext cx="6126480" cy="6651720"/>
          </a:xfrm>
          <a:prstGeom prst="rect">
            <a:avLst/>
          </a:prstGeom>
          <a:noFill/>
          <a:ln w="0">
            <a:noFill/>
          </a:ln>
        </p:spPr>
        <p:txBody>
          <a:bodyPr anchor="ctr" anchorCtr="1">
            <a:noAutofit/>
          </a:bodyPr>
          <a:p>
            <a:pPr algn="ctr">
              <a:lnSpc>
                <a:spcPct val="100000"/>
              </a:lnSpc>
            </a:pPr>
            <a:r>
              <a:rPr b="0" lang="en-GB" sz="4400" spc="-1" strike="noStrike">
                <a:solidFill>
                  <a:srgbClr val="111111"/>
                </a:solidFill>
                <a:latin typeface="Calibri"/>
                <a:ea typeface="Arial Unicode MS"/>
              </a:rPr>
              <a:t>7.</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Rendons Gloire à Dieu notre Père,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Par Jésus son Fils Bien-Aimé,</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Dans l’Esprit, notre communion</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Qui fait toute chose nouvelle.</a:t>
            </a:r>
            <a:endParaRPr b="0" lang="fr-B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1" name="PlaceHolder 1"/>
          <p:cNvSpPr>
            <a:spLocks noGrp="1"/>
          </p:cNvSpPr>
          <p:nvPr>
            <p:ph type="title"/>
          </p:nvPr>
        </p:nvSpPr>
        <p:spPr>
          <a:xfrm>
            <a:off x="342720" y="486360"/>
            <a:ext cx="6171840" cy="2035440"/>
          </a:xfrm>
          <a:prstGeom prst="rect">
            <a:avLst/>
          </a:prstGeom>
          <a:noFill/>
          <a:ln w="19080">
            <a:noFill/>
          </a:ln>
        </p:spPr>
        <p:txBody>
          <a:bodyPr lIns="91440" rIns="91440" tIns="45720" bIns="45720" anchor="ctr" anchorCtr="1">
            <a:normAutofit/>
          </a:bodyPr>
          <a:p>
            <a:pPr indent="0" algn="ctr">
              <a:buNone/>
            </a:pPr>
            <a:endParaRPr b="0" lang="fr-BE" sz="4400" spc="-1" strike="noStrike">
              <a:solidFill>
                <a:srgbClr val="000000"/>
              </a:solidFill>
              <a:latin typeface="Arial"/>
            </a:endParaRPr>
          </a:p>
        </p:txBody>
      </p:sp>
      <p:sp>
        <p:nvSpPr>
          <p:cNvPr id="432" name="PlaceHolder 2"/>
          <p:cNvSpPr>
            <a:spLocks noGrp="1"/>
          </p:cNvSpPr>
          <p:nvPr>
            <p:ph/>
          </p:nvPr>
        </p:nvSpPr>
        <p:spPr>
          <a:xfrm>
            <a:off x="342720" y="2852640"/>
            <a:ext cx="6171840" cy="7070760"/>
          </a:xfrm>
          <a:prstGeom prst="rect">
            <a:avLst/>
          </a:prstGeom>
          <a:noFill/>
          <a:ln w="19080">
            <a:noFill/>
          </a:ln>
        </p:spPr>
        <p:txBody>
          <a:bodyPr lIns="91440" rIns="91440" tIns="45720" bIns="45720" anchor="t">
            <a:normAutofit/>
          </a:bodyPr>
          <a:p>
            <a:pPr indent="0">
              <a:spcBef>
                <a:spcPts val="1417"/>
              </a:spcBef>
              <a:buNone/>
            </a:pPr>
            <a:endParaRPr b="0" lang="fr-BE" sz="3200" spc="-1" strike="noStrike">
              <a:solidFill>
                <a:srgbClr val="000000"/>
              </a:solidFill>
              <a:latin typeface="Arial"/>
            </a:endParaRPr>
          </a:p>
        </p:txBody>
      </p:sp>
      <p:pic>
        <p:nvPicPr>
          <p:cNvPr id="433" name="Picture 3" descr=""/>
          <p:cNvPicPr/>
          <p:nvPr/>
        </p:nvPicPr>
        <p:blipFill>
          <a:blip r:embed="rId1"/>
          <a:stretch/>
        </p:blipFill>
        <p:spPr>
          <a:xfrm>
            <a:off x="-1149480" y="0"/>
            <a:ext cx="9156600" cy="12192120"/>
          </a:xfrm>
          <a:prstGeom prst="rect">
            <a:avLst/>
          </a:prstGeom>
          <a:ln w="19080">
            <a:noFill/>
          </a:ln>
        </p:spPr>
      </p:pic>
    </p:spTree>
  </p:cSld>
  <mc:AlternateContent>
    <mc:Choice Requires="p14">
      <p:transition spd="slow" p14:dur="3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34" name="Picture 8" descr=""/>
          <p:cNvPicPr/>
          <p:nvPr/>
        </p:nvPicPr>
        <p:blipFill>
          <a:blip r:embed="rId1"/>
          <a:stretch/>
        </p:blipFill>
        <p:spPr>
          <a:xfrm>
            <a:off x="-1149480" y="0"/>
            <a:ext cx="9156600" cy="12192120"/>
          </a:xfrm>
          <a:prstGeom prst="rect">
            <a:avLst/>
          </a:prstGeom>
          <a:ln w="19080">
            <a:noFill/>
          </a:ln>
        </p:spPr>
      </p:pic>
      <p:sp>
        <p:nvSpPr>
          <p:cNvPr id="435"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36"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37"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38"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39"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1 </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a fait le ciel et la terre Éternel est son amour. Façonné l’homme à son image Éternel est son amour. </a:t>
            </a:r>
            <a:endParaRPr b="0" lang="fr-BE" sz="4400" spc="-1" strike="noStrike">
              <a:solidFill>
                <a:srgbClr val="000000"/>
              </a:solidFill>
              <a:latin typeface="Arial"/>
            </a:endParaRPr>
          </a:p>
        </p:txBody>
      </p:sp>
      <p:sp>
        <p:nvSpPr>
          <p:cNvPr id="44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4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3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42" name="Picture 8" descr=""/>
          <p:cNvPicPr/>
          <p:nvPr/>
        </p:nvPicPr>
        <p:blipFill>
          <a:blip r:embed="rId1"/>
          <a:stretch/>
        </p:blipFill>
        <p:spPr>
          <a:xfrm>
            <a:off x="-1149480" y="0"/>
            <a:ext cx="9156600" cy="12192120"/>
          </a:xfrm>
          <a:prstGeom prst="rect">
            <a:avLst/>
          </a:prstGeom>
          <a:ln w="19080">
            <a:noFill/>
          </a:ln>
        </p:spPr>
      </p:pic>
      <p:sp>
        <p:nvSpPr>
          <p:cNvPr id="443"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44"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45"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46"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47"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nl-BE" sz="4400" spc="-1" strike="noStrike">
                <a:solidFill>
                  <a:srgbClr val="111111"/>
                </a:solidFill>
                <a:latin typeface="Calibri"/>
                <a:ea typeface="Arial Unicode MS"/>
              </a:rPr>
              <a:t>2</a:t>
            </a:r>
            <a:r>
              <a:rPr b="0" lang="en-GB" sz="4400" spc="-1" strike="noStrike">
                <a:solidFill>
                  <a:srgbClr val="111111"/>
                </a:solidFill>
                <a:latin typeface="Calibri"/>
                <a:ea typeface="Arial Unicode MS"/>
              </a:rPr>
              <a:t> </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sauva Noé du déluge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Éternel est son amour.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L’arc-en-ciel en signe d’alliance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Éternel est son amour.</a:t>
            </a:r>
            <a:endParaRPr b="0" lang="fr-BE" sz="4400" spc="-1" strike="noStrike">
              <a:solidFill>
                <a:srgbClr val="000000"/>
              </a:solidFill>
              <a:latin typeface="Arial"/>
            </a:endParaRPr>
          </a:p>
        </p:txBody>
      </p:sp>
      <p:sp>
        <p:nvSpPr>
          <p:cNvPr id="44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4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50" name="Picture 8" descr=""/>
          <p:cNvPicPr/>
          <p:nvPr/>
        </p:nvPicPr>
        <p:blipFill>
          <a:blip r:embed="rId1"/>
          <a:stretch/>
        </p:blipFill>
        <p:spPr>
          <a:xfrm>
            <a:off x="-1149480" y="0"/>
            <a:ext cx="9156600" cy="12192120"/>
          </a:xfrm>
          <a:prstGeom prst="rect">
            <a:avLst/>
          </a:prstGeom>
          <a:ln w="19080">
            <a:noFill/>
          </a:ln>
        </p:spPr>
      </p:pic>
      <p:sp>
        <p:nvSpPr>
          <p:cNvPr id="451"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52"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53"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54"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55"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3</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D’Abraham, Il fit un grand peuple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Par milliers fut sa descendance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p:txBody>
      </p:sp>
      <p:sp>
        <p:nvSpPr>
          <p:cNvPr id="456"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57"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58" name="Picture 8" descr=""/>
          <p:cNvPicPr/>
          <p:nvPr/>
        </p:nvPicPr>
        <p:blipFill>
          <a:blip r:embed="rId1"/>
          <a:stretch/>
        </p:blipFill>
        <p:spPr>
          <a:xfrm>
            <a:off x="-1149480" y="0"/>
            <a:ext cx="9156600" cy="12192120"/>
          </a:xfrm>
          <a:prstGeom prst="rect">
            <a:avLst/>
          </a:prstGeom>
          <a:ln w="19080">
            <a:noFill/>
          </a:ln>
        </p:spPr>
      </p:pic>
      <p:sp>
        <p:nvSpPr>
          <p:cNvPr id="459"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60"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61"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62"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63"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4</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perçut le cri de son peuple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Le mena en terre promise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p:txBody>
      </p:sp>
      <p:sp>
        <p:nvSpPr>
          <p:cNvPr id="464"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65"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56" name="Picture 7" descr=""/>
          <p:cNvPicPr/>
          <p:nvPr/>
        </p:nvPicPr>
        <p:blipFill>
          <a:blip r:embed="rId1"/>
          <a:stretch/>
        </p:blipFill>
        <p:spPr>
          <a:xfrm>
            <a:off x="-1149480" y="0"/>
            <a:ext cx="9156600" cy="12192120"/>
          </a:xfrm>
          <a:prstGeom prst="rect">
            <a:avLst/>
          </a:prstGeom>
          <a:ln w="19080">
            <a:noFill/>
          </a:ln>
        </p:spPr>
      </p:pic>
      <p:sp>
        <p:nvSpPr>
          <p:cNvPr id="157"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58"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59"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60" name="TextBox 6"/>
          <p:cNvSpPr txBox="1"/>
          <p:nvPr/>
        </p:nvSpPr>
        <p:spPr>
          <a:xfrm>
            <a:off x="411480" y="5726520"/>
            <a:ext cx="6035040" cy="44848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2</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 </a:t>
            </a:r>
            <a:r>
              <a:rPr b="0" lang="en-GB" sz="4400" spc="-1" strike="noStrike">
                <a:solidFill>
                  <a:srgbClr val="111111"/>
                </a:solidFill>
                <a:latin typeface="Calibri"/>
                <a:ea typeface="Arial Unicode MS"/>
              </a:rPr>
              <a:t>Jérusalem, réjouis-toi, car le Seigneur est avec toi : pour ton bonheur il t’a choisie !</a:t>
            </a:r>
            <a:endParaRPr b="0" lang="fr-BE" sz="4400" spc="-1" strike="noStrike">
              <a:solidFill>
                <a:srgbClr val="000000"/>
              </a:solidFill>
              <a:latin typeface="Arial"/>
            </a:endParaRPr>
          </a:p>
        </p:txBody>
      </p:sp>
      <p:sp>
        <p:nvSpPr>
          <p:cNvPr id="161"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62"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66" name="Picture 8" descr=""/>
          <p:cNvPicPr/>
          <p:nvPr/>
        </p:nvPicPr>
        <p:blipFill>
          <a:blip r:embed="rId1"/>
          <a:stretch/>
        </p:blipFill>
        <p:spPr>
          <a:xfrm>
            <a:off x="-1149480" y="0"/>
            <a:ext cx="9156600" cy="12192120"/>
          </a:xfrm>
          <a:prstGeom prst="rect">
            <a:avLst/>
          </a:prstGeom>
          <a:ln w="19080">
            <a:noFill/>
          </a:ln>
        </p:spPr>
      </p:pic>
      <p:sp>
        <p:nvSpPr>
          <p:cNvPr id="467"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68"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69"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70"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71"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5</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Aux exilés de Babylone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donna la foi qui libère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p:txBody>
      </p:sp>
      <p:sp>
        <p:nvSpPr>
          <p:cNvPr id="472"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73"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474" name="Picture 8" descr=""/>
          <p:cNvPicPr/>
          <p:nvPr/>
        </p:nvPicPr>
        <p:blipFill>
          <a:blip r:embed="rId1"/>
          <a:stretch/>
        </p:blipFill>
        <p:spPr>
          <a:xfrm>
            <a:off x="-1149480" y="0"/>
            <a:ext cx="9156600" cy="12192120"/>
          </a:xfrm>
          <a:prstGeom prst="rect">
            <a:avLst/>
          </a:prstGeom>
          <a:ln w="19080">
            <a:noFill/>
          </a:ln>
        </p:spPr>
      </p:pic>
      <p:sp>
        <p:nvSpPr>
          <p:cNvPr id="475" name="TextBox 1"/>
          <p:cNvSpPr txBox="1"/>
          <p:nvPr/>
        </p:nvSpPr>
        <p:spPr>
          <a:xfrm>
            <a:off x="330120" y="311040"/>
            <a:ext cx="601524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Sending forth · Chantez, priez, célébrez le Seigneur</a:t>
            </a:r>
            <a:endParaRPr b="0" lang="fr-BE" sz="2200" spc="-1" strike="noStrike">
              <a:solidFill>
                <a:srgbClr val="000000"/>
              </a:solidFill>
              <a:latin typeface="Arial"/>
            </a:endParaRPr>
          </a:p>
        </p:txBody>
      </p:sp>
      <p:sp>
        <p:nvSpPr>
          <p:cNvPr id="476" name="Rounded Rectangle 3"/>
          <p:cNvSpPr/>
          <p:nvPr/>
        </p:nvSpPr>
        <p:spPr>
          <a:xfrm>
            <a:off x="133200" y="1005840"/>
            <a:ext cx="6591240" cy="4480560"/>
          </a:xfrm>
          <a:custGeom>
            <a:avLst/>
            <a:gdLst>
              <a:gd name="textAreaLeft" fmla="*/ 218520 w 6591240"/>
              <a:gd name="textAreaRight" fmla="*/ 6372720 w 6591240"/>
              <a:gd name="textAreaTop" fmla="*/ 218520 h 4480560"/>
              <a:gd name="textAreaBottom" fmla="*/ 4262040 h 4480560"/>
            </a:gdLst>
            <a:ahLst/>
            <a:rect l="textAreaLeft" t="textAreaTop" r="textAreaRight" b="textAreaBottom"/>
            <a:pathLst>
              <a:path w="3177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8174" y="21600"/>
                </a:lnTo>
                <a:lnTo>
                  <a:pt x="28174" y="21600"/>
                </a:lnTo>
                <a:arcTo wR="3600" hR="3600" stAng="5400000" swAng="-5400000"/>
                <a:lnTo>
                  <a:pt x="31774" y="18000"/>
                </a:lnTo>
                <a:arcTo wR="0" hR="0" stAng="0" swAng="0"/>
                <a:lnTo>
                  <a:pt x="31774" y="3600"/>
                </a:lnTo>
                <a:lnTo>
                  <a:pt x="31774" y="3600"/>
                </a:lnTo>
                <a:arcTo wR="3600" hR="3600" stAng="0" swAng="-5400000"/>
                <a:lnTo>
                  <a:pt x="28174"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77" name="TextBox 4"/>
          <p:cNvSpPr txBox="1"/>
          <p:nvPr/>
        </p:nvSpPr>
        <p:spPr>
          <a:xfrm>
            <a:off x="133200" y="2024640"/>
            <a:ext cx="6591240" cy="2434680"/>
          </a:xfrm>
          <a:prstGeom prst="rect">
            <a:avLst/>
          </a:prstGeom>
          <a:noFill/>
          <a:ln w="0">
            <a:noFill/>
          </a:ln>
        </p:spPr>
        <p:txBody>
          <a:bodyPr anchor="ctr" anchorCtr="1">
            <a:noAutofit/>
          </a:bodyPr>
          <a:p>
            <a:pPr algn="ctr">
              <a:lnSpc>
                <a:spcPct val="100000"/>
              </a:lnSpc>
            </a:pPr>
            <a:r>
              <a:rPr b="1" lang="en-GB" sz="4000" spc="-1" strike="noStrike">
                <a:solidFill>
                  <a:srgbClr val="000000"/>
                </a:solidFill>
                <a:latin typeface="Calibri"/>
                <a:ea typeface="Arial Unicode MS"/>
              </a:rPr>
              <a:t>Chantez, priez, célébrez le Seigneur Dieu nous accueille, peuple du monde. Chantez, priez, célébrez Son Nom </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accueille dans sa maison.</a:t>
            </a:r>
            <a:endParaRPr b="0" lang="fr-BE" sz="4000" spc="-1" strike="noStrike">
              <a:solidFill>
                <a:srgbClr val="000000"/>
              </a:solidFill>
              <a:latin typeface="Arial"/>
            </a:endParaRPr>
          </a:p>
        </p:txBody>
      </p:sp>
      <p:sp>
        <p:nvSpPr>
          <p:cNvPr id="478" name="Rounded Rectangle 5"/>
          <p:cNvSpPr/>
          <p:nvPr/>
        </p:nvSpPr>
        <p:spPr>
          <a:xfrm>
            <a:off x="133200" y="5839560"/>
            <a:ext cx="6591240" cy="5810040"/>
          </a:xfrm>
          <a:custGeom>
            <a:avLst/>
            <a:gdLst>
              <a:gd name="textAreaLeft" fmla="*/ 283320 w 6591240"/>
              <a:gd name="textAreaRight" fmla="*/ 6307920 w 6591240"/>
              <a:gd name="textAreaTop" fmla="*/ 283320 h 5810040"/>
              <a:gd name="textAreaBottom" fmla="*/ 5526720 h 5810040"/>
            </a:gdLst>
            <a:ahLst/>
            <a:rect l="textAreaLeft" t="textAreaTop" r="textAreaRight" b="textAreaBottom"/>
            <a:pathLst>
              <a:path w="24504"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0904" y="21600"/>
                </a:lnTo>
                <a:lnTo>
                  <a:pt x="20904" y="21600"/>
                </a:lnTo>
                <a:arcTo wR="3600" hR="3600" stAng="5400000" swAng="-5400000"/>
                <a:lnTo>
                  <a:pt x="24504" y="18000"/>
                </a:lnTo>
                <a:arcTo wR="0" hR="0" stAng="0" swAng="0"/>
                <a:lnTo>
                  <a:pt x="24504" y="3600"/>
                </a:lnTo>
                <a:lnTo>
                  <a:pt x="24504" y="3600"/>
                </a:lnTo>
                <a:arcTo wR="3600" hR="3600" stAng="0" swAng="-5400000"/>
                <a:lnTo>
                  <a:pt x="20904"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479" name="TextBox 6"/>
          <p:cNvSpPr txBox="1"/>
          <p:nvPr/>
        </p:nvSpPr>
        <p:spPr>
          <a:xfrm>
            <a:off x="648720" y="5725080"/>
            <a:ext cx="5696640" cy="560736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6</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Il a parlé par les prophètes</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Sa parole est une promesse</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Eternel est son amour.</a:t>
            </a:r>
            <a:endParaRPr b="0" lang="fr-BE" sz="4400" spc="-1" strike="noStrike">
              <a:solidFill>
                <a:srgbClr val="000000"/>
              </a:solidFill>
              <a:latin typeface="Arial"/>
            </a:endParaRPr>
          </a:p>
        </p:txBody>
      </p:sp>
      <p:sp>
        <p:nvSpPr>
          <p:cNvPr id="480"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481"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Sending forth · Chantez, priez, célébrez le Seigneur</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63" name="Picture 7" descr=""/>
          <p:cNvPicPr/>
          <p:nvPr/>
        </p:nvPicPr>
        <p:blipFill>
          <a:blip r:embed="rId1"/>
          <a:stretch/>
        </p:blipFill>
        <p:spPr>
          <a:xfrm>
            <a:off x="-1149480" y="0"/>
            <a:ext cx="9156600" cy="12192120"/>
          </a:xfrm>
          <a:prstGeom prst="rect">
            <a:avLst/>
          </a:prstGeom>
          <a:ln w="19080">
            <a:noFill/>
          </a:ln>
        </p:spPr>
      </p:pic>
      <p:sp>
        <p:nvSpPr>
          <p:cNvPr id="164"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65"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66"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67" name="TextBox 6"/>
          <p:cNvSpPr txBox="1"/>
          <p:nvPr/>
        </p:nvSpPr>
        <p:spPr>
          <a:xfrm>
            <a:off x="411480" y="5726520"/>
            <a:ext cx="6035040" cy="4484880"/>
          </a:xfrm>
          <a:prstGeom prst="rect">
            <a:avLst/>
          </a:prstGeom>
          <a:noFill/>
          <a:ln w="0">
            <a:noFill/>
          </a:ln>
        </p:spPr>
        <p:txBody>
          <a:bodyPr anchor="ctr" anchorCtr="1">
            <a:normAutofit/>
          </a:bodyPr>
          <a:p>
            <a:pPr algn="ctr">
              <a:lnSpc>
                <a:spcPct val="100000"/>
              </a:lnSpc>
            </a:pPr>
            <a:r>
              <a:rPr b="0" lang="en-GB" sz="4400" spc="-1" strike="noStrike">
                <a:solidFill>
                  <a:srgbClr val="111111"/>
                </a:solidFill>
                <a:latin typeface="Calibri"/>
                <a:ea typeface="Arial Unicode MS"/>
              </a:rPr>
              <a:t>3</a:t>
            </a:r>
            <a:endParaRPr b="0" lang="fr-BE" sz="4400" spc="-1" strike="noStrike">
              <a:solidFill>
                <a:srgbClr val="000000"/>
              </a:solidFill>
              <a:latin typeface="Arial"/>
            </a:endParaRPr>
          </a:p>
          <a:p>
            <a:pPr algn="ctr">
              <a:lnSpc>
                <a:spcPct val="100000"/>
              </a:lnSpc>
            </a:pPr>
            <a:r>
              <a:rPr b="0" lang="en-GB" sz="4400" spc="-1" strike="noStrike">
                <a:solidFill>
                  <a:srgbClr val="111111"/>
                </a:solidFill>
                <a:latin typeface="Calibri"/>
                <a:ea typeface="Arial Unicode MS"/>
              </a:rPr>
              <a:t> </a:t>
            </a:r>
            <a:r>
              <a:rPr b="0" lang="en-GB" sz="4400" spc="-1" strike="noStrike">
                <a:solidFill>
                  <a:srgbClr val="111111"/>
                </a:solidFill>
                <a:latin typeface="Calibri"/>
                <a:ea typeface="Arial Unicode MS"/>
              </a:rPr>
              <a:t>Criez de joie pour notre Dieu, chantez pour lui car il est bon, car éternel est son amour !</a:t>
            </a:r>
            <a:endParaRPr b="0" lang="fr-BE" sz="4400" spc="-1" strike="noStrike">
              <a:solidFill>
                <a:srgbClr val="000000"/>
              </a:solidFill>
              <a:latin typeface="Arial"/>
            </a:endParaRPr>
          </a:p>
        </p:txBody>
      </p:sp>
      <p:sp>
        <p:nvSpPr>
          <p:cNvPr id="168"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69"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70" name="Picture 7" descr=""/>
          <p:cNvPicPr/>
          <p:nvPr/>
        </p:nvPicPr>
        <p:blipFill>
          <a:blip r:embed="rId1"/>
          <a:stretch/>
        </p:blipFill>
        <p:spPr>
          <a:xfrm>
            <a:off x="-1149480" y="0"/>
            <a:ext cx="9156600" cy="12192120"/>
          </a:xfrm>
          <a:prstGeom prst="rect">
            <a:avLst/>
          </a:prstGeom>
          <a:ln w="19080">
            <a:noFill/>
          </a:ln>
        </p:spPr>
      </p:pic>
      <p:sp>
        <p:nvSpPr>
          <p:cNvPr id="171"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72"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73"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74" name="TextBox 6"/>
          <p:cNvSpPr txBox="1"/>
          <p:nvPr/>
        </p:nvSpPr>
        <p:spPr>
          <a:xfrm>
            <a:off x="411480" y="5726520"/>
            <a:ext cx="6035040" cy="4484880"/>
          </a:xfrm>
          <a:prstGeom prst="rect">
            <a:avLst/>
          </a:prstGeom>
          <a:noFill/>
          <a:ln w="0">
            <a:noFill/>
          </a:ln>
        </p:spPr>
        <p:txBody>
          <a:bodyPr anchor="ctr" anchorCtr="1">
            <a:normAutofit/>
          </a:bodyPr>
          <a:p>
            <a:pPr algn="ctr">
              <a:lnSpc>
                <a:spcPct val="90000"/>
              </a:lnSpc>
            </a:pPr>
            <a:r>
              <a:rPr b="0" lang="en-GB" sz="4400" spc="-1" strike="noStrike">
                <a:solidFill>
                  <a:srgbClr val="111111"/>
                </a:solidFill>
                <a:latin typeface="Calibri"/>
                <a:ea typeface="Arial Unicode MS"/>
              </a:rPr>
              <a:t>4</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Avec Jésus nous étions morts ;</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avec Jésus, nous revivons.</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Nous avons part à sa clarté.</a:t>
            </a:r>
            <a:endParaRPr b="0" lang="fr-BE" sz="4400" spc="-1" strike="noStrike">
              <a:solidFill>
                <a:srgbClr val="000000"/>
              </a:solidFill>
              <a:latin typeface="Arial"/>
            </a:endParaRPr>
          </a:p>
        </p:txBody>
      </p:sp>
      <p:sp>
        <p:nvSpPr>
          <p:cNvPr id="175"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76"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77" name="Picture 7" descr=""/>
          <p:cNvPicPr/>
          <p:nvPr/>
        </p:nvPicPr>
        <p:blipFill>
          <a:blip r:embed="rId1"/>
          <a:stretch/>
        </p:blipFill>
        <p:spPr>
          <a:xfrm>
            <a:off x="-1149480" y="0"/>
            <a:ext cx="9156600" cy="12192120"/>
          </a:xfrm>
          <a:prstGeom prst="rect">
            <a:avLst/>
          </a:prstGeom>
          <a:ln w="19080">
            <a:noFill/>
          </a:ln>
        </p:spPr>
      </p:pic>
      <p:sp>
        <p:nvSpPr>
          <p:cNvPr id="178"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79"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80"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81" name="TextBox 6"/>
          <p:cNvSpPr txBox="1"/>
          <p:nvPr/>
        </p:nvSpPr>
        <p:spPr>
          <a:xfrm>
            <a:off x="411480" y="5726520"/>
            <a:ext cx="6035040" cy="4484880"/>
          </a:xfrm>
          <a:prstGeom prst="rect">
            <a:avLst/>
          </a:prstGeom>
          <a:noFill/>
          <a:ln w="0">
            <a:noFill/>
          </a:ln>
        </p:spPr>
        <p:txBody>
          <a:bodyPr anchor="ctr" anchorCtr="1">
            <a:normAutofit/>
          </a:bodyPr>
          <a:p>
            <a:pPr algn="ctr">
              <a:lnSpc>
                <a:spcPct val="90000"/>
              </a:lnSpc>
            </a:pPr>
            <a:r>
              <a:rPr b="0" lang="en-GB" sz="4400" spc="-1" strike="noStrike">
                <a:solidFill>
                  <a:srgbClr val="111111"/>
                </a:solidFill>
                <a:latin typeface="Calibri"/>
                <a:ea typeface="Arial Unicode MS"/>
              </a:rPr>
              <a:t>5</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Approchons-nous de ce repas, </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où Dieu convie tous ses enfants,</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mangeons le pain qui donne vie.</a:t>
            </a:r>
            <a:endParaRPr b="0" lang="fr-BE" sz="4400" spc="-1" strike="noStrike">
              <a:solidFill>
                <a:srgbClr val="000000"/>
              </a:solidFill>
              <a:latin typeface="Arial"/>
            </a:endParaRPr>
          </a:p>
        </p:txBody>
      </p:sp>
      <p:sp>
        <p:nvSpPr>
          <p:cNvPr id="182"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83"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7f7f2"/>
        </a:solidFill>
      </p:bgPr>
    </p:bg>
    <p:spTree>
      <p:nvGrpSpPr>
        <p:cNvPr id="1" name=""/>
        <p:cNvGrpSpPr/>
        <p:nvPr/>
      </p:nvGrpSpPr>
      <p:grpSpPr>
        <a:xfrm>
          <a:off x="0" y="0"/>
          <a:ext cx="0" cy="0"/>
          <a:chOff x="0" y="0"/>
          <a:chExt cx="0" cy="0"/>
        </a:xfrm>
      </p:grpSpPr>
      <p:pic>
        <p:nvPicPr>
          <p:cNvPr id="184" name="Picture 7" descr=""/>
          <p:cNvPicPr/>
          <p:nvPr/>
        </p:nvPicPr>
        <p:blipFill>
          <a:blip r:embed="rId1"/>
          <a:stretch/>
        </p:blipFill>
        <p:spPr>
          <a:xfrm>
            <a:off x="-1149480" y="0"/>
            <a:ext cx="9156600" cy="12192120"/>
          </a:xfrm>
          <a:prstGeom prst="rect">
            <a:avLst/>
          </a:prstGeom>
          <a:ln w="19080">
            <a:noFill/>
          </a:ln>
        </p:spPr>
      </p:pic>
      <p:sp>
        <p:nvSpPr>
          <p:cNvPr id="185" name="TextBox 1"/>
          <p:cNvSpPr txBox="1"/>
          <p:nvPr/>
        </p:nvSpPr>
        <p:spPr>
          <a:xfrm>
            <a:off x="411480" y="311040"/>
            <a:ext cx="5852160" cy="426960"/>
          </a:xfrm>
          <a:prstGeom prst="rect">
            <a:avLst/>
          </a:prstGeom>
          <a:noFill/>
          <a:ln w="0">
            <a:noFill/>
          </a:ln>
        </p:spPr>
        <p:txBody>
          <a:bodyPr anchor="t" anchorCtr="1">
            <a:noAutofit/>
          </a:bodyPr>
          <a:p>
            <a:pPr algn="ctr">
              <a:lnSpc>
                <a:spcPct val="100000"/>
              </a:lnSpc>
            </a:pPr>
            <a:r>
              <a:rPr b="1" lang="en-GB" sz="2200" spc="-1" strike="noStrike">
                <a:solidFill>
                  <a:srgbClr val="22352d"/>
                </a:solidFill>
                <a:latin typeface="Calibri"/>
                <a:ea typeface="Arial Unicode MS"/>
              </a:rPr>
              <a:t>Entrance hymn · Dieu nous accueille</a:t>
            </a:r>
            <a:endParaRPr b="0" lang="fr-BE" sz="2200" spc="-1" strike="noStrike">
              <a:solidFill>
                <a:srgbClr val="000000"/>
              </a:solidFill>
              <a:latin typeface="Arial"/>
            </a:endParaRPr>
          </a:p>
        </p:txBody>
      </p:sp>
      <p:sp>
        <p:nvSpPr>
          <p:cNvPr id="186" name="Rounded Rectangle 3"/>
          <p:cNvSpPr/>
          <p:nvPr/>
        </p:nvSpPr>
        <p:spPr>
          <a:xfrm>
            <a:off x="0" y="1005840"/>
            <a:ext cx="6858000" cy="4136760"/>
          </a:xfrm>
          <a:custGeom>
            <a:avLst/>
            <a:gdLst>
              <a:gd name="textAreaLeft" fmla="*/ 201600 w 6858000"/>
              <a:gd name="textAreaRight" fmla="*/ 6656400 w 6858000"/>
              <a:gd name="textAreaTop" fmla="*/ 201600 h 4136760"/>
              <a:gd name="textAreaBottom" fmla="*/ 3935160 h 4136760"/>
            </a:gdLst>
            <a:ahLst/>
            <a:rect l="textAreaLeft" t="textAreaTop" r="textAreaRight" b="textAreaBottom"/>
            <a:pathLst>
              <a:path w="35808"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32208" y="21600"/>
                </a:lnTo>
                <a:lnTo>
                  <a:pt x="32208" y="21600"/>
                </a:lnTo>
                <a:arcTo wR="3600" hR="3600" stAng="5400000" swAng="-5400000"/>
                <a:lnTo>
                  <a:pt x="35808" y="18000"/>
                </a:lnTo>
                <a:arcTo wR="0" hR="0" stAng="0" swAng="0"/>
                <a:lnTo>
                  <a:pt x="35808" y="3600"/>
                </a:lnTo>
                <a:lnTo>
                  <a:pt x="35808" y="3600"/>
                </a:lnTo>
                <a:arcTo wR="3600" hR="3600" stAng="0" swAng="-5400000"/>
                <a:lnTo>
                  <a:pt x="32208" y="0"/>
                </a:lnTo>
                <a:arcTo wR="0" hR="0" stAng="0" swAng="0"/>
                <a:close/>
              </a:path>
            </a:pathLst>
          </a:custGeom>
          <a:solidFill>
            <a:srgbClr val="eef5f0"/>
          </a:solidFill>
          <a:ln w="9360">
            <a:solidFill>
              <a:srgbClr val="4e7a64"/>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pPr algn="ctr">
              <a:lnSpc>
                <a:spcPct val="100000"/>
              </a:lnSpc>
            </a:pPr>
            <a:r>
              <a:rPr b="1" lang="en-GB" sz="4000" spc="-1" strike="noStrike">
                <a:solidFill>
                  <a:srgbClr val="000000"/>
                </a:solidFill>
                <a:latin typeface="Calibri"/>
                <a:ea typeface="Arial Unicode MS"/>
              </a:rPr>
              <a:t>Dieu nous accueille en sa maison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Dieu nous invite à son festin</a:t>
            </a:r>
            <a:endParaRPr b="0" lang="fr-BE" sz="4000" spc="-1" strike="noStrike">
              <a:solidFill>
                <a:srgbClr val="000000"/>
              </a:solidFill>
              <a:latin typeface="Arial"/>
            </a:endParaRPr>
          </a:p>
          <a:p>
            <a:pPr algn="ctr">
              <a:lnSpc>
                <a:spcPct val="100000"/>
              </a:lnSpc>
            </a:pPr>
            <a:r>
              <a:rPr b="1" lang="en-GB" sz="4000" spc="-1" strike="noStrike">
                <a:solidFill>
                  <a:srgbClr val="000000"/>
                </a:solidFill>
                <a:latin typeface="Calibri"/>
                <a:ea typeface="Arial Unicode MS"/>
              </a:rPr>
              <a:t>Jour d’allégresse et jour de joie ! Alléluia !</a:t>
            </a:r>
            <a:endParaRPr b="0" lang="fr-BE" sz="4000" spc="-1" strike="noStrike">
              <a:solidFill>
                <a:srgbClr val="000000"/>
              </a:solidFill>
              <a:latin typeface="Arial"/>
            </a:endParaRPr>
          </a:p>
        </p:txBody>
      </p:sp>
      <p:sp>
        <p:nvSpPr>
          <p:cNvPr id="187" name="Rounded Rectangle 5"/>
          <p:cNvSpPr/>
          <p:nvPr/>
        </p:nvSpPr>
        <p:spPr>
          <a:xfrm>
            <a:off x="133200" y="5372280"/>
            <a:ext cx="6591240" cy="5356800"/>
          </a:xfrm>
          <a:custGeom>
            <a:avLst/>
            <a:gdLst>
              <a:gd name="textAreaLeft" fmla="*/ 261360 w 6591240"/>
              <a:gd name="textAreaRight" fmla="*/ 6329880 w 6591240"/>
              <a:gd name="textAreaTop" fmla="*/ 261360 h 5356800"/>
              <a:gd name="textAreaBottom" fmla="*/ 5095440 h 5356800"/>
            </a:gdLst>
            <a:ahLst/>
            <a:rect l="textAreaLeft" t="textAreaTop" r="textAreaRight" b="textAreaBottom"/>
            <a:pathLst>
              <a:path w="26577" h="21600">
                <a:moveTo>
                  <a:pt x="3600" y="0"/>
                </a:moveTo>
                <a:lnTo>
                  <a:pt x="3600" y="0"/>
                </a:lnTo>
                <a:arcTo wR="3600" hR="3600" stAng="-5400000" swAng="-5400000"/>
                <a:lnTo>
                  <a:pt x="0" y="3600"/>
                </a:lnTo>
                <a:arcTo wR="0" hR="0" stAng="0" swAng="0"/>
                <a:lnTo>
                  <a:pt x="0" y="18000"/>
                </a:lnTo>
                <a:lnTo>
                  <a:pt x="0" y="18000"/>
                </a:lnTo>
                <a:arcTo wR="3600" hR="3600" stAng="-10800000" swAng="-5400000"/>
                <a:lnTo>
                  <a:pt x="3600" y="21600"/>
                </a:lnTo>
                <a:arcTo wR="0" hR="0" stAng="0" swAng="0"/>
                <a:lnTo>
                  <a:pt x="22977" y="21600"/>
                </a:lnTo>
                <a:lnTo>
                  <a:pt x="22977" y="21600"/>
                </a:lnTo>
                <a:arcTo wR="3600" hR="3600" stAng="5400000" swAng="-5400000"/>
                <a:lnTo>
                  <a:pt x="26577" y="18000"/>
                </a:lnTo>
                <a:arcTo wR="0" hR="0" stAng="0" swAng="0"/>
                <a:lnTo>
                  <a:pt x="26577" y="3600"/>
                </a:lnTo>
                <a:lnTo>
                  <a:pt x="26577" y="3600"/>
                </a:lnTo>
                <a:arcTo wR="3600" hR="3600" stAng="0" swAng="-5400000"/>
                <a:lnTo>
                  <a:pt x="22977" y="0"/>
                </a:lnTo>
                <a:arcTo wR="0" hR="0" stAng="0" swAng="0"/>
                <a:close/>
              </a:path>
            </a:pathLst>
          </a:custGeom>
          <a:solidFill>
            <a:srgbClr val="ffffff"/>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anchor="ctr" anchorCtr="1">
            <a:noAutofit/>
          </a:bodyPr>
          <a:p>
            <a:endParaRPr b="0" lang="fr-BE" sz="1800" spc="-1" strike="noStrike">
              <a:solidFill>
                <a:srgbClr val="000000"/>
              </a:solidFill>
              <a:latin typeface="Arial"/>
            </a:endParaRPr>
          </a:p>
        </p:txBody>
      </p:sp>
      <p:sp>
        <p:nvSpPr>
          <p:cNvPr id="188" name="TextBox 6"/>
          <p:cNvSpPr txBox="1"/>
          <p:nvPr/>
        </p:nvSpPr>
        <p:spPr>
          <a:xfrm>
            <a:off x="411480" y="5726520"/>
            <a:ext cx="6035040" cy="4484880"/>
          </a:xfrm>
          <a:prstGeom prst="rect">
            <a:avLst/>
          </a:prstGeom>
          <a:noFill/>
          <a:ln w="0">
            <a:noFill/>
          </a:ln>
        </p:spPr>
        <p:txBody>
          <a:bodyPr anchor="ctr" anchorCtr="1">
            <a:normAutofit/>
          </a:bodyPr>
          <a:p>
            <a:pPr algn="ctr">
              <a:lnSpc>
                <a:spcPct val="90000"/>
              </a:lnSpc>
            </a:pPr>
            <a:r>
              <a:rPr b="0" lang="en-GB" sz="4400" spc="-1" strike="noStrike">
                <a:solidFill>
                  <a:srgbClr val="111111"/>
                </a:solidFill>
                <a:latin typeface="Calibri"/>
                <a:ea typeface="Arial Unicode MS"/>
              </a:rPr>
              <a:t>6</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Si tu savais le Don de Dieu,</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si tu croyais en son amour,</a:t>
            </a:r>
            <a:endParaRPr b="0" lang="fr-BE" sz="4400" spc="-1" strike="noStrike">
              <a:solidFill>
                <a:srgbClr val="000000"/>
              </a:solidFill>
              <a:latin typeface="Arial"/>
            </a:endParaRPr>
          </a:p>
          <a:p>
            <a:pPr algn="ctr">
              <a:lnSpc>
                <a:spcPct val="90000"/>
              </a:lnSpc>
            </a:pPr>
            <a:r>
              <a:rPr b="0" lang="en-GB" sz="4400" spc="-1" strike="noStrike">
                <a:solidFill>
                  <a:srgbClr val="111111"/>
                </a:solidFill>
                <a:latin typeface="Calibri"/>
                <a:ea typeface="Arial Unicode MS"/>
              </a:rPr>
              <a:t>tu n’aurais plus de peur en toi.</a:t>
            </a:r>
            <a:endParaRPr b="0" lang="fr-BE" sz="4400" spc="-1" strike="noStrike">
              <a:solidFill>
                <a:srgbClr val="000000"/>
              </a:solidFill>
              <a:latin typeface="Arial"/>
            </a:endParaRPr>
          </a:p>
        </p:txBody>
      </p:sp>
      <p:sp>
        <p:nvSpPr>
          <p:cNvPr id="189" name="Rectangle 7"/>
          <p:cNvSpPr/>
          <p:nvPr/>
        </p:nvSpPr>
        <p:spPr>
          <a:xfrm>
            <a:off x="411480" y="11658600"/>
            <a:ext cx="6035040" cy="9000"/>
          </a:xfrm>
          <a:custGeom>
            <a:avLst/>
            <a:gdLst/>
            <a:ahLst/>
            <a:rect l="l" t="t" r="r" b="b"/>
            <a:pathLst>
              <a:path w="21600" h="21600">
                <a:moveTo>
                  <a:pt x="0" y="0"/>
                </a:moveTo>
                <a:lnTo>
                  <a:pt x="21600" y="0"/>
                </a:lnTo>
                <a:lnTo>
                  <a:pt x="21600" y="21600"/>
                </a:lnTo>
                <a:lnTo>
                  <a:pt x="0" y="21600"/>
                </a:lnTo>
                <a:close/>
              </a:path>
            </a:pathLst>
          </a:custGeom>
          <a:solidFill>
            <a:srgbClr val="b7c8be"/>
          </a:solidFill>
          <a:ln w="9360">
            <a:solidFill>
              <a:srgbClr val="b7c8be"/>
            </a:solidFill>
            <a:miter/>
          </a:ln>
          <a:effectLst>
            <a:outerShdw dist="23040" dir="5400000" blurRad="0" rotWithShape="0">
              <a:srgbClr val="000000">
                <a:alpha val="35000"/>
              </a:srgbClr>
            </a:outerShdw>
          </a:effectLst>
        </p:spPr>
        <p:style>
          <a:lnRef idx="0"/>
          <a:fillRef idx="0"/>
          <a:effectRef idx="0"/>
          <a:fontRef idx="minor"/>
        </p:style>
        <p:txBody>
          <a:bodyPr tIns="-36720" bIns="-36720" anchor="ctr" anchorCtr="1">
            <a:noAutofit/>
          </a:bodyPr>
          <a:p>
            <a:endParaRPr b="0" lang="fr-BE" sz="1800" spc="-1" strike="noStrike">
              <a:solidFill>
                <a:srgbClr val="000000"/>
              </a:solidFill>
              <a:latin typeface="Arial"/>
            </a:endParaRPr>
          </a:p>
        </p:txBody>
      </p:sp>
      <p:sp>
        <p:nvSpPr>
          <p:cNvPr id="190" name="TextBox 8"/>
          <p:cNvSpPr txBox="1"/>
          <p:nvPr/>
        </p:nvSpPr>
        <p:spPr>
          <a:xfrm>
            <a:off x="457200" y="11685960"/>
            <a:ext cx="4023360" cy="229320"/>
          </a:xfrm>
          <a:prstGeom prst="rect">
            <a:avLst/>
          </a:prstGeom>
          <a:noFill/>
          <a:ln w="0">
            <a:noFill/>
          </a:ln>
        </p:spPr>
        <p:txBody>
          <a:bodyPr anchor="t">
            <a:noAutofit/>
          </a:bodyPr>
          <a:p>
            <a:pPr>
              <a:lnSpc>
                <a:spcPct val="100000"/>
              </a:lnSpc>
            </a:pPr>
            <a:r>
              <a:rPr b="0" lang="en-GB" sz="900" spc="-1" strike="noStrike">
                <a:solidFill>
                  <a:srgbClr val="5a5a5a"/>
                </a:solidFill>
                <a:latin typeface="Calibri"/>
                <a:ea typeface="Arial Unicode MS"/>
              </a:rPr>
              <a:t>Entrance hymn · Dieu nous accueille</a:t>
            </a:r>
            <a:endParaRPr b="0" lang="fr-BE" sz="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365</TotalTime>
  <Application>LibreOffice/24.2.0.3$Windows_X86_64 LibreOffice_project/da48488a73ddd66ea24cf16bbc4f7b9c08e9bea1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dc:creator/>
  <dc:description>generated using python-pptx</dc:description>
  <dc:language>fr-BE</dc:language>
  <cp:lastModifiedBy>Irabor Thomas-Julian</cp:lastModifiedBy>
  <dcterms:modified xsi:type="dcterms:W3CDTF">2026-04-06T10:09:37Z</dcterms:modified>
  <cp:revision>9</cp:revision>
  <dc:subject/>
  <dc:title/>
</cp:coreProperties>
</file>